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2" r:id="rId4"/>
    <p:sldId id="266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illy dos Santos Ferreira" initials="KdSF" lastIdx="1" clrIdx="0">
    <p:extLst>
      <p:ext uri="{19B8F6BF-5375-455C-9EA6-DF929625EA0E}">
        <p15:presenceInfo xmlns:p15="http://schemas.microsoft.com/office/powerpoint/2012/main" userId="Kemilly dos Santos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8" d="100"/>
          <a:sy n="68" d="100"/>
        </p:scale>
        <p:origin x="1159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3A521-D829-4E54-A5A8-6F47C89D65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7E5652-74E3-45C2-B380-E63F9A001FE1}">
      <dgm:prSet custT="1"/>
      <dgm:spPr/>
      <dgm:t>
        <a:bodyPr/>
        <a:lstStyle/>
        <a:p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4597E7-55EF-4844-BC0E-577B2E84FF46}" type="parTrans" cxnId="{AE946DA8-0791-4667-9983-B69ED5AAF15D}">
      <dgm:prSet/>
      <dgm:spPr/>
      <dgm:t>
        <a:bodyPr/>
        <a:lstStyle/>
        <a:p>
          <a:endParaRPr lang="en-US"/>
        </a:p>
      </dgm:t>
    </dgm:pt>
    <dgm:pt modelId="{DCAAB40E-FF44-4B1A-A1B2-86FE3AE0D91B}" type="sibTrans" cxnId="{AE946DA8-0791-4667-9983-B69ED5AAF15D}">
      <dgm:prSet/>
      <dgm:spPr/>
      <dgm:t>
        <a:bodyPr/>
        <a:lstStyle/>
        <a:p>
          <a:endParaRPr lang="en-US"/>
        </a:p>
      </dgm:t>
    </dgm:pt>
    <dgm:pt modelId="{F2D0BE56-AFBE-4AD6-8197-9B81C7138CCB}">
      <dgm:prSet custT="1"/>
      <dgm:spPr/>
      <dgm:t>
        <a:bodyPr/>
        <a:lstStyle/>
        <a:p>
          <a:r>
            <a:rPr lang="pt-B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Protótipo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3E11712-CABD-433E-A9A6-17469FF9639B}" type="parTrans" cxnId="{84E66891-BFBB-45CB-AB2A-49CA131F4F9F}">
      <dgm:prSet/>
      <dgm:spPr/>
      <dgm:t>
        <a:bodyPr/>
        <a:lstStyle/>
        <a:p>
          <a:endParaRPr lang="en-US"/>
        </a:p>
      </dgm:t>
    </dgm:pt>
    <dgm:pt modelId="{15D42D68-E2F7-416E-9926-2B9D740888C2}" type="sibTrans" cxnId="{84E66891-BFBB-45CB-AB2A-49CA131F4F9F}">
      <dgm:prSet/>
      <dgm:spPr/>
      <dgm:t>
        <a:bodyPr/>
        <a:lstStyle/>
        <a:p>
          <a:endParaRPr lang="en-US"/>
        </a:p>
      </dgm:t>
    </dgm:pt>
    <dgm:pt modelId="{A4293089-B5B8-41C3-B7C5-4E35459F004E}">
      <dgm:prSet custT="1"/>
      <dgm:spPr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8110" tIns="118110" rIns="118110" bIns="118110" numCol="1" spcCol="1270" anchor="ctr" anchorCtr="0"/>
        <a:lstStyle/>
        <a:p>
          <a:r>
            <a:rPr lang="pt-B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Banco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de dados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6D784-BC06-4D3D-A2AA-3F404E57A7B3}" type="parTrans" cxnId="{C93C500F-3FA3-41B2-ABC4-4ED8EAE3881F}">
      <dgm:prSet/>
      <dgm:spPr/>
      <dgm:t>
        <a:bodyPr/>
        <a:lstStyle/>
        <a:p>
          <a:endParaRPr lang="en-US"/>
        </a:p>
      </dgm:t>
    </dgm:pt>
    <dgm:pt modelId="{2EC819D1-D588-4736-A90E-A7400E2B0FF0}" type="sibTrans" cxnId="{C93C500F-3FA3-41B2-ABC4-4ED8EAE3881F}">
      <dgm:prSet/>
      <dgm:spPr/>
      <dgm:t>
        <a:bodyPr/>
        <a:lstStyle/>
        <a:p>
          <a:endParaRPr lang="en-US"/>
        </a:p>
      </dgm:t>
    </dgm:pt>
    <dgm:pt modelId="{0A54851C-1D1A-4C39-B97F-A17506170112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Back-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4A1DE-53AC-4572-B80B-D4ABCDB879C5}" type="parTrans" cxnId="{6679A4D5-E7AC-4227-A774-AD5D09414D44}">
      <dgm:prSet/>
      <dgm:spPr/>
      <dgm:t>
        <a:bodyPr/>
        <a:lstStyle/>
        <a:p>
          <a:endParaRPr lang="en-US"/>
        </a:p>
      </dgm:t>
    </dgm:pt>
    <dgm:pt modelId="{6525B880-E14D-4E5C-B041-9DD6DCE6A076}" type="sibTrans" cxnId="{6679A4D5-E7AC-4227-A774-AD5D09414D44}">
      <dgm:prSet/>
      <dgm:spPr/>
      <dgm:t>
        <a:bodyPr/>
        <a:lstStyle/>
        <a:p>
          <a:endParaRPr lang="en-US"/>
        </a:p>
      </dgm:t>
    </dgm:pt>
    <dgm:pt modelId="{F4AAB80E-9D2B-4510-BD4E-734CEAE5A555}">
      <dgm:prSet custT="1"/>
      <dgm:spPr/>
      <dgm:t>
        <a:bodyPr/>
        <a:lstStyle/>
        <a:p>
          <a:r>
            <a:rPr lang="pt-BR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Front-</a:t>
          </a:r>
          <a:r>
            <a:rPr lang="pt-BR" sz="2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F8D15B-008C-4331-9960-5BF76F3DDB4F}" type="parTrans" cxnId="{322258AA-8578-4ADA-BF9F-BE8A90ED4283}">
      <dgm:prSet/>
      <dgm:spPr/>
      <dgm:t>
        <a:bodyPr/>
        <a:lstStyle/>
        <a:p>
          <a:endParaRPr lang="en-US"/>
        </a:p>
      </dgm:t>
    </dgm:pt>
    <dgm:pt modelId="{A4B99DFD-A718-4ACE-9E86-0423F9F756CA}" type="sibTrans" cxnId="{322258AA-8578-4ADA-BF9F-BE8A90ED4283}">
      <dgm:prSet/>
      <dgm:spPr/>
      <dgm:t>
        <a:bodyPr/>
        <a:lstStyle/>
        <a:p>
          <a:endParaRPr lang="en-US"/>
        </a:p>
      </dgm:t>
    </dgm:pt>
    <dgm:pt modelId="{4ED729E3-3122-401B-9431-308A7C7405E0}" type="pres">
      <dgm:prSet presAssocID="{7553A521-D829-4E54-A5A8-6F47C89D6596}" presName="diagram" presStyleCnt="0">
        <dgm:presLayoutVars>
          <dgm:dir/>
          <dgm:resizeHandles val="exact"/>
        </dgm:presLayoutVars>
      </dgm:prSet>
      <dgm:spPr/>
    </dgm:pt>
    <dgm:pt modelId="{BD61C2A3-46E0-4AC8-9955-F877F06F6185}" type="pres">
      <dgm:prSet presAssocID="{8B7E5652-74E3-45C2-B380-E63F9A001FE1}" presName="node" presStyleLbl="node1" presStyleIdx="0" presStyleCnt="5">
        <dgm:presLayoutVars>
          <dgm:bulletEnabled val="1"/>
        </dgm:presLayoutVars>
      </dgm:prSet>
      <dgm:spPr/>
    </dgm:pt>
    <dgm:pt modelId="{746EA392-6ACF-4808-99A7-39F8A0EB7C1C}" type="pres">
      <dgm:prSet presAssocID="{DCAAB40E-FF44-4B1A-A1B2-86FE3AE0D91B}" presName="sibTrans" presStyleCnt="0"/>
      <dgm:spPr/>
    </dgm:pt>
    <dgm:pt modelId="{43876123-3249-4353-8BB8-39829F18ADB5}" type="pres">
      <dgm:prSet presAssocID="{F2D0BE56-AFBE-4AD6-8197-9B81C7138CCB}" presName="node" presStyleLbl="node1" presStyleIdx="1" presStyleCnt="5">
        <dgm:presLayoutVars>
          <dgm:bulletEnabled val="1"/>
        </dgm:presLayoutVars>
      </dgm:prSet>
      <dgm:spPr/>
    </dgm:pt>
    <dgm:pt modelId="{01E86E38-5777-4553-9D66-1AA24E866CE3}" type="pres">
      <dgm:prSet presAssocID="{15D42D68-E2F7-416E-9926-2B9D740888C2}" presName="sibTrans" presStyleCnt="0"/>
      <dgm:spPr/>
    </dgm:pt>
    <dgm:pt modelId="{0E37565C-D067-4675-9C9E-FA14067F2A2A}" type="pres">
      <dgm:prSet presAssocID="{A4293089-B5B8-41C3-B7C5-4E35459F004E}" presName="node" presStyleLbl="node1" presStyleIdx="2" presStyleCnt="5">
        <dgm:presLayoutVars>
          <dgm:bulletEnabled val="1"/>
        </dgm:presLayoutVars>
      </dgm:prSet>
      <dgm:spPr/>
    </dgm:pt>
    <dgm:pt modelId="{8795405C-5413-43AA-AF71-F126EBB4FE84}" type="pres">
      <dgm:prSet presAssocID="{2EC819D1-D588-4736-A90E-A7400E2B0FF0}" presName="sibTrans" presStyleCnt="0"/>
      <dgm:spPr/>
    </dgm:pt>
    <dgm:pt modelId="{849C5B2D-081C-46D9-99C4-65E5E744C9A5}" type="pres">
      <dgm:prSet presAssocID="{0A54851C-1D1A-4C39-B97F-A17506170112}" presName="node" presStyleLbl="node1" presStyleIdx="3" presStyleCnt="5" custLinFactNeighborX="-594" custLinFactNeighborY="1722">
        <dgm:presLayoutVars>
          <dgm:bulletEnabled val="1"/>
        </dgm:presLayoutVars>
      </dgm:prSet>
      <dgm:spPr/>
    </dgm:pt>
    <dgm:pt modelId="{7C30D7BD-23B8-4B6D-8508-1675717ACA6A}" type="pres">
      <dgm:prSet presAssocID="{6525B880-E14D-4E5C-B041-9DD6DCE6A076}" presName="sibTrans" presStyleCnt="0"/>
      <dgm:spPr/>
    </dgm:pt>
    <dgm:pt modelId="{3FC01EC8-B41C-4CF1-AB03-B71374857191}" type="pres">
      <dgm:prSet presAssocID="{F4AAB80E-9D2B-4510-BD4E-734CEAE5A555}" presName="node" presStyleLbl="node1" presStyleIdx="4" presStyleCnt="5">
        <dgm:presLayoutVars>
          <dgm:bulletEnabled val="1"/>
        </dgm:presLayoutVars>
      </dgm:prSet>
      <dgm:spPr/>
    </dgm:pt>
  </dgm:ptLst>
  <dgm:cxnLst>
    <dgm:cxn modelId="{C93C500F-3FA3-41B2-ABC4-4ED8EAE3881F}" srcId="{7553A521-D829-4E54-A5A8-6F47C89D6596}" destId="{A4293089-B5B8-41C3-B7C5-4E35459F004E}" srcOrd="2" destOrd="0" parTransId="{EFE6D784-BC06-4D3D-A2AA-3F404E57A7B3}" sibTransId="{2EC819D1-D588-4736-A90E-A7400E2B0FF0}"/>
    <dgm:cxn modelId="{4BBE4E3E-6900-4CE1-969E-A3D643C887DD}" type="presOf" srcId="{F2D0BE56-AFBE-4AD6-8197-9B81C7138CCB}" destId="{43876123-3249-4353-8BB8-39829F18ADB5}" srcOrd="0" destOrd="0" presId="urn:microsoft.com/office/officeart/2005/8/layout/default"/>
    <dgm:cxn modelId="{239E6771-71EF-4B86-9194-0CA556449D84}" type="presOf" srcId="{0A54851C-1D1A-4C39-B97F-A17506170112}" destId="{849C5B2D-081C-46D9-99C4-65E5E744C9A5}" srcOrd="0" destOrd="0" presId="urn:microsoft.com/office/officeart/2005/8/layout/default"/>
    <dgm:cxn modelId="{84E66891-BFBB-45CB-AB2A-49CA131F4F9F}" srcId="{7553A521-D829-4E54-A5A8-6F47C89D6596}" destId="{F2D0BE56-AFBE-4AD6-8197-9B81C7138CCB}" srcOrd="1" destOrd="0" parTransId="{13E11712-CABD-433E-A9A6-17469FF9639B}" sibTransId="{15D42D68-E2F7-416E-9926-2B9D740888C2}"/>
    <dgm:cxn modelId="{81998EA7-9120-4374-B1F8-B4F0B221FA8C}" type="presOf" srcId="{F4AAB80E-9D2B-4510-BD4E-734CEAE5A555}" destId="{3FC01EC8-B41C-4CF1-AB03-B71374857191}" srcOrd="0" destOrd="0" presId="urn:microsoft.com/office/officeart/2005/8/layout/default"/>
    <dgm:cxn modelId="{AE946DA8-0791-4667-9983-B69ED5AAF15D}" srcId="{7553A521-D829-4E54-A5A8-6F47C89D6596}" destId="{8B7E5652-74E3-45C2-B380-E63F9A001FE1}" srcOrd="0" destOrd="0" parTransId="{C94597E7-55EF-4844-BC0E-577B2E84FF46}" sibTransId="{DCAAB40E-FF44-4B1A-A1B2-86FE3AE0D91B}"/>
    <dgm:cxn modelId="{322258AA-8578-4ADA-BF9F-BE8A90ED4283}" srcId="{7553A521-D829-4E54-A5A8-6F47C89D6596}" destId="{F4AAB80E-9D2B-4510-BD4E-734CEAE5A555}" srcOrd="4" destOrd="0" parTransId="{1FF8D15B-008C-4331-9960-5BF76F3DDB4F}" sibTransId="{A4B99DFD-A718-4ACE-9E86-0423F9F756CA}"/>
    <dgm:cxn modelId="{90047DB4-10A1-4F36-90FE-D605FFBD2C34}" type="presOf" srcId="{A4293089-B5B8-41C3-B7C5-4E35459F004E}" destId="{0E37565C-D067-4675-9C9E-FA14067F2A2A}" srcOrd="0" destOrd="0" presId="urn:microsoft.com/office/officeart/2005/8/layout/default"/>
    <dgm:cxn modelId="{6679A4D5-E7AC-4227-A774-AD5D09414D44}" srcId="{7553A521-D829-4E54-A5A8-6F47C89D6596}" destId="{0A54851C-1D1A-4C39-B97F-A17506170112}" srcOrd="3" destOrd="0" parTransId="{4A94A1DE-53AC-4572-B80B-D4ABCDB879C5}" sibTransId="{6525B880-E14D-4E5C-B041-9DD6DCE6A076}"/>
    <dgm:cxn modelId="{DE0A2DDC-939F-4FC3-961A-5283B8E3718C}" type="presOf" srcId="{8B7E5652-74E3-45C2-B380-E63F9A001FE1}" destId="{BD61C2A3-46E0-4AC8-9955-F877F06F6185}" srcOrd="0" destOrd="0" presId="urn:microsoft.com/office/officeart/2005/8/layout/default"/>
    <dgm:cxn modelId="{94E367E7-4D49-4FAC-874F-AEF074A0830D}" type="presOf" srcId="{7553A521-D829-4E54-A5A8-6F47C89D6596}" destId="{4ED729E3-3122-401B-9431-308A7C7405E0}" srcOrd="0" destOrd="0" presId="urn:microsoft.com/office/officeart/2005/8/layout/default"/>
    <dgm:cxn modelId="{1FCAE53D-DDD2-4EB5-9E5B-23E36DA9B8A0}" type="presParOf" srcId="{4ED729E3-3122-401B-9431-308A7C7405E0}" destId="{BD61C2A3-46E0-4AC8-9955-F877F06F6185}" srcOrd="0" destOrd="0" presId="urn:microsoft.com/office/officeart/2005/8/layout/default"/>
    <dgm:cxn modelId="{5035B1C9-3BBC-412B-B3C1-D127EC879207}" type="presParOf" srcId="{4ED729E3-3122-401B-9431-308A7C7405E0}" destId="{746EA392-6ACF-4808-99A7-39F8A0EB7C1C}" srcOrd="1" destOrd="0" presId="urn:microsoft.com/office/officeart/2005/8/layout/default"/>
    <dgm:cxn modelId="{093F86EB-D618-40EB-BAA7-AE8354C226A0}" type="presParOf" srcId="{4ED729E3-3122-401B-9431-308A7C7405E0}" destId="{43876123-3249-4353-8BB8-39829F18ADB5}" srcOrd="2" destOrd="0" presId="urn:microsoft.com/office/officeart/2005/8/layout/default"/>
    <dgm:cxn modelId="{F0AF3C5A-97DB-4B08-BE7B-7B0594936C9E}" type="presParOf" srcId="{4ED729E3-3122-401B-9431-308A7C7405E0}" destId="{01E86E38-5777-4553-9D66-1AA24E866CE3}" srcOrd="3" destOrd="0" presId="urn:microsoft.com/office/officeart/2005/8/layout/default"/>
    <dgm:cxn modelId="{658D99BE-B819-41B4-BCA1-EC6411BAEA8B}" type="presParOf" srcId="{4ED729E3-3122-401B-9431-308A7C7405E0}" destId="{0E37565C-D067-4675-9C9E-FA14067F2A2A}" srcOrd="4" destOrd="0" presId="urn:microsoft.com/office/officeart/2005/8/layout/default"/>
    <dgm:cxn modelId="{042D6F25-8E45-4DDF-A219-8E8CD124FBEE}" type="presParOf" srcId="{4ED729E3-3122-401B-9431-308A7C7405E0}" destId="{8795405C-5413-43AA-AF71-F126EBB4FE84}" srcOrd="5" destOrd="0" presId="urn:microsoft.com/office/officeart/2005/8/layout/default"/>
    <dgm:cxn modelId="{6F33BDEE-7ACB-4933-B174-5F3046CE92DC}" type="presParOf" srcId="{4ED729E3-3122-401B-9431-308A7C7405E0}" destId="{849C5B2D-081C-46D9-99C4-65E5E744C9A5}" srcOrd="6" destOrd="0" presId="urn:microsoft.com/office/officeart/2005/8/layout/default"/>
    <dgm:cxn modelId="{5DF03CD9-50B4-4CAE-8E32-953DB6023EBB}" type="presParOf" srcId="{4ED729E3-3122-401B-9431-308A7C7405E0}" destId="{7C30D7BD-23B8-4B6D-8508-1675717ACA6A}" srcOrd="7" destOrd="0" presId="urn:microsoft.com/office/officeart/2005/8/layout/default"/>
    <dgm:cxn modelId="{A5448EDB-177D-40FF-A89D-10A3EDE3DCED}" type="presParOf" srcId="{4ED729E3-3122-401B-9431-308A7C7405E0}" destId="{3FC01EC8-B41C-4CF1-AB03-B7137485719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3A521-D829-4E54-A5A8-6F47C89D6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E5652-74E3-45C2-B380-E63F9A001FE1}">
      <dgm:prSet custT="1"/>
      <dgm:spPr/>
      <dgm:t>
        <a:bodyPr/>
        <a:lstStyle/>
        <a:p>
          <a:r>
            <a:rPr lang="pt-BR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4597E7-55EF-4844-BC0E-577B2E84FF46}" type="parTrans" cxnId="{AE946DA8-0791-4667-9983-B69ED5AAF15D}">
      <dgm:prSet/>
      <dgm:spPr/>
      <dgm:t>
        <a:bodyPr/>
        <a:lstStyle/>
        <a:p>
          <a:endParaRPr lang="en-US"/>
        </a:p>
      </dgm:t>
    </dgm:pt>
    <dgm:pt modelId="{DCAAB40E-FF44-4B1A-A1B2-86FE3AE0D91B}" type="sibTrans" cxnId="{AE946DA8-0791-4667-9983-B69ED5AAF15D}">
      <dgm:prSet/>
      <dgm:spPr/>
      <dgm:t>
        <a:bodyPr/>
        <a:lstStyle/>
        <a:p>
          <a:endParaRPr lang="en-US"/>
        </a:p>
      </dgm:t>
    </dgm:pt>
    <dgm:pt modelId="{F2D0BE56-AFBE-4AD6-8197-9B81C7138CCB}">
      <dgm:prSet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SQL Server</a:t>
          </a:r>
        </a:p>
      </dgm:t>
    </dgm:pt>
    <dgm:pt modelId="{13E11712-CABD-433E-A9A6-17469FF9639B}" type="parTrans" cxnId="{84E66891-BFBB-45CB-AB2A-49CA131F4F9F}">
      <dgm:prSet/>
      <dgm:spPr/>
      <dgm:t>
        <a:bodyPr/>
        <a:lstStyle/>
        <a:p>
          <a:endParaRPr lang="en-US"/>
        </a:p>
      </dgm:t>
    </dgm:pt>
    <dgm:pt modelId="{15D42D68-E2F7-416E-9926-2B9D740888C2}" type="sibTrans" cxnId="{84E66891-BFBB-45CB-AB2A-49CA131F4F9F}">
      <dgm:prSet/>
      <dgm:spPr/>
      <dgm:t>
        <a:bodyPr/>
        <a:lstStyle/>
        <a:p>
          <a:endParaRPr lang="en-US"/>
        </a:p>
      </dgm:t>
    </dgm:pt>
    <dgm:pt modelId="{F4AAB80E-9D2B-4510-BD4E-734CEAE5A555}">
      <dgm:prSet custT="1"/>
      <dgm:spPr/>
      <dgm:t>
        <a:bodyPr/>
        <a:lstStyle/>
        <a:p>
          <a:pPr algn="l"/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F8D15B-008C-4331-9960-5BF76F3DDB4F}" type="parTrans" cxnId="{322258AA-8578-4ADA-BF9F-BE8A90ED4283}">
      <dgm:prSet/>
      <dgm:spPr/>
      <dgm:t>
        <a:bodyPr/>
        <a:lstStyle/>
        <a:p>
          <a:endParaRPr lang="en-US"/>
        </a:p>
      </dgm:t>
    </dgm:pt>
    <dgm:pt modelId="{A4B99DFD-A718-4ACE-9E86-0423F9F756CA}" type="sibTrans" cxnId="{322258AA-8578-4ADA-BF9F-BE8A90ED4283}">
      <dgm:prSet/>
      <dgm:spPr/>
      <dgm:t>
        <a:bodyPr/>
        <a:lstStyle/>
        <a:p>
          <a:endParaRPr lang="en-US"/>
        </a:p>
      </dgm:t>
    </dgm:pt>
    <dgm:pt modelId="{0A54851C-1D1A-4C39-B97F-A1750617011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gm:t>
    </dgm:pt>
    <dgm:pt modelId="{6525B880-E14D-4E5C-B041-9DD6DCE6A076}" type="sibTrans" cxnId="{6679A4D5-E7AC-4227-A774-AD5D09414D44}">
      <dgm:prSet/>
      <dgm:spPr/>
      <dgm:t>
        <a:bodyPr/>
        <a:lstStyle/>
        <a:p>
          <a:endParaRPr lang="en-US"/>
        </a:p>
      </dgm:t>
    </dgm:pt>
    <dgm:pt modelId="{4A94A1DE-53AC-4572-B80B-D4ABCDB879C5}" type="parTrans" cxnId="{6679A4D5-E7AC-4227-A774-AD5D09414D44}">
      <dgm:prSet/>
      <dgm:spPr/>
      <dgm:t>
        <a:bodyPr/>
        <a:lstStyle/>
        <a:p>
          <a:endParaRPr lang="en-US"/>
        </a:p>
      </dgm:t>
    </dgm:pt>
    <dgm:pt modelId="{6646C584-C0D1-4985-AB1F-96BE2FB2C66B}" type="pres">
      <dgm:prSet presAssocID="{7553A521-D829-4E54-A5A8-6F47C89D6596}" presName="vert0" presStyleCnt="0">
        <dgm:presLayoutVars>
          <dgm:dir/>
          <dgm:animOne val="branch"/>
          <dgm:animLvl val="lvl"/>
        </dgm:presLayoutVars>
      </dgm:prSet>
      <dgm:spPr/>
    </dgm:pt>
    <dgm:pt modelId="{4406E517-F288-4A9F-855B-82B100681A71}" type="pres">
      <dgm:prSet presAssocID="{8B7E5652-74E3-45C2-B380-E63F9A001FE1}" presName="thickLine" presStyleLbl="alignNode1" presStyleIdx="0" presStyleCnt="4"/>
      <dgm:spPr/>
    </dgm:pt>
    <dgm:pt modelId="{801EC9E9-2AAA-4F34-9555-F2E0FAFB1409}" type="pres">
      <dgm:prSet presAssocID="{8B7E5652-74E3-45C2-B380-E63F9A001FE1}" presName="horz1" presStyleCnt="0"/>
      <dgm:spPr/>
    </dgm:pt>
    <dgm:pt modelId="{E5164104-A246-4710-A7CD-6F749E2DEBC7}" type="pres">
      <dgm:prSet presAssocID="{8B7E5652-74E3-45C2-B380-E63F9A001FE1}" presName="tx1" presStyleLbl="revTx" presStyleIdx="0" presStyleCnt="4"/>
      <dgm:spPr/>
    </dgm:pt>
    <dgm:pt modelId="{ADAA506D-F823-4F40-BFB2-3DF199770FB7}" type="pres">
      <dgm:prSet presAssocID="{8B7E5652-74E3-45C2-B380-E63F9A001FE1}" presName="vert1" presStyleCnt="0"/>
      <dgm:spPr/>
    </dgm:pt>
    <dgm:pt modelId="{456DE6DF-8D95-4F61-9BF4-027D7727D8A8}" type="pres">
      <dgm:prSet presAssocID="{F2D0BE56-AFBE-4AD6-8197-9B81C7138CCB}" presName="thickLine" presStyleLbl="alignNode1" presStyleIdx="1" presStyleCnt="4"/>
      <dgm:spPr/>
    </dgm:pt>
    <dgm:pt modelId="{9BC1128B-4154-4BB7-ADBA-9F3D74D2A220}" type="pres">
      <dgm:prSet presAssocID="{F2D0BE56-AFBE-4AD6-8197-9B81C7138CCB}" presName="horz1" presStyleCnt="0"/>
      <dgm:spPr/>
    </dgm:pt>
    <dgm:pt modelId="{BF68D988-3BFB-4A4B-84C6-B35C0F6BD1F9}" type="pres">
      <dgm:prSet presAssocID="{F2D0BE56-AFBE-4AD6-8197-9B81C7138CCB}" presName="tx1" presStyleLbl="revTx" presStyleIdx="1" presStyleCnt="4"/>
      <dgm:spPr/>
    </dgm:pt>
    <dgm:pt modelId="{48A66951-0B86-4E13-B128-27218D3FEF4B}" type="pres">
      <dgm:prSet presAssocID="{F2D0BE56-AFBE-4AD6-8197-9B81C7138CCB}" presName="vert1" presStyleCnt="0"/>
      <dgm:spPr/>
    </dgm:pt>
    <dgm:pt modelId="{FED3CEC9-5EB8-4219-91F2-57F8D32D0DF0}" type="pres">
      <dgm:prSet presAssocID="{0A54851C-1D1A-4C39-B97F-A17506170112}" presName="thickLine" presStyleLbl="alignNode1" presStyleIdx="2" presStyleCnt="4"/>
      <dgm:spPr/>
    </dgm:pt>
    <dgm:pt modelId="{821C4145-44B1-44F4-B6BF-1D0CEF149A44}" type="pres">
      <dgm:prSet presAssocID="{0A54851C-1D1A-4C39-B97F-A17506170112}" presName="horz1" presStyleCnt="0"/>
      <dgm:spPr/>
    </dgm:pt>
    <dgm:pt modelId="{88253C17-B585-4827-8FEC-B049F2F30AED}" type="pres">
      <dgm:prSet presAssocID="{0A54851C-1D1A-4C39-B97F-A17506170112}" presName="tx1" presStyleLbl="revTx" presStyleIdx="2" presStyleCnt="4"/>
      <dgm:spPr/>
    </dgm:pt>
    <dgm:pt modelId="{41F1A781-9863-4750-AF2A-625871466495}" type="pres">
      <dgm:prSet presAssocID="{0A54851C-1D1A-4C39-B97F-A17506170112}" presName="vert1" presStyleCnt="0"/>
      <dgm:spPr/>
    </dgm:pt>
    <dgm:pt modelId="{F01DA615-8D9D-4D71-8925-742111664706}" type="pres">
      <dgm:prSet presAssocID="{F4AAB80E-9D2B-4510-BD4E-734CEAE5A555}" presName="thickLine" presStyleLbl="alignNode1" presStyleIdx="3" presStyleCnt="4"/>
      <dgm:spPr/>
    </dgm:pt>
    <dgm:pt modelId="{CFA03D69-FE83-4086-97E7-C06838FEAD69}" type="pres">
      <dgm:prSet presAssocID="{F4AAB80E-9D2B-4510-BD4E-734CEAE5A555}" presName="horz1" presStyleCnt="0"/>
      <dgm:spPr/>
    </dgm:pt>
    <dgm:pt modelId="{C0777207-F4A2-4E2A-8AEE-21258142F296}" type="pres">
      <dgm:prSet presAssocID="{F4AAB80E-9D2B-4510-BD4E-734CEAE5A555}" presName="tx1" presStyleLbl="revTx" presStyleIdx="3" presStyleCnt="4"/>
      <dgm:spPr/>
    </dgm:pt>
    <dgm:pt modelId="{A6163CAD-1F38-4186-9F5B-1549AC42D4D8}" type="pres">
      <dgm:prSet presAssocID="{F4AAB80E-9D2B-4510-BD4E-734CEAE5A555}" presName="vert1" presStyleCnt="0"/>
      <dgm:spPr/>
    </dgm:pt>
  </dgm:ptLst>
  <dgm:cxnLst>
    <dgm:cxn modelId="{CCBBD607-A0CF-4EA5-9653-8D76CDE7E284}" type="presOf" srcId="{F2D0BE56-AFBE-4AD6-8197-9B81C7138CCB}" destId="{BF68D988-3BFB-4A4B-84C6-B35C0F6BD1F9}" srcOrd="0" destOrd="0" presId="urn:microsoft.com/office/officeart/2008/layout/LinedList"/>
    <dgm:cxn modelId="{4E863B3B-F169-4566-996A-E722FA77CE0B}" type="presOf" srcId="{8B7E5652-74E3-45C2-B380-E63F9A001FE1}" destId="{E5164104-A246-4710-A7CD-6F749E2DEBC7}" srcOrd="0" destOrd="0" presId="urn:microsoft.com/office/officeart/2008/layout/LinedList"/>
    <dgm:cxn modelId="{E71F9E54-A1AA-4BB9-AE19-B74EA6E1F48A}" type="presOf" srcId="{7553A521-D829-4E54-A5A8-6F47C89D6596}" destId="{6646C584-C0D1-4985-AB1F-96BE2FB2C66B}" srcOrd="0" destOrd="0" presId="urn:microsoft.com/office/officeart/2008/layout/LinedList"/>
    <dgm:cxn modelId="{D6E5677F-EC3E-4683-B66A-238F7E772740}" type="presOf" srcId="{F4AAB80E-9D2B-4510-BD4E-734CEAE5A555}" destId="{C0777207-F4A2-4E2A-8AEE-21258142F296}" srcOrd="0" destOrd="0" presId="urn:microsoft.com/office/officeart/2008/layout/LinedList"/>
    <dgm:cxn modelId="{84E66891-BFBB-45CB-AB2A-49CA131F4F9F}" srcId="{7553A521-D829-4E54-A5A8-6F47C89D6596}" destId="{F2D0BE56-AFBE-4AD6-8197-9B81C7138CCB}" srcOrd="1" destOrd="0" parTransId="{13E11712-CABD-433E-A9A6-17469FF9639B}" sibTransId="{15D42D68-E2F7-416E-9926-2B9D740888C2}"/>
    <dgm:cxn modelId="{AE946DA8-0791-4667-9983-B69ED5AAF15D}" srcId="{7553A521-D829-4E54-A5A8-6F47C89D6596}" destId="{8B7E5652-74E3-45C2-B380-E63F9A001FE1}" srcOrd="0" destOrd="0" parTransId="{C94597E7-55EF-4844-BC0E-577B2E84FF46}" sibTransId="{DCAAB40E-FF44-4B1A-A1B2-86FE3AE0D91B}"/>
    <dgm:cxn modelId="{322258AA-8578-4ADA-BF9F-BE8A90ED4283}" srcId="{7553A521-D829-4E54-A5A8-6F47C89D6596}" destId="{F4AAB80E-9D2B-4510-BD4E-734CEAE5A555}" srcOrd="3" destOrd="0" parTransId="{1FF8D15B-008C-4331-9960-5BF76F3DDB4F}" sibTransId="{A4B99DFD-A718-4ACE-9E86-0423F9F756CA}"/>
    <dgm:cxn modelId="{AFD9F0CC-CFB5-41FC-9C9F-B3C0842093C6}" type="presOf" srcId="{0A54851C-1D1A-4C39-B97F-A17506170112}" destId="{88253C17-B585-4827-8FEC-B049F2F30AED}" srcOrd="0" destOrd="0" presId="urn:microsoft.com/office/officeart/2008/layout/LinedList"/>
    <dgm:cxn modelId="{6679A4D5-E7AC-4227-A774-AD5D09414D44}" srcId="{7553A521-D829-4E54-A5A8-6F47C89D6596}" destId="{0A54851C-1D1A-4C39-B97F-A17506170112}" srcOrd="2" destOrd="0" parTransId="{4A94A1DE-53AC-4572-B80B-D4ABCDB879C5}" sibTransId="{6525B880-E14D-4E5C-B041-9DD6DCE6A076}"/>
    <dgm:cxn modelId="{CC8546F0-9C17-405C-BC93-FD63E46956AA}" type="presParOf" srcId="{6646C584-C0D1-4985-AB1F-96BE2FB2C66B}" destId="{4406E517-F288-4A9F-855B-82B100681A71}" srcOrd="0" destOrd="0" presId="urn:microsoft.com/office/officeart/2008/layout/LinedList"/>
    <dgm:cxn modelId="{3367CD9D-386A-4B15-8C2F-53B8175A314B}" type="presParOf" srcId="{6646C584-C0D1-4985-AB1F-96BE2FB2C66B}" destId="{801EC9E9-2AAA-4F34-9555-F2E0FAFB1409}" srcOrd="1" destOrd="0" presId="urn:microsoft.com/office/officeart/2008/layout/LinedList"/>
    <dgm:cxn modelId="{22739402-2150-4DC0-9BE9-A30F215AEE4D}" type="presParOf" srcId="{801EC9E9-2AAA-4F34-9555-F2E0FAFB1409}" destId="{E5164104-A246-4710-A7CD-6F749E2DEBC7}" srcOrd="0" destOrd="0" presId="urn:microsoft.com/office/officeart/2008/layout/LinedList"/>
    <dgm:cxn modelId="{B92190D3-F03C-4A26-9231-6F30E6B85201}" type="presParOf" srcId="{801EC9E9-2AAA-4F34-9555-F2E0FAFB1409}" destId="{ADAA506D-F823-4F40-BFB2-3DF199770FB7}" srcOrd="1" destOrd="0" presId="urn:microsoft.com/office/officeart/2008/layout/LinedList"/>
    <dgm:cxn modelId="{F450515A-5716-41E1-BB84-36DB4151759E}" type="presParOf" srcId="{6646C584-C0D1-4985-AB1F-96BE2FB2C66B}" destId="{456DE6DF-8D95-4F61-9BF4-027D7727D8A8}" srcOrd="2" destOrd="0" presId="urn:microsoft.com/office/officeart/2008/layout/LinedList"/>
    <dgm:cxn modelId="{6007F9F3-FCD7-4F97-8B6C-343B15634707}" type="presParOf" srcId="{6646C584-C0D1-4985-AB1F-96BE2FB2C66B}" destId="{9BC1128B-4154-4BB7-ADBA-9F3D74D2A220}" srcOrd="3" destOrd="0" presId="urn:microsoft.com/office/officeart/2008/layout/LinedList"/>
    <dgm:cxn modelId="{5DCFF47D-F88B-47EB-AA5B-D403C344FD7B}" type="presParOf" srcId="{9BC1128B-4154-4BB7-ADBA-9F3D74D2A220}" destId="{BF68D988-3BFB-4A4B-84C6-B35C0F6BD1F9}" srcOrd="0" destOrd="0" presId="urn:microsoft.com/office/officeart/2008/layout/LinedList"/>
    <dgm:cxn modelId="{3D6B0ADB-A3DA-4C80-9B0F-08A6B71A1A57}" type="presParOf" srcId="{9BC1128B-4154-4BB7-ADBA-9F3D74D2A220}" destId="{48A66951-0B86-4E13-B128-27218D3FEF4B}" srcOrd="1" destOrd="0" presId="urn:microsoft.com/office/officeart/2008/layout/LinedList"/>
    <dgm:cxn modelId="{D4F62279-01B8-464F-93A4-82998190E3E7}" type="presParOf" srcId="{6646C584-C0D1-4985-AB1F-96BE2FB2C66B}" destId="{FED3CEC9-5EB8-4219-91F2-57F8D32D0DF0}" srcOrd="4" destOrd="0" presId="urn:microsoft.com/office/officeart/2008/layout/LinedList"/>
    <dgm:cxn modelId="{E3562E43-F344-4ACA-8BB5-115B9D59616D}" type="presParOf" srcId="{6646C584-C0D1-4985-AB1F-96BE2FB2C66B}" destId="{821C4145-44B1-44F4-B6BF-1D0CEF149A44}" srcOrd="5" destOrd="0" presId="urn:microsoft.com/office/officeart/2008/layout/LinedList"/>
    <dgm:cxn modelId="{EAEF8DB0-790D-43F2-9FEC-B9737D612006}" type="presParOf" srcId="{821C4145-44B1-44F4-B6BF-1D0CEF149A44}" destId="{88253C17-B585-4827-8FEC-B049F2F30AED}" srcOrd="0" destOrd="0" presId="urn:microsoft.com/office/officeart/2008/layout/LinedList"/>
    <dgm:cxn modelId="{85D4EB6A-D9D5-4314-ABD9-6A26F38E4B28}" type="presParOf" srcId="{821C4145-44B1-44F4-B6BF-1D0CEF149A44}" destId="{41F1A781-9863-4750-AF2A-625871466495}" srcOrd="1" destOrd="0" presId="urn:microsoft.com/office/officeart/2008/layout/LinedList"/>
    <dgm:cxn modelId="{FD4EDBA0-CC36-4ECB-B75B-BEF2C7586AF6}" type="presParOf" srcId="{6646C584-C0D1-4985-AB1F-96BE2FB2C66B}" destId="{F01DA615-8D9D-4D71-8925-742111664706}" srcOrd="6" destOrd="0" presId="urn:microsoft.com/office/officeart/2008/layout/LinedList"/>
    <dgm:cxn modelId="{CFF7D43F-7E87-4EA0-8E59-E831CF35CB85}" type="presParOf" srcId="{6646C584-C0D1-4985-AB1F-96BE2FB2C66B}" destId="{CFA03D69-FE83-4086-97E7-C06838FEAD69}" srcOrd="7" destOrd="0" presId="urn:microsoft.com/office/officeart/2008/layout/LinedList"/>
    <dgm:cxn modelId="{FEBBB816-1B6D-4FB5-A20E-9DFC5660BBED}" type="presParOf" srcId="{CFA03D69-FE83-4086-97E7-C06838FEAD69}" destId="{C0777207-F4A2-4E2A-8AEE-21258142F296}" srcOrd="0" destOrd="0" presId="urn:microsoft.com/office/officeart/2008/layout/LinedList"/>
    <dgm:cxn modelId="{FFD1AFBB-E5CA-47F7-AABE-1020075D7B91}" type="presParOf" srcId="{CFA03D69-FE83-4086-97E7-C06838FEAD69}" destId="{A6163CAD-1F38-4186-9F5B-1549AC42D4D8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3A521-D829-4E54-A5A8-6F47C89D6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E5652-74E3-45C2-B380-E63F9A001FE1}">
      <dgm:prSet custT="1"/>
      <dgm:spPr/>
      <dgm:t>
        <a:bodyPr/>
        <a:lstStyle/>
        <a:p>
          <a:r>
            <a:rPr lang="pt-B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gm:t>
    </dgm:pt>
    <dgm:pt modelId="{C94597E7-55EF-4844-BC0E-577B2E84FF46}" type="parTrans" cxnId="{AE946DA8-0791-4667-9983-B69ED5AAF15D}">
      <dgm:prSet/>
      <dgm:spPr/>
      <dgm:t>
        <a:bodyPr/>
        <a:lstStyle/>
        <a:p>
          <a:endParaRPr lang="en-US"/>
        </a:p>
      </dgm:t>
    </dgm:pt>
    <dgm:pt modelId="{DCAAB40E-FF44-4B1A-A1B2-86FE3AE0D91B}" type="sibTrans" cxnId="{AE946DA8-0791-4667-9983-B69ED5AAF15D}">
      <dgm:prSet/>
      <dgm:spPr/>
      <dgm:t>
        <a:bodyPr/>
        <a:lstStyle/>
        <a:p>
          <a:endParaRPr lang="en-US"/>
        </a:p>
      </dgm:t>
    </dgm:pt>
    <dgm:pt modelId="{F2D0BE56-AFBE-4AD6-8197-9B81C7138CCB}">
      <dgm:prSet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Postman</a:t>
          </a:r>
        </a:p>
      </dgm:t>
    </dgm:pt>
    <dgm:pt modelId="{13E11712-CABD-433E-A9A6-17469FF9639B}" type="parTrans" cxnId="{84E66891-BFBB-45CB-AB2A-49CA131F4F9F}">
      <dgm:prSet/>
      <dgm:spPr/>
      <dgm:t>
        <a:bodyPr/>
        <a:lstStyle/>
        <a:p>
          <a:endParaRPr lang="en-US"/>
        </a:p>
      </dgm:t>
    </dgm:pt>
    <dgm:pt modelId="{15D42D68-E2F7-416E-9926-2B9D740888C2}" type="sibTrans" cxnId="{84E66891-BFBB-45CB-AB2A-49CA131F4F9F}">
      <dgm:prSet/>
      <dgm:spPr/>
      <dgm:t>
        <a:bodyPr/>
        <a:lstStyle/>
        <a:p>
          <a:endParaRPr lang="en-US"/>
        </a:p>
      </dgm:t>
    </dgm:pt>
    <dgm:pt modelId="{F4AAB80E-9D2B-4510-BD4E-734CEAE5A555}">
      <dgm:prSet custT="1"/>
      <dgm:spPr/>
      <dgm:t>
        <a:bodyPr/>
        <a:lstStyle/>
        <a:p>
          <a:pPr algn="l"/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F8D15B-008C-4331-9960-5BF76F3DDB4F}" type="parTrans" cxnId="{322258AA-8578-4ADA-BF9F-BE8A90ED4283}">
      <dgm:prSet/>
      <dgm:spPr/>
      <dgm:t>
        <a:bodyPr/>
        <a:lstStyle/>
        <a:p>
          <a:endParaRPr lang="en-US"/>
        </a:p>
      </dgm:t>
    </dgm:pt>
    <dgm:pt modelId="{A4B99DFD-A718-4ACE-9E86-0423F9F756CA}" type="sibTrans" cxnId="{322258AA-8578-4ADA-BF9F-BE8A90ED4283}">
      <dgm:prSet/>
      <dgm:spPr/>
      <dgm:t>
        <a:bodyPr/>
        <a:lstStyle/>
        <a:p>
          <a:endParaRPr lang="en-US"/>
        </a:p>
      </dgm:t>
    </dgm:pt>
    <dgm:pt modelId="{0A54851C-1D1A-4C39-B97F-A1750617011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Swagger</a:t>
          </a:r>
        </a:p>
      </dgm:t>
    </dgm:pt>
    <dgm:pt modelId="{6525B880-E14D-4E5C-B041-9DD6DCE6A076}" type="sibTrans" cxnId="{6679A4D5-E7AC-4227-A774-AD5D09414D44}">
      <dgm:prSet/>
      <dgm:spPr/>
      <dgm:t>
        <a:bodyPr/>
        <a:lstStyle/>
        <a:p>
          <a:endParaRPr lang="en-US"/>
        </a:p>
      </dgm:t>
    </dgm:pt>
    <dgm:pt modelId="{4A94A1DE-53AC-4572-B80B-D4ABCDB879C5}" type="parTrans" cxnId="{6679A4D5-E7AC-4227-A774-AD5D09414D44}">
      <dgm:prSet/>
      <dgm:spPr/>
      <dgm:t>
        <a:bodyPr/>
        <a:lstStyle/>
        <a:p>
          <a:endParaRPr lang="en-US"/>
        </a:p>
      </dgm:t>
    </dgm:pt>
    <dgm:pt modelId="{6646C584-C0D1-4985-AB1F-96BE2FB2C66B}" type="pres">
      <dgm:prSet presAssocID="{7553A521-D829-4E54-A5A8-6F47C89D6596}" presName="vert0" presStyleCnt="0">
        <dgm:presLayoutVars>
          <dgm:dir/>
          <dgm:animOne val="branch"/>
          <dgm:animLvl val="lvl"/>
        </dgm:presLayoutVars>
      </dgm:prSet>
      <dgm:spPr/>
    </dgm:pt>
    <dgm:pt modelId="{4406E517-F288-4A9F-855B-82B100681A71}" type="pres">
      <dgm:prSet presAssocID="{8B7E5652-74E3-45C2-B380-E63F9A001FE1}" presName="thickLine" presStyleLbl="alignNode1" presStyleIdx="0" presStyleCnt="4"/>
      <dgm:spPr/>
    </dgm:pt>
    <dgm:pt modelId="{801EC9E9-2AAA-4F34-9555-F2E0FAFB1409}" type="pres">
      <dgm:prSet presAssocID="{8B7E5652-74E3-45C2-B380-E63F9A001FE1}" presName="horz1" presStyleCnt="0"/>
      <dgm:spPr/>
    </dgm:pt>
    <dgm:pt modelId="{E5164104-A246-4710-A7CD-6F749E2DEBC7}" type="pres">
      <dgm:prSet presAssocID="{8B7E5652-74E3-45C2-B380-E63F9A001FE1}" presName="tx1" presStyleLbl="revTx" presStyleIdx="0" presStyleCnt="4"/>
      <dgm:spPr/>
    </dgm:pt>
    <dgm:pt modelId="{ADAA506D-F823-4F40-BFB2-3DF199770FB7}" type="pres">
      <dgm:prSet presAssocID="{8B7E5652-74E3-45C2-B380-E63F9A001FE1}" presName="vert1" presStyleCnt="0"/>
      <dgm:spPr/>
    </dgm:pt>
    <dgm:pt modelId="{456DE6DF-8D95-4F61-9BF4-027D7727D8A8}" type="pres">
      <dgm:prSet presAssocID="{F2D0BE56-AFBE-4AD6-8197-9B81C7138CCB}" presName="thickLine" presStyleLbl="alignNode1" presStyleIdx="1" presStyleCnt="4"/>
      <dgm:spPr/>
    </dgm:pt>
    <dgm:pt modelId="{9BC1128B-4154-4BB7-ADBA-9F3D74D2A220}" type="pres">
      <dgm:prSet presAssocID="{F2D0BE56-AFBE-4AD6-8197-9B81C7138CCB}" presName="horz1" presStyleCnt="0"/>
      <dgm:spPr/>
    </dgm:pt>
    <dgm:pt modelId="{BF68D988-3BFB-4A4B-84C6-B35C0F6BD1F9}" type="pres">
      <dgm:prSet presAssocID="{F2D0BE56-AFBE-4AD6-8197-9B81C7138CCB}" presName="tx1" presStyleLbl="revTx" presStyleIdx="1" presStyleCnt="4"/>
      <dgm:spPr/>
    </dgm:pt>
    <dgm:pt modelId="{48A66951-0B86-4E13-B128-27218D3FEF4B}" type="pres">
      <dgm:prSet presAssocID="{F2D0BE56-AFBE-4AD6-8197-9B81C7138CCB}" presName="vert1" presStyleCnt="0"/>
      <dgm:spPr/>
    </dgm:pt>
    <dgm:pt modelId="{FED3CEC9-5EB8-4219-91F2-57F8D32D0DF0}" type="pres">
      <dgm:prSet presAssocID="{0A54851C-1D1A-4C39-B97F-A17506170112}" presName="thickLine" presStyleLbl="alignNode1" presStyleIdx="2" presStyleCnt="4"/>
      <dgm:spPr/>
    </dgm:pt>
    <dgm:pt modelId="{821C4145-44B1-44F4-B6BF-1D0CEF149A44}" type="pres">
      <dgm:prSet presAssocID="{0A54851C-1D1A-4C39-B97F-A17506170112}" presName="horz1" presStyleCnt="0"/>
      <dgm:spPr/>
    </dgm:pt>
    <dgm:pt modelId="{88253C17-B585-4827-8FEC-B049F2F30AED}" type="pres">
      <dgm:prSet presAssocID="{0A54851C-1D1A-4C39-B97F-A17506170112}" presName="tx1" presStyleLbl="revTx" presStyleIdx="2" presStyleCnt="4"/>
      <dgm:spPr/>
    </dgm:pt>
    <dgm:pt modelId="{41F1A781-9863-4750-AF2A-625871466495}" type="pres">
      <dgm:prSet presAssocID="{0A54851C-1D1A-4C39-B97F-A17506170112}" presName="vert1" presStyleCnt="0"/>
      <dgm:spPr/>
    </dgm:pt>
    <dgm:pt modelId="{F01DA615-8D9D-4D71-8925-742111664706}" type="pres">
      <dgm:prSet presAssocID="{F4AAB80E-9D2B-4510-BD4E-734CEAE5A555}" presName="thickLine" presStyleLbl="alignNode1" presStyleIdx="3" presStyleCnt="4"/>
      <dgm:spPr/>
    </dgm:pt>
    <dgm:pt modelId="{CFA03D69-FE83-4086-97E7-C06838FEAD69}" type="pres">
      <dgm:prSet presAssocID="{F4AAB80E-9D2B-4510-BD4E-734CEAE5A555}" presName="horz1" presStyleCnt="0"/>
      <dgm:spPr/>
    </dgm:pt>
    <dgm:pt modelId="{C0777207-F4A2-4E2A-8AEE-21258142F296}" type="pres">
      <dgm:prSet presAssocID="{F4AAB80E-9D2B-4510-BD4E-734CEAE5A555}" presName="tx1" presStyleLbl="revTx" presStyleIdx="3" presStyleCnt="4"/>
      <dgm:spPr/>
    </dgm:pt>
    <dgm:pt modelId="{A6163CAD-1F38-4186-9F5B-1549AC42D4D8}" type="pres">
      <dgm:prSet presAssocID="{F4AAB80E-9D2B-4510-BD4E-734CEAE5A555}" presName="vert1" presStyleCnt="0"/>
      <dgm:spPr/>
    </dgm:pt>
  </dgm:ptLst>
  <dgm:cxnLst>
    <dgm:cxn modelId="{CCBBD607-A0CF-4EA5-9653-8D76CDE7E284}" type="presOf" srcId="{F2D0BE56-AFBE-4AD6-8197-9B81C7138CCB}" destId="{BF68D988-3BFB-4A4B-84C6-B35C0F6BD1F9}" srcOrd="0" destOrd="0" presId="urn:microsoft.com/office/officeart/2008/layout/LinedList"/>
    <dgm:cxn modelId="{4E863B3B-F169-4566-996A-E722FA77CE0B}" type="presOf" srcId="{8B7E5652-74E3-45C2-B380-E63F9A001FE1}" destId="{E5164104-A246-4710-A7CD-6F749E2DEBC7}" srcOrd="0" destOrd="0" presId="urn:microsoft.com/office/officeart/2008/layout/LinedList"/>
    <dgm:cxn modelId="{E71F9E54-A1AA-4BB9-AE19-B74EA6E1F48A}" type="presOf" srcId="{7553A521-D829-4E54-A5A8-6F47C89D6596}" destId="{6646C584-C0D1-4985-AB1F-96BE2FB2C66B}" srcOrd="0" destOrd="0" presId="urn:microsoft.com/office/officeart/2008/layout/LinedList"/>
    <dgm:cxn modelId="{D6E5677F-EC3E-4683-B66A-238F7E772740}" type="presOf" srcId="{F4AAB80E-9D2B-4510-BD4E-734CEAE5A555}" destId="{C0777207-F4A2-4E2A-8AEE-21258142F296}" srcOrd="0" destOrd="0" presId="urn:microsoft.com/office/officeart/2008/layout/LinedList"/>
    <dgm:cxn modelId="{84E66891-BFBB-45CB-AB2A-49CA131F4F9F}" srcId="{7553A521-D829-4E54-A5A8-6F47C89D6596}" destId="{F2D0BE56-AFBE-4AD6-8197-9B81C7138CCB}" srcOrd="1" destOrd="0" parTransId="{13E11712-CABD-433E-A9A6-17469FF9639B}" sibTransId="{15D42D68-E2F7-416E-9926-2B9D740888C2}"/>
    <dgm:cxn modelId="{AE946DA8-0791-4667-9983-B69ED5AAF15D}" srcId="{7553A521-D829-4E54-A5A8-6F47C89D6596}" destId="{8B7E5652-74E3-45C2-B380-E63F9A001FE1}" srcOrd="0" destOrd="0" parTransId="{C94597E7-55EF-4844-BC0E-577B2E84FF46}" sibTransId="{DCAAB40E-FF44-4B1A-A1B2-86FE3AE0D91B}"/>
    <dgm:cxn modelId="{322258AA-8578-4ADA-BF9F-BE8A90ED4283}" srcId="{7553A521-D829-4E54-A5A8-6F47C89D6596}" destId="{F4AAB80E-9D2B-4510-BD4E-734CEAE5A555}" srcOrd="3" destOrd="0" parTransId="{1FF8D15B-008C-4331-9960-5BF76F3DDB4F}" sibTransId="{A4B99DFD-A718-4ACE-9E86-0423F9F756CA}"/>
    <dgm:cxn modelId="{AFD9F0CC-CFB5-41FC-9C9F-B3C0842093C6}" type="presOf" srcId="{0A54851C-1D1A-4C39-B97F-A17506170112}" destId="{88253C17-B585-4827-8FEC-B049F2F30AED}" srcOrd="0" destOrd="0" presId="urn:microsoft.com/office/officeart/2008/layout/LinedList"/>
    <dgm:cxn modelId="{6679A4D5-E7AC-4227-A774-AD5D09414D44}" srcId="{7553A521-D829-4E54-A5A8-6F47C89D6596}" destId="{0A54851C-1D1A-4C39-B97F-A17506170112}" srcOrd="2" destOrd="0" parTransId="{4A94A1DE-53AC-4572-B80B-D4ABCDB879C5}" sibTransId="{6525B880-E14D-4E5C-B041-9DD6DCE6A076}"/>
    <dgm:cxn modelId="{CC8546F0-9C17-405C-BC93-FD63E46956AA}" type="presParOf" srcId="{6646C584-C0D1-4985-AB1F-96BE2FB2C66B}" destId="{4406E517-F288-4A9F-855B-82B100681A71}" srcOrd="0" destOrd="0" presId="urn:microsoft.com/office/officeart/2008/layout/LinedList"/>
    <dgm:cxn modelId="{3367CD9D-386A-4B15-8C2F-53B8175A314B}" type="presParOf" srcId="{6646C584-C0D1-4985-AB1F-96BE2FB2C66B}" destId="{801EC9E9-2AAA-4F34-9555-F2E0FAFB1409}" srcOrd="1" destOrd="0" presId="urn:microsoft.com/office/officeart/2008/layout/LinedList"/>
    <dgm:cxn modelId="{22739402-2150-4DC0-9BE9-A30F215AEE4D}" type="presParOf" srcId="{801EC9E9-2AAA-4F34-9555-F2E0FAFB1409}" destId="{E5164104-A246-4710-A7CD-6F749E2DEBC7}" srcOrd="0" destOrd="0" presId="urn:microsoft.com/office/officeart/2008/layout/LinedList"/>
    <dgm:cxn modelId="{B92190D3-F03C-4A26-9231-6F30E6B85201}" type="presParOf" srcId="{801EC9E9-2AAA-4F34-9555-F2E0FAFB1409}" destId="{ADAA506D-F823-4F40-BFB2-3DF199770FB7}" srcOrd="1" destOrd="0" presId="urn:microsoft.com/office/officeart/2008/layout/LinedList"/>
    <dgm:cxn modelId="{F450515A-5716-41E1-BB84-36DB4151759E}" type="presParOf" srcId="{6646C584-C0D1-4985-AB1F-96BE2FB2C66B}" destId="{456DE6DF-8D95-4F61-9BF4-027D7727D8A8}" srcOrd="2" destOrd="0" presId="urn:microsoft.com/office/officeart/2008/layout/LinedList"/>
    <dgm:cxn modelId="{6007F9F3-FCD7-4F97-8B6C-343B15634707}" type="presParOf" srcId="{6646C584-C0D1-4985-AB1F-96BE2FB2C66B}" destId="{9BC1128B-4154-4BB7-ADBA-9F3D74D2A220}" srcOrd="3" destOrd="0" presId="urn:microsoft.com/office/officeart/2008/layout/LinedList"/>
    <dgm:cxn modelId="{5DCFF47D-F88B-47EB-AA5B-D403C344FD7B}" type="presParOf" srcId="{9BC1128B-4154-4BB7-ADBA-9F3D74D2A220}" destId="{BF68D988-3BFB-4A4B-84C6-B35C0F6BD1F9}" srcOrd="0" destOrd="0" presId="urn:microsoft.com/office/officeart/2008/layout/LinedList"/>
    <dgm:cxn modelId="{3D6B0ADB-A3DA-4C80-9B0F-08A6B71A1A57}" type="presParOf" srcId="{9BC1128B-4154-4BB7-ADBA-9F3D74D2A220}" destId="{48A66951-0B86-4E13-B128-27218D3FEF4B}" srcOrd="1" destOrd="0" presId="urn:microsoft.com/office/officeart/2008/layout/LinedList"/>
    <dgm:cxn modelId="{D4F62279-01B8-464F-93A4-82998190E3E7}" type="presParOf" srcId="{6646C584-C0D1-4985-AB1F-96BE2FB2C66B}" destId="{FED3CEC9-5EB8-4219-91F2-57F8D32D0DF0}" srcOrd="4" destOrd="0" presId="urn:microsoft.com/office/officeart/2008/layout/LinedList"/>
    <dgm:cxn modelId="{E3562E43-F344-4ACA-8BB5-115B9D59616D}" type="presParOf" srcId="{6646C584-C0D1-4985-AB1F-96BE2FB2C66B}" destId="{821C4145-44B1-44F4-B6BF-1D0CEF149A44}" srcOrd="5" destOrd="0" presId="urn:microsoft.com/office/officeart/2008/layout/LinedList"/>
    <dgm:cxn modelId="{EAEF8DB0-790D-43F2-9FEC-B9737D612006}" type="presParOf" srcId="{821C4145-44B1-44F4-B6BF-1D0CEF149A44}" destId="{88253C17-B585-4827-8FEC-B049F2F30AED}" srcOrd="0" destOrd="0" presId="urn:microsoft.com/office/officeart/2008/layout/LinedList"/>
    <dgm:cxn modelId="{85D4EB6A-D9D5-4314-ABD9-6A26F38E4B28}" type="presParOf" srcId="{821C4145-44B1-44F4-B6BF-1D0CEF149A44}" destId="{41F1A781-9863-4750-AF2A-625871466495}" srcOrd="1" destOrd="0" presId="urn:microsoft.com/office/officeart/2008/layout/LinedList"/>
    <dgm:cxn modelId="{FD4EDBA0-CC36-4ECB-B75B-BEF2C7586AF6}" type="presParOf" srcId="{6646C584-C0D1-4985-AB1F-96BE2FB2C66B}" destId="{F01DA615-8D9D-4D71-8925-742111664706}" srcOrd="6" destOrd="0" presId="urn:microsoft.com/office/officeart/2008/layout/LinedList"/>
    <dgm:cxn modelId="{CFF7D43F-7E87-4EA0-8E59-E831CF35CB85}" type="presParOf" srcId="{6646C584-C0D1-4985-AB1F-96BE2FB2C66B}" destId="{CFA03D69-FE83-4086-97E7-C06838FEAD69}" srcOrd="7" destOrd="0" presId="urn:microsoft.com/office/officeart/2008/layout/LinedList"/>
    <dgm:cxn modelId="{FEBBB816-1B6D-4FB5-A20E-9DFC5660BBED}" type="presParOf" srcId="{CFA03D69-FE83-4086-97E7-C06838FEAD69}" destId="{C0777207-F4A2-4E2A-8AEE-21258142F296}" srcOrd="0" destOrd="0" presId="urn:microsoft.com/office/officeart/2008/layout/LinedList"/>
    <dgm:cxn modelId="{FFD1AFBB-E5CA-47F7-AABE-1020075D7B91}" type="presParOf" srcId="{CFA03D69-FE83-4086-97E7-C06838FEAD69}" destId="{A6163CAD-1F38-4186-9F5B-1549AC42D4D8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3A521-D829-4E54-A5A8-6F47C89D6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E5652-74E3-45C2-B380-E63F9A001FE1}">
      <dgm:prSet custT="1"/>
      <dgm:spPr/>
      <dgm:t>
        <a:bodyPr/>
        <a:lstStyle/>
        <a:p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4597E7-55EF-4844-BC0E-577B2E84FF46}" type="parTrans" cxnId="{AE946DA8-0791-4667-9983-B69ED5AAF15D}">
      <dgm:prSet/>
      <dgm:spPr/>
      <dgm:t>
        <a:bodyPr/>
        <a:lstStyle/>
        <a:p>
          <a:endParaRPr lang="en-US"/>
        </a:p>
      </dgm:t>
    </dgm:pt>
    <dgm:pt modelId="{DCAAB40E-FF44-4B1A-A1B2-86FE3AE0D91B}" type="sibTrans" cxnId="{AE946DA8-0791-4667-9983-B69ED5AAF15D}">
      <dgm:prSet/>
      <dgm:spPr/>
      <dgm:t>
        <a:bodyPr/>
        <a:lstStyle/>
        <a:p>
          <a:endParaRPr lang="en-US"/>
        </a:p>
      </dgm:t>
    </dgm:pt>
    <dgm:pt modelId="{F2D0BE56-AFBE-4AD6-8197-9B81C7138CCB}">
      <dgm:prSet custT="1"/>
      <dgm:spPr/>
      <dgm:t>
        <a:bodyPr/>
        <a:lstStyle/>
        <a:p>
          <a:r>
            <a:rPr lang="pt-BR" sz="28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Login</a:t>
          </a:r>
          <a:endParaRPr lang="en-US" sz="2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3E11712-CABD-433E-A9A6-17469FF9639B}" type="parTrans" cxnId="{84E66891-BFBB-45CB-AB2A-49CA131F4F9F}">
      <dgm:prSet/>
      <dgm:spPr/>
      <dgm:t>
        <a:bodyPr/>
        <a:lstStyle/>
        <a:p>
          <a:endParaRPr lang="en-US"/>
        </a:p>
      </dgm:t>
    </dgm:pt>
    <dgm:pt modelId="{15D42D68-E2F7-416E-9926-2B9D740888C2}" type="sibTrans" cxnId="{84E66891-BFBB-45CB-AB2A-49CA131F4F9F}">
      <dgm:prSet/>
      <dgm:spPr/>
      <dgm:t>
        <a:bodyPr/>
        <a:lstStyle/>
        <a:p>
          <a:endParaRPr lang="en-US"/>
        </a:p>
      </dgm:t>
    </dgm:pt>
    <dgm:pt modelId="{F4AAB80E-9D2B-4510-BD4E-734CEAE5A555}">
      <dgm:prSet custT="1"/>
      <dgm:spPr/>
      <dgm:t>
        <a:bodyPr/>
        <a:lstStyle/>
        <a:p>
          <a:pPr algn="l"/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Equipamentos</a:t>
          </a:r>
        </a:p>
        <a:p>
          <a:pPr algn="l"/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F8D15B-008C-4331-9960-5BF76F3DDB4F}" type="parTrans" cxnId="{322258AA-8578-4ADA-BF9F-BE8A90ED4283}">
      <dgm:prSet/>
      <dgm:spPr/>
      <dgm:t>
        <a:bodyPr/>
        <a:lstStyle/>
        <a:p>
          <a:endParaRPr lang="en-US"/>
        </a:p>
      </dgm:t>
    </dgm:pt>
    <dgm:pt modelId="{A4B99DFD-A718-4ACE-9E86-0423F9F756CA}" type="sibTrans" cxnId="{322258AA-8578-4ADA-BF9F-BE8A90ED4283}">
      <dgm:prSet/>
      <dgm:spPr/>
      <dgm:t>
        <a:bodyPr/>
        <a:lstStyle/>
        <a:p>
          <a:endParaRPr lang="en-US"/>
        </a:p>
      </dgm:t>
    </dgm:pt>
    <dgm:pt modelId="{0A54851C-1D1A-4C39-B97F-A17506170112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Salas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25B880-E14D-4E5C-B041-9DD6DCE6A076}" type="sibTrans" cxnId="{6679A4D5-E7AC-4227-A774-AD5D09414D44}">
      <dgm:prSet/>
      <dgm:spPr/>
      <dgm:t>
        <a:bodyPr/>
        <a:lstStyle/>
        <a:p>
          <a:endParaRPr lang="en-US"/>
        </a:p>
      </dgm:t>
    </dgm:pt>
    <dgm:pt modelId="{4A94A1DE-53AC-4572-B80B-D4ABCDB879C5}" type="parTrans" cxnId="{6679A4D5-E7AC-4227-A774-AD5D09414D44}">
      <dgm:prSet/>
      <dgm:spPr/>
      <dgm:t>
        <a:bodyPr/>
        <a:lstStyle/>
        <a:p>
          <a:endParaRPr lang="en-US"/>
        </a:p>
      </dgm:t>
    </dgm:pt>
    <dgm:pt modelId="{6646C584-C0D1-4985-AB1F-96BE2FB2C66B}" type="pres">
      <dgm:prSet presAssocID="{7553A521-D829-4E54-A5A8-6F47C89D6596}" presName="vert0" presStyleCnt="0">
        <dgm:presLayoutVars>
          <dgm:dir/>
          <dgm:animOne val="branch"/>
          <dgm:animLvl val="lvl"/>
        </dgm:presLayoutVars>
      </dgm:prSet>
      <dgm:spPr/>
    </dgm:pt>
    <dgm:pt modelId="{4406E517-F288-4A9F-855B-82B100681A71}" type="pres">
      <dgm:prSet presAssocID="{8B7E5652-74E3-45C2-B380-E63F9A001FE1}" presName="thickLine" presStyleLbl="alignNode1" presStyleIdx="0" presStyleCnt="4"/>
      <dgm:spPr/>
    </dgm:pt>
    <dgm:pt modelId="{801EC9E9-2AAA-4F34-9555-F2E0FAFB1409}" type="pres">
      <dgm:prSet presAssocID="{8B7E5652-74E3-45C2-B380-E63F9A001FE1}" presName="horz1" presStyleCnt="0"/>
      <dgm:spPr/>
    </dgm:pt>
    <dgm:pt modelId="{E5164104-A246-4710-A7CD-6F749E2DEBC7}" type="pres">
      <dgm:prSet presAssocID="{8B7E5652-74E3-45C2-B380-E63F9A001FE1}" presName="tx1" presStyleLbl="revTx" presStyleIdx="0" presStyleCnt="4"/>
      <dgm:spPr/>
    </dgm:pt>
    <dgm:pt modelId="{ADAA506D-F823-4F40-BFB2-3DF199770FB7}" type="pres">
      <dgm:prSet presAssocID="{8B7E5652-74E3-45C2-B380-E63F9A001FE1}" presName="vert1" presStyleCnt="0"/>
      <dgm:spPr/>
    </dgm:pt>
    <dgm:pt modelId="{456DE6DF-8D95-4F61-9BF4-027D7727D8A8}" type="pres">
      <dgm:prSet presAssocID="{F2D0BE56-AFBE-4AD6-8197-9B81C7138CCB}" presName="thickLine" presStyleLbl="alignNode1" presStyleIdx="1" presStyleCnt="4"/>
      <dgm:spPr/>
    </dgm:pt>
    <dgm:pt modelId="{9BC1128B-4154-4BB7-ADBA-9F3D74D2A220}" type="pres">
      <dgm:prSet presAssocID="{F2D0BE56-AFBE-4AD6-8197-9B81C7138CCB}" presName="horz1" presStyleCnt="0"/>
      <dgm:spPr/>
    </dgm:pt>
    <dgm:pt modelId="{BF68D988-3BFB-4A4B-84C6-B35C0F6BD1F9}" type="pres">
      <dgm:prSet presAssocID="{F2D0BE56-AFBE-4AD6-8197-9B81C7138CCB}" presName="tx1" presStyleLbl="revTx" presStyleIdx="1" presStyleCnt="4"/>
      <dgm:spPr/>
    </dgm:pt>
    <dgm:pt modelId="{48A66951-0B86-4E13-B128-27218D3FEF4B}" type="pres">
      <dgm:prSet presAssocID="{F2D0BE56-AFBE-4AD6-8197-9B81C7138CCB}" presName="vert1" presStyleCnt="0"/>
      <dgm:spPr/>
    </dgm:pt>
    <dgm:pt modelId="{FED3CEC9-5EB8-4219-91F2-57F8D32D0DF0}" type="pres">
      <dgm:prSet presAssocID="{0A54851C-1D1A-4C39-B97F-A17506170112}" presName="thickLine" presStyleLbl="alignNode1" presStyleIdx="2" presStyleCnt="4"/>
      <dgm:spPr/>
    </dgm:pt>
    <dgm:pt modelId="{821C4145-44B1-44F4-B6BF-1D0CEF149A44}" type="pres">
      <dgm:prSet presAssocID="{0A54851C-1D1A-4C39-B97F-A17506170112}" presName="horz1" presStyleCnt="0"/>
      <dgm:spPr/>
    </dgm:pt>
    <dgm:pt modelId="{88253C17-B585-4827-8FEC-B049F2F30AED}" type="pres">
      <dgm:prSet presAssocID="{0A54851C-1D1A-4C39-B97F-A17506170112}" presName="tx1" presStyleLbl="revTx" presStyleIdx="2" presStyleCnt="4"/>
      <dgm:spPr/>
    </dgm:pt>
    <dgm:pt modelId="{41F1A781-9863-4750-AF2A-625871466495}" type="pres">
      <dgm:prSet presAssocID="{0A54851C-1D1A-4C39-B97F-A17506170112}" presName="vert1" presStyleCnt="0"/>
      <dgm:spPr/>
    </dgm:pt>
    <dgm:pt modelId="{F01DA615-8D9D-4D71-8925-742111664706}" type="pres">
      <dgm:prSet presAssocID="{F4AAB80E-9D2B-4510-BD4E-734CEAE5A555}" presName="thickLine" presStyleLbl="alignNode1" presStyleIdx="3" presStyleCnt="4"/>
      <dgm:spPr/>
    </dgm:pt>
    <dgm:pt modelId="{CFA03D69-FE83-4086-97E7-C06838FEAD69}" type="pres">
      <dgm:prSet presAssocID="{F4AAB80E-9D2B-4510-BD4E-734CEAE5A555}" presName="horz1" presStyleCnt="0"/>
      <dgm:spPr/>
    </dgm:pt>
    <dgm:pt modelId="{C0777207-F4A2-4E2A-8AEE-21258142F296}" type="pres">
      <dgm:prSet presAssocID="{F4AAB80E-9D2B-4510-BD4E-734CEAE5A555}" presName="tx1" presStyleLbl="revTx" presStyleIdx="3" presStyleCnt="4"/>
      <dgm:spPr/>
    </dgm:pt>
    <dgm:pt modelId="{A6163CAD-1F38-4186-9F5B-1549AC42D4D8}" type="pres">
      <dgm:prSet presAssocID="{F4AAB80E-9D2B-4510-BD4E-734CEAE5A555}" presName="vert1" presStyleCnt="0"/>
      <dgm:spPr/>
    </dgm:pt>
  </dgm:ptLst>
  <dgm:cxnLst>
    <dgm:cxn modelId="{CCBBD607-A0CF-4EA5-9653-8D76CDE7E284}" type="presOf" srcId="{F2D0BE56-AFBE-4AD6-8197-9B81C7138CCB}" destId="{BF68D988-3BFB-4A4B-84C6-B35C0F6BD1F9}" srcOrd="0" destOrd="0" presId="urn:microsoft.com/office/officeart/2008/layout/LinedList"/>
    <dgm:cxn modelId="{4E863B3B-F169-4566-996A-E722FA77CE0B}" type="presOf" srcId="{8B7E5652-74E3-45C2-B380-E63F9A001FE1}" destId="{E5164104-A246-4710-A7CD-6F749E2DEBC7}" srcOrd="0" destOrd="0" presId="urn:microsoft.com/office/officeart/2008/layout/LinedList"/>
    <dgm:cxn modelId="{E71F9E54-A1AA-4BB9-AE19-B74EA6E1F48A}" type="presOf" srcId="{7553A521-D829-4E54-A5A8-6F47C89D6596}" destId="{6646C584-C0D1-4985-AB1F-96BE2FB2C66B}" srcOrd="0" destOrd="0" presId="urn:microsoft.com/office/officeart/2008/layout/LinedList"/>
    <dgm:cxn modelId="{D6E5677F-EC3E-4683-B66A-238F7E772740}" type="presOf" srcId="{F4AAB80E-9D2B-4510-BD4E-734CEAE5A555}" destId="{C0777207-F4A2-4E2A-8AEE-21258142F296}" srcOrd="0" destOrd="0" presId="urn:microsoft.com/office/officeart/2008/layout/LinedList"/>
    <dgm:cxn modelId="{84E66891-BFBB-45CB-AB2A-49CA131F4F9F}" srcId="{7553A521-D829-4E54-A5A8-6F47C89D6596}" destId="{F2D0BE56-AFBE-4AD6-8197-9B81C7138CCB}" srcOrd="1" destOrd="0" parTransId="{13E11712-CABD-433E-A9A6-17469FF9639B}" sibTransId="{15D42D68-E2F7-416E-9926-2B9D740888C2}"/>
    <dgm:cxn modelId="{AE946DA8-0791-4667-9983-B69ED5AAF15D}" srcId="{7553A521-D829-4E54-A5A8-6F47C89D6596}" destId="{8B7E5652-74E3-45C2-B380-E63F9A001FE1}" srcOrd="0" destOrd="0" parTransId="{C94597E7-55EF-4844-BC0E-577B2E84FF46}" sibTransId="{DCAAB40E-FF44-4B1A-A1B2-86FE3AE0D91B}"/>
    <dgm:cxn modelId="{322258AA-8578-4ADA-BF9F-BE8A90ED4283}" srcId="{7553A521-D829-4E54-A5A8-6F47C89D6596}" destId="{F4AAB80E-9D2B-4510-BD4E-734CEAE5A555}" srcOrd="3" destOrd="0" parTransId="{1FF8D15B-008C-4331-9960-5BF76F3DDB4F}" sibTransId="{A4B99DFD-A718-4ACE-9E86-0423F9F756CA}"/>
    <dgm:cxn modelId="{AFD9F0CC-CFB5-41FC-9C9F-B3C0842093C6}" type="presOf" srcId="{0A54851C-1D1A-4C39-B97F-A17506170112}" destId="{88253C17-B585-4827-8FEC-B049F2F30AED}" srcOrd="0" destOrd="0" presId="urn:microsoft.com/office/officeart/2008/layout/LinedList"/>
    <dgm:cxn modelId="{6679A4D5-E7AC-4227-A774-AD5D09414D44}" srcId="{7553A521-D829-4E54-A5A8-6F47C89D6596}" destId="{0A54851C-1D1A-4C39-B97F-A17506170112}" srcOrd="2" destOrd="0" parTransId="{4A94A1DE-53AC-4572-B80B-D4ABCDB879C5}" sibTransId="{6525B880-E14D-4E5C-B041-9DD6DCE6A076}"/>
    <dgm:cxn modelId="{CC8546F0-9C17-405C-BC93-FD63E46956AA}" type="presParOf" srcId="{6646C584-C0D1-4985-AB1F-96BE2FB2C66B}" destId="{4406E517-F288-4A9F-855B-82B100681A71}" srcOrd="0" destOrd="0" presId="urn:microsoft.com/office/officeart/2008/layout/LinedList"/>
    <dgm:cxn modelId="{3367CD9D-386A-4B15-8C2F-53B8175A314B}" type="presParOf" srcId="{6646C584-C0D1-4985-AB1F-96BE2FB2C66B}" destId="{801EC9E9-2AAA-4F34-9555-F2E0FAFB1409}" srcOrd="1" destOrd="0" presId="urn:microsoft.com/office/officeart/2008/layout/LinedList"/>
    <dgm:cxn modelId="{22739402-2150-4DC0-9BE9-A30F215AEE4D}" type="presParOf" srcId="{801EC9E9-2AAA-4F34-9555-F2E0FAFB1409}" destId="{E5164104-A246-4710-A7CD-6F749E2DEBC7}" srcOrd="0" destOrd="0" presId="urn:microsoft.com/office/officeart/2008/layout/LinedList"/>
    <dgm:cxn modelId="{B92190D3-F03C-4A26-9231-6F30E6B85201}" type="presParOf" srcId="{801EC9E9-2AAA-4F34-9555-F2E0FAFB1409}" destId="{ADAA506D-F823-4F40-BFB2-3DF199770FB7}" srcOrd="1" destOrd="0" presId="urn:microsoft.com/office/officeart/2008/layout/LinedList"/>
    <dgm:cxn modelId="{F450515A-5716-41E1-BB84-36DB4151759E}" type="presParOf" srcId="{6646C584-C0D1-4985-AB1F-96BE2FB2C66B}" destId="{456DE6DF-8D95-4F61-9BF4-027D7727D8A8}" srcOrd="2" destOrd="0" presId="urn:microsoft.com/office/officeart/2008/layout/LinedList"/>
    <dgm:cxn modelId="{6007F9F3-FCD7-4F97-8B6C-343B15634707}" type="presParOf" srcId="{6646C584-C0D1-4985-AB1F-96BE2FB2C66B}" destId="{9BC1128B-4154-4BB7-ADBA-9F3D74D2A220}" srcOrd="3" destOrd="0" presId="urn:microsoft.com/office/officeart/2008/layout/LinedList"/>
    <dgm:cxn modelId="{5DCFF47D-F88B-47EB-AA5B-D403C344FD7B}" type="presParOf" srcId="{9BC1128B-4154-4BB7-ADBA-9F3D74D2A220}" destId="{BF68D988-3BFB-4A4B-84C6-B35C0F6BD1F9}" srcOrd="0" destOrd="0" presId="urn:microsoft.com/office/officeart/2008/layout/LinedList"/>
    <dgm:cxn modelId="{3D6B0ADB-A3DA-4C80-9B0F-08A6B71A1A57}" type="presParOf" srcId="{9BC1128B-4154-4BB7-ADBA-9F3D74D2A220}" destId="{48A66951-0B86-4E13-B128-27218D3FEF4B}" srcOrd="1" destOrd="0" presId="urn:microsoft.com/office/officeart/2008/layout/LinedList"/>
    <dgm:cxn modelId="{D4F62279-01B8-464F-93A4-82998190E3E7}" type="presParOf" srcId="{6646C584-C0D1-4985-AB1F-96BE2FB2C66B}" destId="{FED3CEC9-5EB8-4219-91F2-57F8D32D0DF0}" srcOrd="4" destOrd="0" presId="urn:microsoft.com/office/officeart/2008/layout/LinedList"/>
    <dgm:cxn modelId="{E3562E43-F344-4ACA-8BB5-115B9D59616D}" type="presParOf" srcId="{6646C584-C0D1-4985-AB1F-96BE2FB2C66B}" destId="{821C4145-44B1-44F4-B6BF-1D0CEF149A44}" srcOrd="5" destOrd="0" presId="urn:microsoft.com/office/officeart/2008/layout/LinedList"/>
    <dgm:cxn modelId="{EAEF8DB0-790D-43F2-9FEC-B9737D612006}" type="presParOf" srcId="{821C4145-44B1-44F4-B6BF-1D0CEF149A44}" destId="{88253C17-B585-4827-8FEC-B049F2F30AED}" srcOrd="0" destOrd="0" presId="urn:microsoft.com/office/officeart/2008/layout/LinedList"/>
    <dgm:cxn modelId="{85D4EB6A-D9D5-4314-ABD9-6A26F38E4B28}" type="presParOf" srcId="{821C4145-44B1-44F4-B6BF-1D0CEF149A44}" destId="{41F1A781-9863-4750-AF2A-625871466495}" srcOrd="1" destOrd="0" presId="urn:microsoft.com/office/officeart/2008/layout/LinedList"/>
    <dgm:cxn modelId="{FD4EDBA0-CC36-4ECB-B75B-BEF2C7586AF6}" type="presParOf" srcId="{6646C584-C0D1-4985-AB1F-96BE2FB2C66B}" destId="{F01DA615-8D9D-4D71-8925-742111664706}" srcOrd="6" destOrd="0" presId="urn:microsoft.com/office/officeart/2008/layout/LinedList"/>
    <dgm:cxn modelId="{CFF7D43F-7E87-4EA0-8E59-E831CF35CB85}" type="presParOf" srcId="{6646C584-C0D1-4985-AB1F-96BE2FB2C66B}" destId="{CFA03D69-FE83-4086-97E7-C06838FEAD69}" srcOrd="7" destOrd="0" presId="urn:microsoft.com/office/officeart/2008/layout/LinedList"/>
    <dgm:cxn modelId="{FEBBB816-1B6D-4FB5-A20E-9DFC5660BBED}" type="presParOf" srcId="{CFA03D69-FE83-4086-97E7-C06838FEAD69}" destId="{C0777207-F4A2-4E2A-8AEE-21258142F296}" srcOrd="0" destOrd="0" presId="urn:microsoft.com/office/officeart/2008/layout/LinedList"/>
    <dgm:cxn modelId="{FFD1AFBB-E5CA-47F7-AABE-1020075D7B91}" type="presParOf" srcId="{CFA03D69-FE83-4086-97E7-C06838FEAD69}" destId="{A6163CAD-1F38-4186-9F5B-1549AC42D4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1C2A3-46E0-4AC8-9955-F877F06F6185}">
      <dsp:nvSpPr>
        <dsp:cNvPr id="0" name=""/>
        <dsp:cNvSpPr/>
      </dsp:nvSpPr>
      <dsp:spPr>
        <a:xfrm>
          <a:off x="484" y="470151"/>
          <a:ext cx="1889296" cy="113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" y="470151"/>
        <a:ext cx="1889296" cy="1133578"/>
      </dsp:txXfrm>
    </dsp:sp>
    <dsp:sp modelId="{43876123-3249-4353-8BB8-39829F18ADB5}">
      <dsp:nvSpPr>
        <dsp:cNvPr id="0" name=""/>
        <dsp:cNvSpPr/>
      </dsp:nvSpPr>
      <dsp:spPr>
        <a:xfrm>
          <a:off x="2078710" y="470151"/>
          <a:ext cx="1889296" cy="113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Protótipo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078710" y="470151"/>
        <a:ext cx="1889296" cy="1133578"/>
      </dsp:txXfrm>
    </dsp:sp>
    <dsp:sp modelId="{0E37565C-D067-4675-9C9E-FA14067F2A2A}">
      <dsp:nvSpPr>
        <dsp:cNvPr id="0" name=""/>
        <dsp:cNvSpPr/>
      </dsp:nvSpPr>
      <dsp:spPr>
        <a:xfrm>
          <a:off x="484" y="1792659"/>
          <a:ext cx="1889296" cy="1133578"/>
        </a:xfrm>
        <a:prstGeom prst="rect">
          <a:avLst/>
        </a:prstGeom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Banco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de dados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" y="1792659"/>
        <a:ext cx="1889296" cy="1133578"/>
      </dsp:txXfrm>
    </dsp:sp>
    <dsp:sp modelId="{849C5B2D-081C-46D9-99C4-65E5E744C9A5}">
      <dsp:nvSpPr>
        <dsp:cNvPr id="0" name=""/>
        <dsp:cNvSpPr/>
      </dsp:nvSpPr>
      <dsp:spPr>
        <a:xfrm>
          <a:off x="2067488" y="1812179"/>
          <a:ext cx="1889296" cy="113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Back-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7488" y="1812179"/>
        <a:ext cx="1889296" cy="1133578"/>
      </dsp:txXfrm>
    </dsp:sp>
    <dsp:sp modelId="{3FC01EC8-B41C-4CF1-AB03-B71374857191}">
      <dsp:nvSpPr>
        <dsp:cNvPr id="0" name=""/>
        <dsp:cNvSpPr/>
      </dsp:nvSpPr>
      <dsp:spPr>
        <a:xfrm>
          <a:off x="1039597" y="3115167"/>
          <a:ext cx="1889296" cy="113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Front-</a:t>
          </a:r>
          <a:r>
            <a:rPr lang="pt-BR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9597" y="3115167"/>
        <a:ext cx="1889296" cy="113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E517-F288-4A9F-855B-82B100681A71}">
      <dsp:nvSpPr>
        <dsp:cNvPr id="0" name=""/>
        <dsp:cNvSpPr/>
      </dsp:nvSpPr>
      <dsp:spPr>
        <a:xfrm>
          <a:off x="0" y="0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4104-A246-4710-A7CD-6F749E2DEBC7}">
      <dsp:nvSpPr>
        <dsp:cNvPr id="0" name=""/>
        <dsp:cNvSpPr/>
      </dsp:nvSpPr>
      <dsp:spPr>
        <a:xfrm>
          <a:off x="0" y="0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3968492" cy="1179724"/>
      </dsp:txXfrm>
    </dsp:sp>
    <dsp:sp modelId="{456DE6DF-8D95-4F61-9BF4-027D7727D8A8}">
      <dsp:nvSpPr>
        <dsp:cNvPr id="0" name=""/>
        <dsp:cNvSpPr/>
      </dsp:nvSpPr>
      <dsp:spPr>
        <a:xfrm>
          <a:off x="0" y="1179724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8D988-3BFB-4A4B-84C6-B35C0F6BD1F9}">
      <dsp:nvSpPr>
        <dsp:cNvPr id="0" name=""/>
        <dsp:cNvSpPr/>
      </dsp:nvSpPr>
      <dsp:spPr>
        <a:xfrm>
          <a:off x="0" y="1179724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SQL Server</a:t>
          </a:r>
        </a:p>
      </dsp:txBody>
      <dsp:txXfrm>
        <a:off x="0" y="1179724"/>
        <a:ext cx="3968492" cy="1179724"/>
      </dsp:txXfrm>
    </dsp:sp>
    <dsp:sp modelId="{FED3CEC9-5EB8-4219-91F2-57F8D32D0DF0}">
      <dsp:nvSpPr>
        <dsp:cNvPr id="0" name=""/>
        <dsp:cNvSpPr/>
      </dsp:nvSpPr>
      <dsp:spPr>
        <a:xfrm>
          <a:off x="0" y="2359448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53C17-B585-4827-8FEC-B049F2F30AED}">
      <dsp:nvSpPr>
        <dsp:cNvPr id="0" name=""/>
        <dsp:cNvSpPr/>
      </dsp:nvSpPr>
      <dsp:spPr>
        <a:xfrm>
          <a:off x="0" y="2359448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sp:txBody>
      <dsp:txXfrm>
        <a:off x="0" y="2359448"/>
        <a:ext cx="3968492" cy="1179724"/>
      </dsp:txXfrm>
    </dsp:sp>
    <dsp:sp modelId="{F01DA615-8D9D-4D71-8925-742111664706}">
      <dsp:nvSpPr>
        <dsp:cNvPr id="0" name=""/>
        <dsp:cNvSpPr/>
      </dsp:nvSpPr>
      <dsp:spPr>
        <a:xfrm>
          <a:off x="0" y="3539172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77207-F4A2-4E2A-8AEE-21258142F296}">
      <dsp:nvSpPr>
        <dsp:cNvPr id="0" name=""/>
        <dsp:cNvSpPr/>
      </dsp:nvSpPr>
      <dsp:spPr>
        <a:xfrm>
          <a:off x="0" y="3539172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39172"/>
        <a:ext cx="3968492" cy="1179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E517-F288-4A9F-855B-82B100681A71}">
      <dsp:nvSpPr>
        <dsp:cNvPr id="0" name=""/>
        <dsp:cNvSpPr/>
      </dsp:nvSpPr>
      <dsp:spPr>
        <a:xfrm>
          <a:off x="0" y="0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4104-A246-4710-A7CD-6F749E2DEBC7}">
      <dsp:nvSpPr>
        <dsp:cNvPr id="0" name=""/>
        <dsp:cNvSpPr/>
      </dsp:nvSpPr>
      <dsp:spPr>
        <a:xfrm>
          <a:off x="0" y="0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sp:txBody>
      <dsp:txXfrm>
        <a:off x="0" y="0"/>
        <a:ext cx="3968492" cy="1179724"/>
      </dsp:txXfrm>
    </dsp:sp>
    <dsp:sp modelId="{456DE6DF-8D95-4F61-9BF4-027D7727D8A8}">
      <dsp:nvSpPr>
        <dsp:cNvPr id="0" name=""/>
        <dsp:cNvSpPr/>
      </dsp:nvSpPr>
      <dsp:spPr>
        <a:xfrm>
          <a:off x="0" y="1179724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8D988-3BFB-4A4B-84C6-B35C0F6BD1F9}">
      <dsp:nvSpPr>
        <dsp:cNvPr id="0" name=""/>
        <dsp:cNvSpPr/>
      </dsp:nvSpPr>
      <dsp:spPr>
        <a:xfrm>
          <a:off x="0" y="1179724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Postman</a:t>
          </a:r>
        </a:p>
      </dsp:txBody>
      <dsp:txXfrm>
        <a:off x="0" y="1179724"/>
        <a:ext cx="3968492" cy="1179724"/>
      </dsp:txXfrm>
    </dsp:sp>
    <dsp:sp modelId="{FED3CEC9-5EB8-4219-91F2-57F8D32D0DF0}">
      <dsp:nvSpPr>
        <dsp:cNvPr id="0" name=""/>
        <dsp:cNvSpPr/>
      </dsp:nvSpPr>
      <dsp:spPr>
        <a:xfrm>
          <a:off x="0" y="2359448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53C17-B585-4827-8FEC-B049F2F30AED}">
      <dsp:nvSpPr>
        <dsp:cNvPr id="0" name=""/>
        <dsp:cNvSpPr/>
      </dsp:nvSpPr>
      <dsp:spPr>
        <a:xfrm>
          <a:off x="0" y="2359448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Swagger</a:t>
          </a:r>
        </a:p>
      </dsp:txBody>
      <dsp:txXfrm>
        <a:off x="0" y="2359448"/>
        <a:ext cx="3968492" cy="1179724"/>
      </dsp:txXfrm>
    </dsp:sp>
    <dsp:sp modelId="{F01DA615-8D9D-4D71-8925-742111664706}">
      <dsp:nvSpPr>
        <dsp:cNvPr id="0" name=""/>
        <dsp:cNvSpPr/>
      </dsp:nvSpPr>
      <dsp:spPr>
        <a:xfrm>
          <a:off x="0" y="3539172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77207-F4A2-4E2A-8AEE-21258142F296}">
      <dsp:nvSpPr>
        <dsp:cNvPr id="0" name=""/>
        <dsp:cNvSpPr/>
      </dsp:nvSpPr>
      <dsp:spPr>
        <a:xfrm>
          <a:off x="0" y="3539172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39172"/>
        <a:ext cx="3968492" cy="1179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E517-F288-4A9F-855B-82B100681A71}">
      <dsp:nvSpPr>
        <dsp:cNvPr id="0" name=""/>
        <dsp:cNvSpPr/>
      </dsp:nvSpPr>
      <dsp:spPr>
        <a:xfrm>
          <a:off x="0" y="0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4104-A246-4710-A7CD-6F749E2DEBC7}">
      <dsp:nvSpPr>
        <dsp:cNvPr id="0" name=""/>
        <dsp:cNvSpPr/>
      </dsp:nvSpPr>
      <dsp:spPr>
        <a:xfrm>
          <a:off x="0" y="0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3968492" cy="1179724"/>
      </dsp:txXfrm>
    </dsp:sp>
    <dsp:sp modelId="{456DE6DF-8D95-4F61-9BF4-027D7727D8A8}">
      <dsp:nvSpPr>
        <dsp:cNvPr id="0" name=""/>
        <dsp:cNvSpPr/>
      </dsp:nvSpPr>
      <dsp:spPr>
        <a:xfrm>
          <a:off x="0" y="1179724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8D988-3BFB-4A4B-84C6-B35C0F6BD1F9}">
      <dsp:nvSpPr>
        <dsp:cNvPr id="0" name=""/>
        <dsp:cNvSpPr/>
      </dsp:nvSpPr>
      <dsp:spPr>
        <a:xfrm>
          <a:off x="0" y="1179724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Login</a:t>
          </a:r>
          <a:endParaRPr lang="en-US" sz="2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179724"/>
        <a:ext cx="3968492" cy="1179724"/>
      </dsp:txXfrm>
    </dsp:sp>
    <dsp:sp modelId="{FED3CEC9-5EB8-4219-91F2-57F8D32D0DF0}">
      <dsp:nvSpPr>
        <dsp:cNvPr id="0" name=""/>
        <dsp:cNvSpPr/>
      </dsp:nvSpPr>
      <dsp:spPr>
        <a:xfrm>
          <a:off x="0" y="2359448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53C17-B585-4827-8FEC-B049F2F30AED}">
      <dsp:nvSpPr>
        <dsp:cNvPr id="0" name=""/>
        <dsp:cNvSpPr/>
      </dsp:nvSpPr>
      <dsp:spPr>
        <a:xfrm>
          <a:off x="0" y="2359448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Salas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59448"/>
        <a:ext cx="3968492" cy="1179724"/>
      </dsp:txXfrm>
    </dsp:sp>
    <dsp:sp modelId="{F01DA615-8D9D-4D71-8925-742111664706}">
      <dsp:nvSpPr>
        <dsp:cNvPr id="0" name=""/>
        <dsp:cNvSpPr/>
      </dsp:nvSpPr>
      <dsp:spPr>
        <a:xfrm>
          <a:off x="0" y="3539172"/>
          <a:ext cx="39684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77207-F4A2-4E2A-8AEE-21258142F296}">
      <dsp:nvSpPr>
        <dsp:cNvPr id="0" name=""/>
        <dsp:cNvSpPr/>
      </dsp:nvSpPr>
      <dsp:spPr>
        <a:xfrm>
          <a:off x="0" y="3539172"/>
          <a:ext cx="3968492" cy="11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Equipamentos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39172"/>
        <a:ext cx="3968492" cy="11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1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7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5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1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0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3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8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AD2BA-3128-4D3B-9FB0-424742130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042" y="-1786"/>
            <a:ext cx="3495938" cy="685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cap="none" dirty="0"/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André Barroso</a:t>
            </a:r>
          </a:p>
          <a:p>
            <a:pPr algn="l">
              <a:buFont typeface="Arial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Aparecido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Seles Junior</a:t>
            </a:r>
          </a:p>
          <a:p>
            <a:pPr algn="l">
              <a:buFont typeface="Arial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João Vitor Oliveira </a:t>
            </a:r>
          </a:p>
          <a:p>
            <a:pPr algn="l">
              <a:buClr>
                <a:srgbClr val="BE6BCF"/>
              </a:buClr>
              <a:buFont typeface="Arial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rgbClr val="BE6BCF"/>
              </a:buClr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Kemilly Ferreira </a:t>
            </a:r>
          </a:p>
          <a:p>
            <a:pPr algn="l">
              <a:buFont typeface="Arial"/>
              <a:buChar char="•"/>
            </a:pPr>
            <a:endParaRPr lang="en-US" cap="none" dirty="0"/>
          </a:p>
          <a:p>
            <a:pPr algn="l">
              <a:buFont typeface="Arial"/>
              <a:buChar char="•"/>
            </a:pPr>
            <a:endParaRPr lang="en-US" cap="none" dirty="0"/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2022874-9FFC-428B-8E11-832C1012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12F6B06-A5E7-4D5B-BA48-2CA566E19551}"/>
              </a:ext>
            </a:extLst>
          </p:cNvPr>
          <p:cNvSpPr txBox="1"/>
          <p:nvPr/>
        </p:nvSpPr>
        <p:spPr>
          <a:xfrm>
            <a:off x="354512" y="2801368"/>
            <a:ext cx="438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3DM</a:t>
            </a:r>
          </a:p>
        </p:txBody>
      </p:sp>
    </p:spTree>
    <p:extLst>
      <p:ext uri="{BB962C8B-B14F-4D97-AF65-F5344CB8AC3E}">
        <p14:creationId xmlns:p14="http://schemas.microsoft.com/office/powerpoint/2010/main" val="27555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B756D9CD-B792-41BF-AC4E-24803A5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88380"/>
              </p:ext>
            </p:extLst>
          </p:nvPr>
        </p:nvGraphicFramePr>
        <p:xfrm>
          <a:off x="5617088" y="1247044"/>
          <a:ext cx="3968492" cy="471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9126B80C-98FE-4361-A343-3BC05A43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7" y="867652"/>
            <a:ext cx="3858150" cy="4383136"/>
          </a:xfrm>
        </p:spPr>
        <p:txBody>
          <a:bodyPr>
            <a:normAutofit/>
          </a:bodyPr>
          <a:lstStyle/>
          <a:p>
            <a:r>
              <a:rPr lang="en-US" sz="3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A02B4CB5-F0B9-40D5-B8BE-B351254E8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B756D9CD-B792-41BF-AC4E-24803A5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94419"/>
              </p:ext>
            </p:extLst>
          </p:nvPr>
        </p:nvGraphicFramePr>
        <p:xfrm>
          <a:off x="5617088" y="1247044"/>
          <a:ext cx="3968492" cy="471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9126B80C-98FE-4361-A343-3BC05A43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7" y="867652"/>
            <a:ext cx="3858150" cy="438313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</a:p>
        </p:txBody>
      </p:sp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A47BF5F1-528C-47B8-B4D9-F99788DF4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119688-81D3-4C68-A39A-06860AFAAF0A}"/>
              </a:ext>
            </a:extLst>
          </p:cNvPr>
          <p:cNvSpPr txBox="1"/>
          <p:nvPr/>
        </p:nvSpPr>
        <p:spPr>
          <a:xfrm>
            <a:off x="5613913" y="4727568"/>
            <a:ext cx="301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8913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B756D9CD-B792-41BF-AC4E-24803A5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749411"/>
              </p:ext>
            </p:extLst>
          </p:nvPr>
        </p:nvGraphicFramePr>
        <p:xfrm>
          <a:off x="5617088" y="1247044"/>
          <a:ext cx="3968492" cy="471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9126B80C-98FE-4361-A343-3BC05A43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7" y="867652"/>
            <a:ext cx="3858150" cy="438313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</p:txBody>
      </p:sp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A47BF5F1-528C-47B8-B4D9-F99788DF4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B756D9CD-B792-41BF-AC4E-24803A5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68797"/>
              </p:ext>
            </p:extLst>
          </p:nvPr>
        </p:nvGraphicFramePr>
        <p:xfrm>
          <a:off x="5617088" y="1247044"/>
          <a:ext cx="3968492" cy="471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9126B80C-98FE-4361-A343-3BC05A43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7" y="867652"/>
            <a:ext cx="3858150" cy="4383136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A47BF5F1-528C-47B8-B4D9-F99788DF4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2022874-9FFC-428B-8E11-832C1012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  <p:pic>
        <p:nvPicPr>
          <p:cNvPr id="20" name="Imagem 19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B6822E7C-B3DF-4431-83D3-90F96DB2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12" y="1418286"/>
            <a:ext cx="11513212" cy="401964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882442-DDBF-445C-B0B8-A735CF1A6A09}"/>
              </a:ext>
            </a:extLst>
          </p:cNvPr>
          <p:cNvSpPr txBox="1"/>
          <p:nvPr/>
        </p:nvSpPr>
        <p:spPr>
          <a:xfrm>
            <a:off x="281039" y="537716"/>
            <a:ext cx="28038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3350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2022874-9FFC-428B-8E11-832C1012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1F7C3E-DBF9-4E10-9F73-BAE4F689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621" y="328174"/>
            <a:ext cx="8841568" cy="6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6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2022874-9FFC-428B-8E11-832C1012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2" y="6249066"/>
            <a:ext cx="1328434" cy="3575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429C2C-C272-425F-A1FC-BBB1DD29130F}"/>
              </a:ext>
            </a:extLst>
          </p:cNvPr>
          <p:cNvSpPr txBox="1"/>
          <p:nvPr/>
        </p:nvSpPr>
        <p:spPr>
          <a:xfrm>
            <a:off x="2849787" y="2866615"/>
            <a:ext cx="634470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Obrigada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</a:t>
            </a:r>
            <a:r>
              <a:rPr lang="en-US" sz="4300" b="1" i="0" dirty="0" err="1">
                <a:solidFill>
                  <a:srgbClr val="BCC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en-US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ão</a:t>
            </a:r>
            <a:r>
              <a:rPr lang="en-US" sz="4300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!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4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49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Celestial</vt:lpstr>
      <vt:lpstr>Apresentação do PowerPoint</vt:lpstr>
      <vt:lpstr>Divisão  de TarefAs</vt:lpstr>
      <vt:lpstr>Ferramentas</vt:lpstr>
      <vt:lpstr>BACK-END</vt:lpstr>
      <vt:lpstr>Telas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 Projeto 3DM</dc:title>
  <dc:creator>DEV</dc:creator>
  <cp:lastModifiedBy>Kemilly dos Santos Ferreira</cp:lastModifiedBy>
  <cp:revision>5</cp:revision>
  <dcterms:created xsi:type="dcterms:W3CDTF">2021-08-09T13:18:23Z</dcterms:created>
  <dcterms:modified xsi:type="dcterms:W3CDTF">2021-08-10T04:39:39Z</dcterms:modified>
</cp:coreProperties>
</file>