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82E9-A5A9-690C-1DF8-379B814D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B0544-9FB7-B4D3-656E-BE4AE3BB2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4CA8B-98A2-ACD3-2042-282DB25E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0EEF7-7A53-39BB-FED7-D7557531A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1EAA-A552-0B5F-6444-1F1CDC51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43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5D74A-68ED-80B6-DA9E-C6F83582F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572E2-D010-83E0-1A71-E25032BDFA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D3E5B-DEC3-42E1-48EC-292494A85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725BE-7CA5-91DC-CECA-1C1E7AA8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8B4E6-8183-6317-24E9-D4C418F4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25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EC05AD-03AF-D0C5-A762-FC5754E3A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C7887-89BF-7569-5696-29ACCD28A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193A4-71C2-DF43-7000-2ADA8BD7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4B0FC-5309-3788-1727-689F1C2C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ABD3E-0B3A-6989-1E13-F30BCC4D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5754-6454-E304-057E-5CC9CA06A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F3B3D-944E-E8F4-57D3-8EB0462A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3FFE-062B-E854-4127-1998F4145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8614E-FF10-06CC-FF64-70FE0505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ACB0E-0936-074E-1AD4-3DC6EF25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02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B864-8953-346C-AAAA-4921202C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3459C-507D-A277-C151-8A3441265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0A37-CD8B-070E-65DE-F3640D70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4594-7F87-39CE-48FA-9CB4D808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E08FF-FE13-94EB-4CA2-7DE82E71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4D16-AD10-FDAB-D860-7780068F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E8493-FD90-2BE2-94A5-896048970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E1053-9539-7FE2-11BC-C05224AB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7F553-A504-B0B9-3284-D31033A2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7E3D5-3702-AA81-9D53-A17AA747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69417-2207-B226-FFA2-E59F12BE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1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8C39-7D70-FD36-1BE2-5139ADA12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60619-D080-6063-4773-2131F171D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7952A-953C-10D5-2437-119FA4D9A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51DBE-D176-1F68-752C-5A316F95C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ECDC8-1F44-60A3-BD6D-3E9C3CBBD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DD94D8-282B-551E-6C39-F6C70DD1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C8103-A225-08BF-B638-14C1E58B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4267F-D486-308B-338D-95AF9E2D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4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E11E-CEC8-DFE3-06C7-157AB3ED5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66E35-BE42-BA5A-B1D6-15FC656B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0B38C-37CE-E90D-72D4-62BD285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7D13A-C9A5-1682-666A-E980528D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7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81F53C-DBC0-2C06-CB0B-BDF670C8E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75DB96-CACD-28F9-C36A-B8C095032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B936E-38B8-7E51-35FA-1B918DF9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77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5BD1-1182-2876-D341-A25B8C0C6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124A-1921-A800-AE4D-ADF4B3688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41398-D099-0CD7-6A4F-C18DA248A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8BFEC-2FED-A529-285E-3608B4E0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C042F-D9EC-BBEF-C6A2-BAD9400C9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99F3E-DA98-D56F-05A8-35FB30C3B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81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8AE79-EFFD-42E8-6636-A1465A63B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AD0F48-8569-4A66-9653-2B9ACAA342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2E253-21F6-5338-E605-540187468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C37C3-C636-E621-EB22-8025A1603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189BF-02B3-3190-601F-D6523D6C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D9458-0A90-7254-6EEB-777C7BF1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56174-BA34-E060-EA07-224D337D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CE64C-965B-1169-9522-1AEB8E167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87C87-7906-E085-C6A9-6A2BCB3CC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305A8-E331-4B4C-B7C0-5BB1B967A42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04D0C-58D7-B557-E7AE-5E9802774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CEB11-3139-545D-1CA0-9C88FF62B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BD9C1-2AF0-4712-83F9-89850F5B2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93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2.png"/><Relationship Id="rId7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C15B65-D58D-EB9A-9B3A-9CC6A8000429}"/>
                  </a:ext>
                </a:extLst>
              </p:cNvPr>
              <p:cNvSpPr txBox="1"/>
              <p:nvPr/>
            </p:nvSpPr>
            <p:spPr>
              <a:xfrm>
                <a:off x="1029909" y="888416"/>
                <a:ext cx="2272160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C15B65-D58D-EB9A-9B3A-9CC6A800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909" y="888416"/>
                <a:ext cx="2272160" cy="299313"/>
              </a:xfrm>
              <a:prstGeom prst="rect">
                <a:avLst/>
              </a:prstGeom>
              <a:blipFill>
                <a:blip r:embed="rId2"/>
                <a:stretch>
                  <a:fillRect l="-2145" r="-1072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E637B-6F5E-4510-8876-8E551BFC69E7}"/>
                  </a:ext>
                </a:extLst>
              </p:cNvPr>
              <p:cNvSpPr txBox="1"/>
              <p:nvPr/>
            </p:nvSpPr>
            <p:spPr>
              <a:xfrm>
                <a:off x="3437282" y="894835"/>
                <a:ext cx="149134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 2, 3, 4</m:t>
                      </m:r>
                    </m:oMath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=1, 2, 3</m:t>
                      </m:r>
                    </m:oMath>
                  </m:oMathPara>
                </a14:m>
                <a:endParaRPr lang="es-E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7E637B-6F5E-4510-8876-8E551BF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82" y="894835"/>
                <a:ext cx="1491343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CDD149-696D-5B25-7AF5-00B11888F113}"/>
                  </a:ext>
                </a:extLst>
              </p:cNvPr>
              <p:cNvSpPr txBox="1"/>
              <p:nvPr/>
            </p:nvSpPr>
            <p:spPr>
              <a:xfrm>
                <a:off x="636455" y="4799823"/>
                <a:ext cx="9381954" cy="902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CDD149-696D-5B25-7AF5-00B11888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55" y="4799823"/>
                <a:ext cx="9381954" cy="9024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DD410-D593-0FF0-D867-63CD0A0F5D99}"/>
                  </a:ext>
                </a:extLst>
              </p:cNvPr>
              <p:cNvSpPr txBox="1"/>
              <p:nvPr/>
            </p:nvSpPr>
            <p:spPr>
              <a:xfrm>
                <a:off x="1359544" y="1356500"/>
                <a:ext cx="20278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EDD410-D593-0FF0-D867-63CD0A0F5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44" y="1356500"/>
                <a:ext cx="2027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9A11B0-BC32-62F4-D38B-8B9D1380EBE6}"/>
                  </a:ext>
                </a:extLst>
              </p:cNvPr>
              <p:cNvSpPr txBox="1"/>
              <p:nvPr/>
            </p:nvSpPr>
            <p:spPr>
              <a:xfrm>
                <a:off x="636455" y="5823737"/>
                <a:ext cx="9381954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∙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9A11B0-BC32-62F4-D38B-8B9D1380E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55" y="5823737"/>
                <a:ext cx="9381954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8E0A004-75C8-7D79-BBB2-0CA27AFDF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31114"/>
              </p:ext>
            </p:extLst>
          </p:nvPr>
        </p:nvGraphicFramePr>
        <p:xfrm>
          <a:off x="10424809" y="333738"/>
          <a:ext cx="1201913" cy="170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689125" imgH="2400300" progId="Excel.Sheet.12">
                  <p:embed/>
                </p:oleObj>
              </mc:Choice>
              <mc:Fallback>
                <p:oleObj name="Worksheet" r:id="rId7" imgW="1689125" imgH="24003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24809" y="333738"/>
                        <a:ext cx="1201913" cy="17079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F75F7-AAC4-0329-DB51-B51B9E15EF70}"/>
                  </a:ext>
                </a:extLst>
              </p:cNvPr>
              <p:cNvSpPr txBox="1"/>
              <p:nvPr/>
            </p:nvSpPr>
            <p:spPr>
              <a:xfrm>
                <a:off x="636455" y="3231238"/>
                <a:ext cx="10884985" cy="902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⋅⋅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4⋅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F75F7-AAC4-0329-DB51-B51B9E15E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55" y="3231238"/>
                <a:ext cx="10884985" cy="9024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EC6DF38-DC3E-DEB1-C51E-37D0985BDC69}"/>
              </a:ext>
            </a:extLst>
          </p:cNvPr>
          <p:cNvSpPr txBox="1"/>
          <p:nvPr/>
        </p:nvSpPr>
        <p:spPr>
          <a:xfrm>
            <a:off x="651310" y="2823806"/>
            <a:ext cx="15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Overall mean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BA82D-0656-9D2F-1380-8BD1B5F61BF2}"/>
              </a:ext>
            </a:extLst>
          </p:cNvPr>
          <p:cNvSpPr txBox="1"/>
          <p:nvPr/>
        </p:nvSpPr>
        <p:spPr>
          <a:xfrm>
            <a:off x="636455" y="4421144"/>
            <a:ext cx="1964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Genotype BLUEs</a:t>
            </a:r>
          </a:p>
        </p:txBody>
      </p:sp>
    </p:spTree>
    <p:extLst>
      <p:ext uri="{BB962C8B-B14F-4D97-AF65-F5344CB8AC3E}">
        <p14:creationId xmlns:p14="http://schemas.microsoft.com/office/powerpoint/2010/main" val="132862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68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Hoja de cálculo de Microsoft Excel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 Steven Aparicio Arce</dc:creator>
  <cp:lastModifiedBy>Johan Steven Aparicio Arce</cp:lastModifiedBy>
  <cp:revision>3</cp:revision>
  <dcterms:created xsi:type="dcterms:W3CDTF">2025-08-30T13:14:08Z</dcterms:created>
  <dcterms:modified xsi:type="dcterms:W3CDTF">2025-08-30T14:53:07Z</dcterms:modified>
</cp:coreProperties>
</file>