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3" name="Google Shape;245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22d27ec06f178419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22d27ec06f178419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Google Shape;2768;g22d27ec06f178419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9" name="Google Shape;2769;g22d27ec06f178419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22d27ec06f178419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22d27ec06f178419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g22d27ec06f178419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9" name="Google Shape;2779;g22d27ec06f178419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22d27ec06f178419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22d27ec06f178419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22d27ec06f178419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22d27ec06f178419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g22d27ec06f178419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5" name="Google Shape;2795;g22d27ec06f178419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g22d27ec06f178419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0" name="Google Shape;2800;g22d27ec06f178419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g22d27ec06f178419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5" name="Google Shape;2805;g22d27ec06f178419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" name="Google Shape;2809;g22d27ec06f178419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0" name="Google Shape;2810;g22d27ec06f178419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g22d27ec06f178419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5" name="Google Shape;2815;g22d27ec06f178419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8" name="Google Shape;27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g22d27ec06f178419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0" name="Google Shape;2820;g22d27ec06f178419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22d27ec06f178419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22d27ec06f178419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22d27ec06f178419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22d27ec06f178419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g22d27ec06f178419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5" name="Google Shape;2835;g22d27ec06f178419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g22d27ec06f178419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3" name="Google Shape;2733;g22d27ec06f178419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g22d27ec06f178419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8" name="Google Shape;2738;g22d27ec06f178419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g22d27ec06f178419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4" name="Google Shape;2744;g22d27ec06f178419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g22d27ec06f178419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9" name="Google Shape;2749;g22d27ec06f178419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g22d27ec06f178419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4" name="Google Shape;2754;g22d27ec06f178419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g22d27ec06f178419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9" name="Google Shape;2759;g22d27ec06f178419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22d27ec06f178419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22d27ec06f178419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" name="Google Shape;2459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2460" name="Google Shape;2460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2461" name="Google Shape;2461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3" name="Google Shape;2463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2464" name="Google Shape;2464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7" name="Google Shape;2467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468" name="Google Shape;2468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2" name="Google Shape;2472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73" name="Google Shape;2473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8" name="Google Shape;2478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2479" name="Google Shape;2479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1" name="Google Shape;2481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2482" name="Google Shape;2482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5" name="Google Shape;2485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6" name="Google Shape;2486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2487" name="Google Shape;2487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" name="Google Shape;2489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5" name="Google Shape;2495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6" name="Google Shape;2496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7" name="Google Shape;2497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2592" name="Google Shape;2592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2593" name="Google Shape;259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7" name="Google Shape;2597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2598" name="Google Shape;259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3" name="Google Shape;2603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604" name="Google Shape;260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8" name="Google Shape;2608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609" name="Google Shape;260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2" name="Google Shape;2612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613" name="Google Shape;2613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8" name="Google Shape;2618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619" name="Google Shape;2619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3" name="Google Shape;2623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624" name="Google Shape;2624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7" name="Google Shape;2627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628" name="Google Shape;2628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3" name="Google Shape;2633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634" name="Google Shape;2634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8" name="Google Shape;2638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639" name="Google Shape;2639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3" name="Google Shape;2643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644" name="Google Shape;2644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648" name="Google Shape;2648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2" name="Google Shape;2652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653" name="Google Shape;2653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7" name="Google Shape;2657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658" name="Google Shape;2658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3" name="Google Shape;2663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64" name="Google Shape;2664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8" name="Google Shape;2668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69" name="Google Shape;2669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2" name="Google Shape;2672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73" name="Google Shape;2673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7" name="Google Shape;2677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678" name="Google Shape;2678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3" name="Google Shape;2683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684" name="Google Shape;2684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8" name="Google Shape;2688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689" name="Google Shape;2689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2" name="Google Shape;2692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693" name="Google Shape;2693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8" name="Google Shape;2698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699" name="Google Shape;2699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3" name="Google Shape;2703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704" name="Google Shape;2704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8" name="Google Shape;2708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709" name="Google Shape;2709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2" name="Google Shape;2712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713" name="Google Shape;2713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7" name="Google Shape;2717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8" name="Google Shape;2718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19" name="Google Shape;2719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9" name="Google Shape;2499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500" name="Google Shape;2500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501" name="Google Shape;2501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3" name="Google Shape;2503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504" name="Google Shape;2504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7" name="Google Shape;2507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508" name="Google Shape;2508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2" name="Google Shape;2512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513" name="Google Shape;2513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514" name="Google Shape;2514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6" name="Google Shape;2516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517" name="Google Shape;2517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0" name="Google Shape;2520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521" name="Google Shape;2521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5" name="Google Shape;2525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526" name="Google Shape;2526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31" name="Google Shape;2531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2" name="Google Shape;2532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4" name="Google Shape;2534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35" name="Google Shape;2535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7" name="Google Shape;2537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38" name="Google Shape;2538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39" name="Google Shape;2539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1" name="Google Shape;2541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42" name="Google Shape;2542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4" name="Google Shape;2544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5" name="Google Shape;2545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46" name="Google Shape;2546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47" name="Google Shape;2547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9" name="Google Shape;2549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50" name="Google Shape;2550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2" name="Google Shape;2552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3" name="Google Shape;2553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5" name="Google Shape;2555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56" name="Google Shape;2556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8" name="Google Shape;2558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9" name="Google Shape;2559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0" name="Google Shape;2560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2" name="Google Shape;2562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2563" name="Google Shape;2563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2564" name="Google Shape;2564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7" name="Google Shape;2567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2568" name="Google Shape;2568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1" name="Google Shape;2571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72" name="Google Shape;2572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74" name="Google Shape;2574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75" name="Google Shape;2575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7" name="Google Shape;2577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78" name="Google Shape;2578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0" name="Google Shape;2580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1" name="Google Shape;2581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82" name="Google Shape;2582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83" name="Google Shape;258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5" name="Google Shape;2585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586" name="Google Shape;258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8" name="Google Shape;2588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589" name="Google Shape;2589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2456" name="Google Shape;245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457" name="Google Shape;2457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5769" y="680483"/>
            <a:ext cx="667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 BASED ON DATASET(MOVIE REVIEW)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5302" y="3565451"/>
            <a:ext cx="4153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Aparna Dongale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NO.: ME14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PRN: 202401090055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SUB: EDS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1" name="Google Shape;2771;p22"/>
          <p:cNvSpPr txBox="1"/>
          <p:nvPr/>
        </p:nvSpPr>
        <p:spPr>
          <a:xfrm>
            <a:off x="940857" y="2058303"/>
            <a:ext cx="9144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7. Longest review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longest_review = df.loc[df['Word_Count'].idxmax()]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print("\n7. Longest review:\n", longest_review)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3"/>
          <p:cNvSpPr txBox="1"/>
          <p:nvPr/>
        </p:nvSpPr>
        <p:spPr>
          <a:xfrm>
            <a:off x="668054" y="2083405"/>
            <a:ext cx="86679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8. Shortest review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shortest_review = df.loc[df['Word_Count'].idxmin()]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print("\n8. Shortest review:\n", shortest_review)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24"/>
          <p:cNvSpPr txBox="1"/>
          <p:nvPr/>
        </p:nvSpPr>
        <p:spPr>
          <a:xfrm>
            <a:off x="143999" y="1934051"/>
            <a:ext cx="93327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9. Reviews with word count greater than average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above_average_reviews = df[df['Word_Count'] &gt; average_words]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print("\n9. Reviews with word count greater than average:\n", above_average_reviews)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25"/>
          <p:cNvSpPr txBox="1"/>
          <p:nvPr/>
        </p:nvSpPr>
        <p:spPr>
          <a:xfrm>
            <a:off x="67200" y="2146158"/>
            <a:ext cx="90096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10. Reviews with more than 10 words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df['More_Than_10_Words'] = df['Word_Count'] &gt;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print("\n10. Reviews with more than 10 words:\n", df[['Review','More_Than_10_Words']])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p26"/>
          <p:cNvSpPr txBox="1"/>
          <p:nvPr/>
        </p:nvSpPr>
        <p:spPr>
          <a:xfrm>
            <a:off x="0" y="2128200"/>
            <a:ext cx="8818500" cy="1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11. Reviews sorted by word count descending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sorted_reviews = df.sort_values(by='Word_Count', ascending=False)</a:t>
            </a:r>
            <a:endParaRPr/>
          </a:p>
        </p:txBody>
      </p:sp>
      <p:sp>
        <p:nvSpPr>
          <p:cNvPr id="2792" name="Google Shape;2792;p26"/>
          <p:cNvSpPr txBox="1"/>
          <p:nvPr/>
        </p:nvSpPr>
        <p:spPr>
          <a:xfrm>
            <a:off x="0" y="3093732"/>
            <a:ext cx="91440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print("\n11. Reviews sorted by word count (descending):\n", sorted_reviews[['Review', 'Word_Count']])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27"/>
          <p:cNvSpPr txBox="1"/>
          <p:nvPr/>
        </p:nvSpPr>
        <p:spPr>
          <a:xfrm>
            <a:off x="815398" y="1103700"/>
            <a:ext cx="93948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12. Top 5 most frequent words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from collections import Counter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def most_frequent_words(review_list):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all_words = " ".join(review_list).lower().split()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word_counts = Counter(all_words)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return word_counts.most_common(5)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top_5_words = most_frequent_words(df['Review'])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print("\n12. Top 5 most frequent words across all reviews:\n", top_5_words)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p28"/>
          <p:cNvSpPr txBox="1"/>
          <p:nvPr/>
        </p:nvSpPr>
        <p:spPr>
          <a:xfrm>
            <a:off x="0" y="1844400"/>
            <a:ext cx="91440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13. Frequency distribution of words in Positive reviews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positive_words = " ".join(df[df['Sentiment'] ==’Positive']['Review']).lower().split()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positive_word_freq = Counter(positive_words)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print("\n13. Frequency distribution of words in Positive reviews:\n", positive_word_freq)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29"/>
          <p:cNvSpPr txBox="1"/>
          <p:nvPr/>
        </p:nvSpPr>
        <p:spPr>
          <a:xfrm>
            <a:off x="0" y="1738661"/>
            <a:ext cx="91440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14. Frequency distribution of words in Negative reviews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negative_words = " ".join(df[df['Sentiment'] ==’Negative']['Review']).lower().split()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negative_word_freq = Counter(negative_words)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print("\n14. Frequency distribution of words in Negative reviews:\n", negative_word_freq)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2" name="Google Shape;2812;p30"/>
          <p:cNvSpPr txBox="1"/>
          <p:nvPr/>
        </p:nvSpPr>
        <p:spPr>
          <a:xfrm>
            <a:off x="581039" y="1950300"/>
            <a:ext cx="91440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15. Average number of characters per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df['Char_Count'] = df['Review'].apply(lambda x: len(x))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average_chars = df['Char_Count'].mean()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print("\n15. Average number of characters per review:", average_chars)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7" name="Google Shape;2817;p31"/>
          <p:cNvSpPr txBox="1"/>
          <p:nvPr/>
        </p:nvSpPr>
        <p:spPr>
          <a:xfrm>
            <a:off x="156450" y="1995551"/>
            <a:ext cx="8831100" cy="14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16. Reviews containing the word 'amazing'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amazing_reviews = df[df['Review'].str.contains('amazing', case=False)]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print("\n16. Reviews containing the word 'amazing':\n", amazing_reviews[['Review']])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p14"/>
          <p:cNvSpPr txBox="1"/>
          <p:nvPr/>
        </p:nvSpPr>
        <p:spPr>
          <a:xfrm>
            <a:off x="517500" y="151350"/>
            <a:ext cx="8109000" cy="4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Import necessary libraries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import pandas as pd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import numpy as np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Create the expanded Movie Review dataset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 =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'Review':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"Amazing movie with great acting and storyline!",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"Terrible movie. Waste of time.",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"Absolutely loved it. Best movie ever!",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"Not good. Boring and predictable plot.",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"A masterpiece with outstanding visuals.",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"Horrible experience, very poor acting.",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"Stunning direction and gripping plot!",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"Couldn't sit through it, very boring.",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"Heartwarming story and amazing cast.",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"Waste of money and time.",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"Brilliant performances by the entire cast.",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"Lacks creativity and originality.",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"Emotional rollercoaster and superb cinematography.",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"Poor editing and confusing storyline.",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"A must-watch for movie lovers!",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p32"/>
          <p:cNvSpPr txBox="1"/>
          <p:nvPr/>
        </p:nvSpPr>
        <p:spPr>
          <a:xfrm>
            <a:off x="282256" y="1870432"/>
            <a:ext cx="9270000" cy="16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17. Number of reviews starting with positive adjectives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positive_adjectives = ('Amazing', 'Brilliant', 'Stunning')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starts_with_positive_adj = df['Review'].apply(lambda x: x.startswith(positive_adjectives))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positive_adj_count = starts_with_positive_adj.sum()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print("\n17. Number of reviews starting with positive adjectives:", positive_adj_count)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33"/>
          <p:cNvSpPr txBox="1"/>
          <p:nvPr/>
        </p:nvSpPr>
        <p:spPr>
          <a:xfrm>
            <a:off x="0" y="1985870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# 18. Replace 'bad' with 'poor' in negative reviews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df.loc[df['Sentiment'] == 'Negative', 'Review'] = df.loc[df['Sentiment'] =='Negative', 'Review'].str.replace('bad', 'poor', case=False)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/>
              <a:t>print("\n18. Negative reviews after replacing 'bad' with 'poor':\n", df[df['Sentiment'] == 'Negative'][['Review']])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34"/>
          <p:cNvSpPr txBox="1"/>
          <p:nvPr/>
        </p:nvSpPr>
        <p:spPr>
          <a:xfrm>
            <a:off x="81290" y="2256857"/>
            <a:ext cx="89814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19. Reviews categorized as Short or Long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df['Length_Category'] = np.where(df['Word_Count'] &lt;= 6, 'Short', 'Long')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print("\n19. Reviews categorized as Short or Long:\n", df[['Review', 'Length_Category']])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35"/>
          <p:cNvSpPr txBox="1"/>
          <p:nvPr/>
        </p:nvSpPr>
        <p:spPr>
          <a:xfrm>
            <a:off x="263440" y="1950300"/>
            <a:ext cx="9144000" cy="1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20. Positive reviews with more than 8 words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positive_long_reviews = df[(df['Sentiment'] == 'Positive') &amp; (df['Word_Count'] &gt;8)]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print("\n20. Positive reviews with more than 8 words:\n", positive_long_reviews[['Review']])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15"/>
          <p:cNvSpPr txBox="1"/>
          <p:nvPr/>
        </p:nvSpPr>
        <p:spPr>
          <a:xfrm>
            <a:off x="434301" y="363000"/>
            <a:ext cx="79131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"Disappointing, expected much better.",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"Beautiful soundtrack and great visuals.",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"Poor script and weak performances.",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"Enthralling story, kept me hooked!",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"Fell asleep halfway through."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],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'Sentiment': [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"Positive", "Negative", "Positive", "Negative", "Positive",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"Negative", "Positive", "Negative", "Positive", "Negative",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"Positive", "Negative", "Positive", "Negative", "Positive",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"Negative", "Positive", "Negative", "Positive", "Negative"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Create DataFrame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df = pd.DataFrame(data)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# Show the complete DataFrame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print("Expanded Movie Review Dataset:\n")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print(df)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6"/>
          <p:cNvSpPr txBox="1"/>
          <p:nvPr/>
        </p:nvSpPr>
        <p:spPr>
          <a:xfrm>
            <a:off x="363808" y="1786802"/>
            <a:ext cx="5719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1. Total number of reviews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total_reviews = len(df)</a:t>
            </a:r>
            <a:endParaRPr sz="1800"/>
          </a:p>
        </p:txBody>
      </p:sp>
      <p:sp>
        <p:nvSpPr>
          <p:cNvPr id="2741" name="Google Shape;2741;p16"/>
          <p:cNvSpPr txBox="1"/>
          <p:nvPr/>
        </p:nvSpPr>
        <p:spPr>
          <a:xfrm>
            <a:off x="363800" y="2571749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print("\n1. Total number of reviews: ”,total_reviews)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17"/>
          <p:cNvSpPr txBox="1"/>
          <p:nvPr/>
        </p:nvSpPr>
        <p:spPr>
          <a:xfrm>
            <a:off x="219533" y="1946981"/>
            <a:ext cx="91440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2. Number of Positive and Negative reviews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sentiment_counts = df['Sentiment'].value_counts()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print("\n2. Number of Positive and Negative reviews:\n", sentiment_counts)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p18"/>
          <p:cNvSpPr txBox="1"/>
          <p:nvPr/>
        </p:nvSpPr>
        <p:spPr>
          <a:xfrm>
            <a:off x="206764" y="1698047"/>
            <a:ext cx="9382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3. Percentage of Positive and Negative reviews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sentiment_percentage = (sentiment_counts / total_reviews) * 100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print("\n3. Percentage of Positive and Negative reviews:\n”,sentiment_percentage)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9"/>
          <p:cNvSpPr txBox="1"/>
          <p:nvPr/>
        </p:nvSpPr>
        <p:spPr>
          <a:xfrm>
            <a:off x="206988" y="2056050"/>
            <a:ext cx="91440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4. Average number of words per review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df['Word_Count'] = df['Review'].apply(lambda x: len(x.split()))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average_words = df['Word_Count'].mean()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print("\n4. Average number of words per review:", average_words)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p20"/>
          <p:cNvSpPr txBox="1"/>
          <p:nvPr/>
        </p:nvSpPr>
        <p:spPr>
          <a:xfrm>
            <a:off x="0" y="1921500"/>
            <a:ext cx="9144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5. Average number of words in Positive reviews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positive_avg_words = df[df['Sentiment'] == 'Positive']['Word_Count'].mean()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print("\n5. Average number of words in Positive reviews:", positive_avg_words)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21"/>
          <p:cNvSpPr txBox="1"/>
          <p:nvPr/>
        </p:nvSpPr>
        <p:spPr>
          <a:xfrm>
            <a:off x="0" y="1921500"/>
            <a:ext cx="91440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# 6. Average number of words in Negative reviews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negative_avg_words = df[df['Sentiment'] == 'Negative']['Word_Count'].mean()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print("\n6. Average number of words in Negative reviews:", negative_avg_words)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Microsoft Office PowerPoint</Application>
  <PresentationFormat>On-screen Show (16:9)</PresentationFormat>
  <Paragraphs>148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Maven Pro</vt:lpstr>
      <vt:lpstr>Nunito</vt:lpstr>
      <vt:lpstr>Times New Roman</vt:lpstr>
      <vt:lpstr>momentum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Aparna Dongale</dc:creator>
  <cp:lastModifiedBy>Aparna Dongale</cp:lastModifiedBy>
  <cp:revision>1</cp:revision>
  <dcterms:modified xsi:type="dcterms:W3CDTF">2025-04-28T17:36:12Z</dcterms:modified>
</cp:coreProperties>
</file>