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4"/>
  </p:notesMasterIdLst>
  <p:sldIdLst>
    <p:sldId id="256" r:id="rId2"/>
    <p:sldId id="257" r:id="rId3"/>
    <p:sldId id="258" r:id="rId4"/>
    <p:sldId id="261" r:id="rId5"/>
    <p:sldId id="263" r:id="rId6"/>
    <p:sldId id="264" r:id="rId7"/>
    <p:sldId id="265" r:id="rId8"/>
    <p:sldId id="266" r:id="rId9"/>
    <p:sldId id="267" r:id="rId10"/>
    <p:sldId id="268" r:id="rId11"/>
    <p:sldId id="269" r:id="rId12"/>
    <p:sldId id="270" r:id="rId13"/>
  </p:sldIdLst>
  <p:sldSz cx="12192000" cy="6858000"/>
  <p:notesSz cx="6858000" cy="9144000"/>
  <p:embeddedFontLst>
    <p:embeddedFont>
      <p:font typeface="Calibri" panose="020F0502020204030204" pitchFamily="34" charset="0"/>
      <p:regular r:id="rId15"/>
      <p:bold r:id="rId16"/>
      <p:italic r:id="rId17"/>
      <p:boldItalic r:id="rId18"/>
    </p:embeddedFont>
    <p:embeddedFont>
      <p:font typeface="Franklin Gothic" panose="020B0604020202020204" charset="0"/>
      <p:bold r:id="rId19"/>
    </p:embeddedFont>
    <p:embeddedFont>
      <p:font typeface="Libre Franklin" pitchFamily="2" charset="0"/>
      <p:regular r:id="rId20"/>
      <p:bold r:id="rId21"/>
      <p:italic r:id="rId22"/>
      <p:boldItalic r:id="rId23"/>
    </p:embeddedFont>
    <p:embeddedFont>
      <p:font typeface="Merriweather" panose="00000500000000000000"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8" roundtripDataSignature="AMtx7mi1sBDdHb2XsYteFNPHBFMUQvu/s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B0D9DDC-025A-42FD-A098-9B0E99581D06}" v="467" dt="2022-03-14T18:28:36.963"/>
    <p1510:client id="{A696FCF8-3F95-4716-9393-8D90D50E8F60}" v="55" dt="2022-03-26T18:58:33.929"/>
    <p1510:client id="{DA5F31BF-B9A6-4FE7-8227-78B8A2661050}" v="76" dt="2022-03-14T18:50:27.6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customschemas.google.com/relationships/presentationmetadata" Target="meta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21BHI10034" userId="S::srishti.gautam2021@vitbhopal.ac.in::926bc21d-1f52-4029-a559-6fd5b430adcd" providerId="AD" clId="Web-{8B0D9DDC-025A-42FD-A098-9B0E99581D06}"/>
    <pc:docChg chg="addSld delSld modSld">
      <pc:chgData name="21BHI10034" userId="S::srishti.gautam2021@vitbhopal.ac.in::926bc21d-1f52-4029-a559-6fd5b430adcd" providerId="AD" clId="Web-{8B0D9DDC-025A-42FD-A098-9B0E99581D06}" dt="2022-03-14T18:28:36.963" v="447" actId="20577"/>
      <pc:docMkLst>
        <pc:docMk/>
      </pc:docMkLst>
      <pc:sldChg chg="modSp">
        <pc:chgData name="21BHI10034" userId="S::srishti.gautam2021@vitbhopal.ac.in::926bc21d-1f52-4029-a559-6fd5b430adcd" providerId="AD" clId="Web-{8B0D9DDC-025A-42FD-A098-9B0E99581D06}" dt="2022-03-14T18:28:36.963" v="447" actId="20577"/>
        <pc:sldMkLst>
          <pc:docMk/>
          <pc:sldMk cId="0" sldId="259"/>
        </pc:sldMkLst>
        <pc:spChg chg="mod">
          <ac:chgData name="21BHI10034" userId="S::srishti.gautam2021@vitbhopal.ac.in::926bc21d-1f52-4029-a559-6fd5b430adcd" providerId="AD" clId="Web-{8B0D9DDC-025A-42FD-A098-9B0E99581D06}" dt="2022-03-14T18:28:36.963" v="447" actId="20577"/>
          <ac:spMkLst>
            <pc:docMk/>
            <pc:sldMk cId="0" sldId="259"/>
            <ac:spMk id="238" creationId="{00000000-0000-0000-0000-000000000000}"/>
          </ac:spMkLst>
        </pc:spChg>
      </pc:sldChg>
      <pc:sldChg chg="modSp new add del">
        <pc:chgData name="21BHI10034" userId="S::srishti.gautam2021@vitbhopal.ac.in::926bc21d-1f52-4029-a559-6fd5b430adcd" providerId="AD" clId="Web-{8B0D9DDC-025A-42FD-A098-9B0E99581D06}" dt="2022-03-14T18:09:21.761" v="29"/>
        <pc:sldMkLst>
          <pc:docMk/>
          <pc:sldMk cId="723988112" sldId="261"/>
        </pc:sldMkLst>
        <pc:spChg chg="mod">
          <ac:chgData name="21BHI10034" userId="S::srishti.gautam2021@vitbhopal.ac.in::926bc21d-1f52-4029-a559-6fd5b430adcd" providerId="AD" clId="Web-{8B0D9DDC-025A-42FD-A098-9B0E99581D06}" dt="2022-03-14T18:09:19.245" v="28" actId="14100"/>
          <ac:spMkLst>
            <pc:docMk/>
            <pc:sldMk cId="723988112" sldId="261"/>
            <ac:spMk id="2" creationId="{F62BDCF9-4797-4920-A2FD-8FC19620C2EC}"/>
          </ac:spMkLst>
        </pc:spChg>
      </pc:sldChg>
    </pc:docChg>
  </pc:docChgLst>
  <pc:docChgLst>
    <pc:chgData name="21BHI10034" userId="S::srishti.gautam2021@vitbhopal.ac.in::926bc21d-1f52-4029-a559-6fd5b430adcd" providerId="AD" clId="Web-{DA5F31BF-B9A6-4FE7-8227-78B8A2661050}"/>
    <pc:docChg chg="delSld modSld">
      <pc:chgData name="21BHI10034" userId="S::srishti.gautam2021@vitbhopal.ac.in::926bc21d-1f52-4029-a559-6fd5b430adcd" providerId="AD" clId="Web-{DA5F31BF-B9A6-4FE7-8227-78B8A2661050}" dt="2022-03-14T18:50:25.905" v="73" actId="20577"/>
      <pc:docMkLst>
        <pc:docMk/>
      </pc:docMkLst>
      <pc:sldChg chg="modSp">
        <pc:chgData name="21BHI10034" userId="S::srishti.gautam2021@vitbhopal.ac.in::926bc21d-1f52-4029-a559-6fd5b430adcd" providerId="AD" clId="Web-{DA5F31BF-B9A6-4FE7-8227-78B8A2661050}" dt="2022-03-14T18:50:25.905" v="73" actId="20577"/>
        <pc:sldMkLst>
          <pc:docMk/>
          <pc:sldMk cId="0" sldId="256"/>
        </pc:sldMkLst>
        <pc:spChg chg="mod">
          <ac:chgData name="21BHI10034" userId="S::srishti.gautam2021@vitbhopal.ac.in::926bc21d-1f52-4029-a559-6fd5b430adcd" providerId="AD" clId="Web-{DA5F31BF-B9A6-4FE7-8227-78B8A2661050}" dt="2022-03-14T18:50:25.905" v="73" actId="20577"/>
          <ac:spMkLst>
            <pc:docMk/>
            <pc:sldMk cId="0" sldId="256"/>
            <ac:spMk id="211" creationId="{00000000-0000-0000-0000-000000000000}"/>
          </ac:spMkLst>
        </pc:spChg>
      </pc:sldChg>
      <pc:sldChg chg="modSp">
        <pc:chgData name="21BHI10034" userId="S::srishti.gautam2021@vitbhopal.ac.in::926bc21d-1f52-4029-a559-6fd5b430adcd" providerId="AD" clId="Web-{DA5F31BF-B9A6-4FE7-8227-78B8A2661050}" dt="2022-03-14T18:36:34.337" v="15" actId="20577"/>
        <pc:sldMkLst>
          <pc:docMk/>
          <pc:sldMk cId="0" sldId="259"/>
        </pc:sldMkLst>
        <pc:spChg chg="mod">
          <ac:chgData name="21BHI10034" userId="S::srishti.gautam2021@vitbhopal.ac.in::926bc21d-1f52-4029-a559-6fd5b430adcd" providerId="AD" clId="Web-{DA5F31BF-B9A6-4FE7-8227-78B8A2661050}" dt="2022-03-14T18:36:34.337" v="15" actId="20577"/>
          <ac:spMkLst>
            <pc:docMk/>
            <pc:sldMk cId="0" sldId="259"/>
            <ac:spMk id="238" creationId="{00000000-0000-0000-0000-000000000000}"/>
          </ac:spMkLst>
        </pc:spChg>
      </pc:sldChg>
      <pc:sldChg chg="del">
        <pc:chgData name="21BHI10034" userId="S::srishti.gautam2021@vitbhopal.ac.in::926bc21d-1f52-4029-a559-6fd5b430adcd" providerId="AD" clId="Web-{DA5F31BF-B9A6-4FE7-8227-78B8A2661050}" dt="2022-03-14T18:36:47.103" v="16"/>
        <pc:sldMkLst>
          <pc:docMk/>
          <pc:sldMk cId="2598799864" sldId="260"/>
        </pc:sldMkLst>
      </pc:sldChg>
    </pc:docChg>
  </pc:docChgLst>
  <pc:docChgLst>
    <pc:chgData name="21BHI10034" userId="S::srishti.gautam2021@vitbhopal.ac.in::926bc21d-1f52-4029-a559-6fd5b430adcd" providerId="AD" clId="Web-{A696FCF8-3F95-4716-9393-8D90D50E8F60}"/>
    <pc:docChg chg="modSld">
      <pc:chgData name="21BHI10034" userId="S::srishti.gautam2021@vitbhopal.ac.in::926bc21d-1f52-4029-a559-6fd5b430adcd" providerId="AD" clId="Web-{A696FCF8-3F95-4716-9393-8D90D50E8F60}" dt="2022-03-26T18:58:33.929" v="53" actId="20577"/>
      <pc:docMkLst>
        <pc:docMk/>
      </pc:docMkLst>
      <pc:sldChg chg="modSp">
        <pc:chgData name="21BHI10034" userId="S::srishti.gautam2021@vitbhopal.ac.in::926bc21d-1f52-4029-a559-6fd5b430adcd" providerId="AD" clId="Web-{A696FCF8-3F95-4716-9393-8D90D50E8F60}" dt="2022-03-26T18:58:33.929" v="53" actId="20577"/>
        <pc:sldMkLst>
          <pc:docMk/>
          <pc:sldMk cId="0" sldId="256"/>
        </pc:sldMkLst>
        <pc:spChg chg="mod">
          <ac:chgData name="21BHI10034" userId="S::srishti.gautam2021@vitbhopal.ac.in::926bc21d-1f52-4029-a559-6fd5b430adcd" providerId="AD" clId="Web-{A696FCF8-3F95-4716-9393-8D90D50E8F60}" dt="2022-03-26T18:58:33.929" v="53" actId="20577"/>
          <ac:spMkLst>
            <pc:docMk/>
            <pc:sldMk cId="0" sldId="256"/>
            <ac:spMk id="211" creationId="{00000000-0000-0000-0000-000000000000}"/>
          </ac:spMkLst>
        </pc:spChg>
      </pc:sldChg>
      <pc:sldChg chg="modSp">
        <pc:chgData name="21BHI10034" userId="S::srishti.gautam2021@vitbhopal.ac.in::926bc21d-1f52-4029-a559-6fd5b430adcd" providerId="AD" clId="Web-{A696FCF8-3F95-4716-9393-8D90D50E8F60}" dt="2022-03-26T18:55:50.550" v="31" actId="20577"/>
        <pc:sldMkLst>
          <pc:docMk/>
          <pc:sldMk cId="4191303358" sldId="264"/>
        </pc:sldMkLst>
        <pc:spChg chg="mod">
          <ac:chgData name="21BHI10034" userId="S::srishti.gautam2021@vitbhopal.ac.in::926bc21d-1f52-4029-a559-6fd5b430adcd" providerId="AD" clId="Web-{A696FCF8-3F95-4716-9393-8D90D50E8F60}" dt="2022-03-26T18:55:50.550" v="31" actId="20577"/>
          <ac:spMkLst>
            <pc:docMk/>
            <pc:sldMk cId="4191303358" sldId="264"/>
            <ac:spMk id="3" creationId="{29767B97-A3C1-4B18-94B3-359F6AFB4D48}"/>
          </ac:spMkLst>
        </pc:spChg>
      </pc:sldChg>
      <pc:sldChg chg="modSp">
        <pc:chgData name="21BHI10034" userId="S::srishti.gautam2021@vitbhopal.ac.in::926bc21d-1f52-4029-a559-6fd5b430adcd" providerId="AD" clId="Web-{A696FCF8-3F95-4716-9393-8D90D50E8F60}" dt="2022-03-26T18:55:42.565" v="29" actId="20577"/>
        <pc:sldMkLst>
          <pc:docMk/>
          <pc:sldMk cId="2890002944" sldId="265"/>
        </pc:sldMkLst>
        <pc:spChg chg="mod">
          <ac:chgData name="21BHI10034" userId="S::srishti.gautam2021@vitbhopal.ac.in::926bc21d-1f52-4029-a559-6fd5b430adcd" providerId="AD" clId="Web-{A696FCF8-3F95-4716-9393-8D90D50E8F60}" dt="2022-03-26T18:55:42.565" v="29" actId="20577"/>
          <ac:spMkLst>
            <pc:docMk/>
            <pc:sldMk cId="2890002944" sldId="265"/>
            <ac:spMk id="3" creationId="{DC6468CE-4A7F-4DFE-9346-DAFBE92E5D00}"/>
          </ac:spMkLst>
        </pc:spChg>
      </pc:sldChg>
      <pc:sldChg chg="modSp">
        <pc:chgData name="21BHI10034" userId="S::srishti.gautam2021@vitbhopal.ac.in::926bc21d-1f52-4029-a559-6fd5b430adcd" providerId="AD" clId="Web-{A696FCF8-3F95-4716-9393-8D90D50E8F60}" dt="2022-03-26T18:55:25.268" v="27" actId="20577"/>
        <pc:sldMkLst>
          <pc:docMk/>
          <pc:sldMk cId="1936101913" sldId="266"/>
        </pc:sldMkLst>
        <pc:spChg chg="mod">
          <ac:chgData name="21BHI10034" userId="S::srishti.gautam2021@vitbhopal.ac.in::926bc21d-1f52-4029-a559-6fd5b430adcd" providerId="AD" clId="Web-{A696FCF8-3F95-4716-9393-8D90D50E8F60}" dt="2022-03-26T18:55:25.268" v="27" actId="20577"/>
          <ac:spMkLst>
            <pc:docMk/>
            <pc:sldMk cId="1936101913" sldId="266"/>
            <ac:spMk id="3" creationId="{2C15D8E3-58DD-4E6D-9CF6-4594FB56BF44}"/>
          </ac:spMkLst>
        </pc:spChg>
      </pc:sldChg>
      <pc:sldChg chg="modSp">
        <pc:chgData name="21BHI10034" userId="S::srishti.gautam2021@vitbhopal.ac.in::926bc21d-1f52-4029-a559-6fd5b430adcd" providerId="AD" clId="Web-{A696FCF8-3F95-4716-9393-8D90D50E8F60}" dt="2022-03-26T18:55:12.705" v="25" actId="20577"/>
        <pc:sldMkLst>
          <pc:docMk/>
          <pc:sldMk cId="2040644647" sldId="267"/>
        </pc:sldMkLst>
        <pc:spChg chg="mod">
          <ac:chgData name="21BHI10034" userId="S::srishti.gautam2021@vitbhopal.ac.in::926bc21d-1f52-4029-a559-6fd5b430adcd" providerId="AD" clId="Web-{A696FCF8-3F95-4716-9393-8D90D50E8F60}" dt="2022-03-26T18:55:03.783" v="23" actId="20577"/>
          <ac:spMkLst>
            <pc:docMk/>
            <pc:sldMk cId="2040644647" sldId="267"/>
            <ac:spMk id="3" creationId="{376B1785-4C88-469D-B317-4F5FBB501BCE}"/>
          </ac:spMkLst>
        </pc:spChg>
        <pc:spChg chg="mod">
          <ac:chgData name="21BHI10034" userId="S::srishti.gautam2021@vitbhopal.ac.in::926bc21d-1f52-4029-a559-6fd5b430adcd" providerId="AD" clId="Web-{A696FCF8-3F95-4716-9393-8D90D50E8F60}" dt="2022-03-26T18:55:12.705" v="25" actId="20577"/>
          <ac:spMkLst>
            <pc:docMk/>
            <pc:sldMk cId="2040644647" sldId="267"/>
            <ac:spMk id="4" creationId="{FEB02635-422C-4A62-A31B-0B37B2495346}"/>
          </ac:spMkLst>
        </pc:spChg>
      </pc:sldChg>
      <pc:sldChg chg="modSp">
        <pc:chgData name="21BHI10034" userId="S::srishti.gautam2021@vitbhopal.ac.in::926bc21d-1f52-4029-a559-6fd5b430adcd" providerId="AD" clId="Web-{A696FCF8-3F95-4716-9393-8D90D50E8F60}" dt="2022-03-26T18:54:15.404" v="20" actId="20577"/>
        <pc:sldMkLst>
          <pc:docMk/>
          <pc:sldMk cId="1256717440" sldId="268"/>
        </pc:sldMkLst>
        <pc:spChg chg="mod">
          <ac:chgData name="21BHI10034" userId="S::srishti.gautam2021@vitbhopal.ac.in::926bc21d-1f52-4029-a559-6fd5b430adcd" providerId="AD" clId="Web-{A696FCF8-3F95-4716-9393-8D90D50E8F60}" dt="2022-03-26T18:53:32.606" v="13" actId="20577"/>
          <ac:spMkLst>
            <pc:docMk/>
            <pc:sldMk cId="1256717440" sldId="268"/>
            <ac:spMk id="3" creationId="{9E0F8AAF-2F9F-4E60-8BB4-A72CA07CFB1C}"/>
          </ac:spMkLst>
        </pc:spChg>
        <pc:spChg chg="mod">
          <ac:chgData name="21BHI10034" userId="S::srishti.gautam2021@vitbhopal.ac.in::926bc21d-1f52-4029-a559-6fd5b430adcd" providerId="AD" clId="Web-{A696FCF8-3F95-4716-9393-8D90D50E8F60}" dt="2022-03-26T18:54:15.404" v="20" actId="20577"/>
          <ac:spMkLst>
            <pc:docMk/>
            <pc:sldMk cId="1256717440" sldId="268"/>
            <ac:spMk id="4" creationId="{508F61EB-0E4C-4B2D-BE8C-02D113221150}"/>
          </ac:spMkLst>
        </pc:spChg>
      </pc:sldChg>
      <pc:sldChg chg="modSp">
        <pc:chgData name="21BHI10034" userId="S::srishti.gautam2021@vitbhopal.ac.in::926bc21d-1f52-4029-a559-6fd5b430adcd" providerId="AD" clId="Web-{A696FCF8-3F95-4716-9393-8D90D50E8F60}" dt="2022-03-26T18:53:26.622" v="10" actId="20577"/>
        <pc:sldMkLst>
          <pc:docMk/>
          <pc:sldMk cId="194267108" sldId="269"/>
        </pc:sldMkLst>
        <pc:spChg chg="mod">
          <ac:chgData name="21BHI10034" userId="S::srishti.gautam2021@vitbhopal.ac.in::926bc21d-1f52-4029-a559-6fd5b430adcd" providerId="AD" clId="Web-{A696FCF8-3F95-4716-9393-8D90D50E8F60}" dt="2022-03-26T18:53:00.574" v="7" actId="20577"/>
          <ac:spMkLst>
            <pc:docMk/>
            <pc:sldMk cId="194267108" sldId="269"/>
            <ac:spMk id="3" creationId="{9A8A390C-2977-4321-B854-E35F01092805}"/>
          </ac:spMkLst>
        </pc:spChg>
        <pc:spChg chg="mod">
          <ac:chgData name="21BHI10034" userId="S::srishti.gautam2021@vitbhopal.ac.in::926bc21d-1f52-4029-a559-6fd5b430adcd" providerId="AD" clId="Web-{A696FCF8-3F95-4716-9393-8D90D50E8F60}" dt="2022-03-26T18:53:26.622" v="10" actId="20577"/>
          <ac:spMkLst>
            <pc:docMk/>
            <pc:sldMk cId="194267108" sldId="269"/>
            <ac:spMk id="4" creationId="{721DB50D-59FA-4584-9185-DE710FBED7EC}"/>
          </ac:spMkLst>
        </pc:spChg>
      </pc:sldChg>
      <pc:sldChg chg="modSp">
        <pc:chgData name="21BHI10034" userId="S::srishti.gautam2021@vitbhopal.ac.in::926bc21d-1f52-4029-a559-6fd5b430adcd" providerId="AD" clId="Web-{A696FCF8-3F95-4716-9393-8D90D50E8F60}" dt="2022-03-26T18:52:46.511" v="5" actId="20577"/>
        <pc:sldMkLst>
          <pc:docMk/>
          <pc:sldMk cId="2215829163" sldId="270"/>
        </pc:sldMkLst>
        <pc:spChg chg="mod">
          <ac:chgData name="21BHI10034" userId="S::srishti.gautam2021@vitbhopal.ac.in::926bc21d-1f52-4029-a559-6fd5b430adcd" providerId="AD" clId="Web-{A696FCF8-3F95-4716-9393-8D90D50E8F60}" dt="2022-03-26T18:52:46.511" v="5" actId="20577"/>
          <ac:spMkLst>
            <pc:docMk/>
            <pc:sldMk cId="2215829163" sldId="270"/>
            <ac:spMk id="3" creationId="{A7A4DCC6-642E-4034-82E1-541D0C844538}"/>
          </ac:spMkLst>
        </pc:spChg>
        <pc:spChg chg="mod">
          <ac:chgData name="21BHI10034" userId="S::srishti.gautam2021@vitbhopal.ac.in::926bc21d-1f52-4029-a559-6fd5b430adcd" providerId="AD" clId="Web-{A696FCF8-3F95-4716-9393-8D90D50E8F60}" dt="2022-03-26T18:52:31.995" v="3" actId="20577"/>
          <ac:spMkLst>
            <pc:docMk/>
            <pc:sldMk cId="2215829163" sldId="270"/>
            <ac:spMk id="4" creationId="{4A708B1A-495E-4CBC-83E9-E17E0E0C809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cSld name="Title">
    <p:bg>
      <p:bgPr>
        <a:solidFill>
          <a:schemeClr val="lt1"/>
        </a:solidFill>
        <a:effectLst/>
      </p:bgPr>
    </p:bg>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6367054" y="2116182"/>
            <a:ext cx="5491571" cy="1514019"/>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6000"/>
              <a:buFont typeface="Franklin Gothic"/>
              <a:buNone/>
              <a:defRPr sz="60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17" name="Google Shape;17;p7"/>
          <p:cNvGrpSpPr/>
          <p:nvPr/>
        </p:nvGrpSpPr>
        <p:grpSpPr>
          <a:xfrm>
            <a:off x="1" y="758752"/>
            <a:ext cx="6099248" cy="6099248"/>
            <a:chOff x="0" y="12289"/>
            <a:chExt cx="3550" cy="3551"/>
          </a:xfrm>
        </p:grpSpPr>
        <p:sp>
          <p:nvSpPr>
            <p:cNvPr id="18" name="Google Shape;18;p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9" name="Google Shape;19;p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 name="Google Shape;20;p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1" name="Google Shape;21;p7"/>
          <p:cNvSpPr txBox="1">
            <a:spLocks noGrp="1"/>
          </p:cNvSpPr>
          <p:nvPr>
            <p:ph type="body" idx="1"/>
          </p:nvPr>
        </p:nvSpPr>
        <p:spPr>
          <a:xfrm>
            <a:off x="6367055" y="4549553"/>
            <a:ext cx="5491570" cy="9533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22" name="Google Shape;22;p7"/>
          <p:cNvCxnSpPr/>
          <p:nvPr/>
        </p:nvCxnSpPr>
        <p:spPr>
          <a:xfrm>
            <a:off x="5839833" y="5784349"/>
            <a:ext cx="2133600" cy="3992"/>
          </a:xfrm>
          <a:prstGeom prst="straightConnector1">
            <a:avLst/>
          </a:prstGeom>
          <a:noFill/>
          <a:ln w="101600" cap="flat" cmpd="sng">
            <a:solidFill>
              <a:schemeClr val="lt2"/>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meline ">
  <p:cSld name="Timeline ">
    <p:bg>
      <p:bgPr>
        <a:solidFill>
          <a:schemeClr val="lt1"/>
        </a:solidFill>
        <a:effectLst/>
      </p:bgPr>
    </p:bg>
    <p:spTree>
      <p:nvGrpSpPr>
        <p:cNvPr id="1" name="Shape 141"/>
        <p:cNvGrpSpPr/>
        <p:nvPr/>
      </p:nvGrpSpPr>
      <p:grpSpPr>
        <a:xfrm>
          <a:off x="0" y="0"/>
          <a:ext cx="0" cy="0"/>
          <a:chOff x="0" y="0"/>
          <a:chExt cx="0" cy="0"/>
        </a:xfrm>
      </p:grpSpPr>
      <p:cxnSp>
        <p:nvCxnSpPr>
          <p:cNvPr id="142" name="Google Shape;142;p16"/>
          <p:cNvCxnSpPr/>
          <p:nvPr/>
        </p:nvCxnSpPr>
        <p:spPr>
          <a:xfrm flipH="1">
            <a:off x="1045959" y="2213783"/>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3" name="Google Shape;143;p16"/>
          <p:cNvCxnSpPr/>
          <p:nvPr/>
        </p:nvCxnSpPr>
        <p:spPr>
          <a:xfrm flipH="1">
            <a:off x="6180493" y="2213783"/>
            <a:ext cx="11102"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4" name="Google Shape;144;p16"/>
          <p:cNvCxnSpPr/>
          <p:nvPr/>
        </p:nvCxnSpPr>
        <p:spPr>
          <a:xfrm flipH="1">
            <a:off x="8745623" y="3904712"/>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5" name="Google Shape;145;p16"/>
          <p:cNvCxnSpPr/>
          <p:nvPr/>
        </p:nvCxnSpPr>
        <p:spPr>
          <a:xfrm flipH="1">
            <a:off x="3611089" y="3895941"/>
            <a:ext cx="2136" cy="1828800"/>
          </a:xfrm>
          <a:prstGeom prst="straightConnector1">
            <a:avLst/>
          </a:prstGeom>
          <a:noFill/>
          <a:ln w="165100" cap="flat" cmpd="sng">
            <a:solidFill>
              <a:schemeClr val="accent6"/>
            </a:solidFill>
            <a:prstDash val="solid"/>
            <a:miter lim="800000"/>
            <a:headEnd type="none" w="sm" len="sm"/>
            <a:tailEnd type="none" w="sm" len="sm"/>
          </a:ln>
        </p:spPr>
      </p:cxnSp>
      <p:sp>
        <p:nvSpPr>
          <p:cNvPr id="146" name="Google Shape;146;p16"/>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16"/>
          <p:cNvSpPr txBox="1">
            <a:spLocks noGrp="1"/>
          </p:cNvSpPr>
          <p:nvPr>
            <p:ph type="body" idx="1"/>
          </p:nvPr>
        </p:nvSpPr>
        <p:spPr>
          <a:xfrm>
            <a:off x="1296955"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8" name="Google Shape;148;p16"/>
          <p:cNvSpPr txBox="1">
            <a:spLocks noGrp="1"/>
          </p:cNvSpPr>
          <p:nvPr>
            <p:ph type="body" idx="2"/>
          </p:nvPr>
        </p:nvSpPr>
        <p:spPr>
          <a:xfrm>
            <a:off x="1296955"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9" name="Google Shape;149;p16"/>
          <p:cNvSpPr txBox="1">
            <a:spLocks noGrp="1"/>
          </p:cNvSpPr>
          <p:nvPr>
            <p:ph type="body" idx="3"/>
          </p:nvPr>
        </p:nvSpPr>
        <p:spPr>
          <a:xfrm>
            <a:off x="3897799"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0" name="Google Shape;150;p16"/>
          <p:cNvSpPr txBox="1">
            <a:spLocks noGrp="1"/>
          </p:cNvSpPr>
          <p:nvPr>
            <p:ph type="body" idx="4"/>
          </p:nvPr>
        </p:nvSpPr>
        <p:spPr>
          <a:xfrm>
            <a:off x="3897799"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1" name="Google Shape;151;p16"/>
          <p:cNvSpPr txBox="1">
            <a:spLocks noGrp="1"/>
          </p:cNvSpPr>
          <p:nvPr>
            <p:ph type="body" idx="5"/>
          </p:nvPr>
        </p:nvSpPr>
        <p:spPr>
          <a:xfrm>
            <a:off x="9001711"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2" name="Google Shape;152;p16"/>
          <p:cNvSpPr txBox="1">
            <a:spLocks noGrp="1"/>
          </p:cNvSpPr>
          <p:nvPr>
            <p:ph type="body" idx="6"/>
          </p:nvPr>
        </p:nvSpPr>
        <p:spPr>
          <a:xfrm>
            <a:off x="9001711"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3" name="Google Shape;153;p16"/>
          <p:cNvSpPr txBox="1">
            <a:spLocks noGrp="1"/>
          </p:cNvSpPr>
          <p:nvPr>
            <p:ph type="body" idx="7"/>
          </p:nvPr>
        </p:nvSpPr>
        <p:spPr>
          <a:xfrm>
            <a:off x="6438143"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4" name="Google Shape;154;p16"/>
          <p:cNvSpPr txBox="1">
            <a:spLocks noGrp="1"/>
          </p:cNvSpPr>
          <p:nvPr>
            <p:ph type="body" idx="8"/>
          </p:nvPr>
        </p:nvSpPr>
        <p:spPr>
          <a:xfrm>
            <a:off x="6438143"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55" name="Google Shape;155;p16"/>
          <p:cNvCxnSpPr/>
          <p:nvPr/>
        </p:nvCxnSpPr>
        <p:spPr>
          <a:xfrm>
            <a:off x="967689" y="3968780"/>
            <a:ext cx="10275477" cy="0"/>
          </a:xfrm>
          <a:prstGeom prst="straightConnector1">
            <a:avLst/>
          </a:prstGeom>
          <a:noFill/>
          <a:ln w="165100" cap="flat" cmpd="sng">
            <a:solidFill>
              <a:schemeClr val="accent3"/>
            </a:solidFill>
            <a:prstDash val="solid"/>
            <a:miter lim="800000"/>
            <a:headEnd type="none" w="sm" len="sm"/>
            <a:tailEnd type="none" w="sm" len="sm"/>
          </a:ln>
        </p:spPr>
      </p:cxnSp>
      <p:sp>
        <p:nvSpPr>
          <p:cNvPr id="156" name="Google Shape;156;p16"/>
          <p:cNvSpPr/>
          <p:nvPr/>
        </p:nvSpPr>
        <p:spPr>
          <a:xfrm>
            <a:off x="964323"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7" name="Google Shape;157;p16"/>
          <p:cNvSpPr/>
          <p:nvPr/>
        </p:nvSpPr>
        <p:spPr>
          <a:xfrm>
            <a:off x="3531590"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8" name="Google Shape;158;p16"/>
          <p:cNvSpPr/>
          <p:nvPr/>
        </p:nvSpPr>
        <p:spPr>
          <a:xfrm>
            <a:off x="6098857"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9" name="Google Shape;159;p16"/>
          <p:cNvSpPr/>
          <p:nvPr/>
        </p:nvSpPr>
        <p:spPr>
          <a:xfrm>
            <a:off x="8666124"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0" name="Google Shape;160;p1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1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3768">
          <p15:clr>
            <a:srgbClr val="FBAE40"/>
          </p15:clr>
        </p15:guide>
        <p15:guide id="9" orient="horz" pos="552">
          <p15:clr>
            <a:srgbClr val="FBAE40"/>
          </p15:clr>
        </p15:guide>
        <p15:guide id="10" orient="horz" pos="1512">
          <p15:clr>
            <a:srgbClr val="FBAE40"/>
          </p15:clr>
        </p15:guide>
        <p15:guide id="11" orient="horz" pos="283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2 Col">
  <p:cSld name="2 Col">
    <p:bg>
      <p:bgPr>
        <a:solidFill>
          <a:schemeClr val="lt1"/>
        </a:solidFill>
        <a:effectLst/>
      </p:bgPr>
    </p:bg>
    <p:spTree>
      <p:nvGrpSpPr>
        <p:cNvPr id="1" name="Shape 163"/>
        <p:cNvGrpSpPr/>
        <p:nvPr/>
      </p:nvGrpSpPr>
      <p:grpSpPr>
        <a:xfrm>
          <a:off x="0" y="0"/>
          <a:ext cx="0" cy="0"/>
          <a:chOff x="0" y="0"/>
          <a:chExt cx="0" cy="0"/>
        </a:xfrm>
      </p:grpSpPr>
      <p:grpSp>
        <p:nvGrpSpPr>
          <p:cNvPr id="164" name="Google Shape;164;p17"/>
          <p:cNvGrpSpPr/>
          <p:nvPr/>
        </p:nvGrpSpPr>
        <p:grpSpPr>
          <a:xfrm rot="5400000" flipH="1">
            <a:off x="0" y="3900132"/>
            <a:ext cx="2959226" cy="2959226"/>
            <a:chOff x="0" y="12289"/>
            <a:chExt cx="3550" cy="3551"/>
          </a:xfrm>
        </p:grpSpPr>
        <p:sp>
          <p:nvSpPr>
            <p:cNvPr id="165" name="Google Shape;165;p1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6" name="Google Shape;166;p1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7" name="Google Shape;167;p1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68" name="Google Shape;168;p17"/>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69" name="Google Shape;169;p17"/>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0" name="Google Shape;170;p17"/>
          <p:cNvSpPr txBox="1">
            <a:spLocks noGrp="1"/>
          </p:cNvSpPr>
          <p:nvPr>
            <p:ph type="body" idx="1"/>
          </p:nvPr>
        </p:nvSpPr>
        <p:spPr>
          <a:xfrm>
            <a:off x="964023" y="2300984"/>
            <a:ext cx="4827178"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1" name="Google Shape;171;p17"/>
          <p:cNvSpPr txBox="1">
            <a:spLocks noGrp="1"/>
          </p:cNvSpPr>
          <p:nvPr>
            <p:ph type="body" idx="2"/>
          </p:nvPr>
        </p:nvSpPr>
        <p:spPr>
          <a:xfrm>
            <a:off x="6362700" y="2300984"/>
            <a:ext cx="4764829"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2" name="Google Shape;172;p17"/>
          <p:cNvSpPr txBox="1">
            <a:spLocks noGrp="1"/>
          </p:cNvSpPr>
          <p:nvPr>
            <p:ph type="body" idx="3"/>
          </p:nvPr>
        </p:nvSpPr>
        <p:spPr>
          <a:xfrm>
            <a:off x="964023" y="2799146"/>
            <a:ext cx="482717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73" name="Google Shape;173;p17"/>
          <p:cNvSpPr txBox="1">
            <a:spLocks noGrp="1"/>
          </p:cNvSpPr>
          <p:nvPr>
            <p:ph type="body" idx="4"/>
          </p:nvPr>
        </p:nvSpPr>
        <p:spPr>
          <a:xfrm>
            <a:off x="6362700" y="2799146"/>
            <a:ext cx="4756241"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74" name="Google Shape;174;p17"/>
          <p:cNvCxnSpPr/>
          <p:nvPr/>
        </p:nvCxnSpPr>
        <p:spPr>
          <a:xfrm>
            <a:off x="63627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5" name="Google Shape;175;p17"/>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6" name="Google Shape;176;p17"/>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 name="Google Shape;177;p17"/>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3 col">
  <p:cSld name="3 col">
    <p:bg>
      <p:bgPr>
        <a:solidFill>
          <a:schemeClr val="lt1"/>
        </a:solidFill>
        <a:effectLst/>
      </p:bgPr>
    </p:bg>
    <p:spTree>
      <p:nvGrpSpPr>
        <p:cNvPr id="1" name="Shape 178"/>
        <p:cNvGrpSpPr/>
        <p:nvPr/>
      </p:nvGrpSpPr>
      <p:grpSpPr>
        <a:xfrm>
          <a:off x="0" y="0"/>
          <a:ext cx="0" cy="0"/>
          <a:chOff x="0" y="0"/>
          <a:chExt cx="0" cy="0"/>
        </a:xfrm>
      </p:grpSpPr>
      <p:grpSp>
        <p:nvGrpSpPr>
          <p:cNvPr id="179" name="Google Shape;179;p18"/>
          <p:cNvGrpSpPr/>
          <p:nvPr/>
        </p:nvGrpSpPr>
        <p:grpSpPr>
          <a:xfrm rot="5400000" flipH="1">
            <a:off x="0" y="3900132"/>
            <a:ext cx="2959226" cy="2959226"/>
            <a:chOff x="0" y="12289"/>
            <a:chExt cx="3550" cy="3551"/>
          </a:xfrm>
        </p:grpSpPr>
        <p:sp>
          <p:nvSpPr>
            <p:cNvPr id="180" name="Google Shape;180;p1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1" name="Google Shape;181;p1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2" name="Google Shape;182;p1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83" name="Google Shape;183;p1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84" name="Google Shape;184;p1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85" name="Google Shape;185;p18"/>
          <p:cNvSpPr txBox="1">
            <a:spLocks noGrp="1"/>
          </p:cNvSpPr>
          <p:nvPr>
            <p:ph type="body" idx="1"/>
          </p:nvPr>
        </p:nvSpPr>
        <p:spPr>
          <a:xfrm>
            <a:off x="952500"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6" name="Google Shape;186;p18"/>
          <p:cNvSpPr txBox="1">
            <a:spLocks noGrp="1"/>
          </p:cNvSpPr>
          <p:nvPr>
            <p:ph type="body" idx="2"/>
          </p:nvPr>
        </p:nvSpPr>
        <p:spPr>
          <a:xfrm>
            <a:off x="952500"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7" name="Google Shape;187;p18"/>
          <p:cNvSpPr txBox="1">
            <a:spLocks noGrp="1"/>
          </p:cNvSpPr>
          <p:nvPr>
            <p:ph type="body" idx="3"/>
          </p:nvPr>
        </p:nvSpPr>
        <p:spPr>
          <a:xfrm>
            <a:off x="4569372"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8" name="Google Shape;188;p18"/>
          <p:cNvSpPr txBox="1">
            <a:spLocks noGrp="1"/>
          </p:cNvSpPr>
          <p:nvPr>
            <p:ph type="body" idx="4"/>
          </p:nvPr>
        </p:nvSpPr>
        <p:spPr>
          <a:xfrm>
            <a:off x="4569372" y="2799146"/>
            <a:ext cx="305062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9" name="Google Shape;189;p18"/>
          <p:cNvSpPr txBox="1">
            <a:spLocks noGrp="1"/>
          </p:cNvSpPr>
          <p:nvPr>
            <p:ph type="body" idx="5"/>
          </p:nvPr>
        </p:nvSpPr>
        <p:spPr>
          <a:xfrm>
            <a:off x="8187017"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90" name="Google Shape;190;p18"/>
          <p:cNvSpPr txBox="1">
            <a:spLocks noGrp="1"/>
          </p:cNvSpPr>
          <p:nvPr>
            <p:ph type="body" idx="6"/>
          </p:nvPr>
        </p:nvSpPr>
        <p:spPr>
          <a:xfrm>
            <a:off x="8187017"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91" name="Google Shape;191;p18"/>
          <p:cNvCxnSpPr/>
          <p:nvPr/>
        </p:nvCxnSpPr>
        <p:spPr>
          <a:xfrm>
            <a:off x="4569372" y="1939108"/>
            <a:ext cx="2133600" cy="3992"/>
          </a:xfrm>
          <a:prstGeom prst="straightConnector1">
            <a:avLst/>
          </a:prstGeom>
          <a:noFill/>
          <a:ln w="101600" cap="flat" cmpd="sng">
            <a:solidFill>
              <a:schemeClr val="lt2"/>
            </a:solidFill>
            <a:prstDash val="solid"/>
            <a:miter lim="800000"/>
            <a:headEnd type="none" w="sm" len="sm"/>
            <a:tailEnd type="none" w="sm" len="sm"/>
          </a:ln>
        </p:spPr>
      </p:cxnSp>
      <p:cxnSp>
        <p:nvCxnSpPr>
          <p:cNvPr id="192" name="Google Shape;192;p18"/>
          <p:cNvCxnSpPr/>
          <p:nvPr/>
        </p:nvCxnSpPr>
        <p:spPr>
          <a:xfrm>
            <a:off x="8187017"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93" name="Google Shape;193;p1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4" name="Google Shape;194;p1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5" name="Google Shape;195;p1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520">
          <p15:clr>
            <a:srgbClr val="FBAE40"/>
          </p15:clr>
        </p15:guide>
        <p15:guide id="4" pos="5160">
          <p15:clr>
            <a:srgbClr val="FBAE40"/>
          </p15:clr>
        </p15:guide>
        <p15:guide id="5" orient="horz" pos="1224">
          <p15:clr>
            <a:srgbClr val="FBAE40"/>
          </p15:clr>
        </p15:guide>
        <p15:guide id="6" orient="horz" pos="1440">
          <p15:clr>
            <a:srgbClr val="FBAE40"/>
          </p15:clr>
        </p15:guide>
        <p15:guide id="7" orient="horz" pos="552">
          <p15:clr>
            <a:srgbClr val="FBAE40"/>
          </p15:clr>
        </p15:guide>
        <p15:guide id="8" pos="4800">
          <p15:clr>
            <a:srgbClr val="FBAE40"/>
          </p15:clr>
        </p15:guide>
        <p15:guide id="9" pos="2880">
          <p15:clr>
            <a:srgbClr val="FBAE40"/>
          </p15:clr>
        </p15:guide>
        <p15:guide id="10" orient="horz" pos="175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Introduction">
  <p:cSld name="Introduction">
    <p:spTree>
      <p:nvGrpSpPr>
        <p:cNvPr id="1" name="Shape 23"/>
        <p:cNvGrpSpPr/>
        <p:nvPr/>
      </p:nvGrpSpPr>
      <p:grpSpPr>
        <a:xfrm>
          <a:off x="0" y="0"/>
          <a:ext cx="0" cy="0"/>
          <a:chOff x="0" y="0"/>
          <a:chExt cx="0" cy="0"/>
        </a:xfrm>
      </p:grpSpPr>
      <p:grpSp>
        <p:nvGrpSpPr>
          <p:cNvPr id="24" name="Google Shape;24;p8"/>
          <p:cNvGrpSpPr/>
          <p:nvPr/>
        </p:nvGrpSpPr>
        <p:grpSpPr>
          <a:xfrm rot="5400000" flipH="1">
            <a:off x="0" y="3900132"/>
            <a:ext cx="2959226" cy="2959226"/>
            <a:chOff x="0" y="12289"/>
            <a:chExt cx="3550" cy="3551"/>
          </a:xfrm>
        </p:grpSpPr>
        <p:sp>
          <p:nvSpPr>
            <p:cNvPr id="25" name="Google Shape;25;p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6" name="Google Shape;26;p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7" name="Google Shape;27;p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8" name="Google Shape;28;p8"/>
          <p:cNvSpPr>
            <a:spLocks noGrp="1"/>
          </p:cNvSpPr>
          <p:nvPr>
            <p:ph type="pic" idx="2"/>
          </p:nvPr>
        </p:nvSpPr>
        <p:spPr>
          <a:xfrm>
            <a:off x="6096000" y="-22543"/>
            <a:ext cx="6096000" cy="6903086"/>
          </a:xfrm>
          <a:prstGeom prst="rect">
            <a:avLst/>
          </a:prstGeom>
          <a:noFill/>
          <a:ln>
            <a:noFill/>
          </a:ln>
        </p:spPr>
      </p:sp>
      <p:sp>
        <p:nvSpPr>
          <p:cNvPr id="29" name="Google Shape;29;p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0" name="Google Shape;30;p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1" name="Google Shape;31;p8"/>
          <p:cNvSpPr txBox="1">
            <a:spLocks noGrp="1"/>
          </p:cNvSpPr>
          <p:nvPr>
            <p:ph type="body" idx="1"/>
          </p:nvPr>
        </p:nvSpPr>
        <p:spPr>
          <a:xfrm>
            <a:off x="952499" y="2289363"/>
            <a:ext cx="4572001" cy="27952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2" name="Google Shape;32;p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3480">
          <p15:clr>
            <a:srgbClr val="FBAE40"/>
          </p15:clr>
        </p15:guide>
        <p15:guide id="3" orient="horz" pos="1440">
          <p15:clr>
            <a:srgbClr val="FBAE40"/>
          </p15:clr>
        </p15:guide>
        <p15:guide id="4" orient="horz" pos="1224">
          <p15:clr>
            <a:srgbClr val="FBAE40"/>
          </p15:clr>
        </p15:guide>
        <p15:guide id="5" orient="horz" pos="5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mmary ">
  <p:cSld name="Summary ">
    <p:bg>
      <p:bgPr>
        <a:solidFill>
          <a:schemeClr val="lt1"/>
        </a:solidFill>
        <a:effectLst/>
      </p:bgPr>
    </p:bg>
    <p:spTree>
      <p:nvGrpSpPr>
        <p:cNvPr id="1" name="Shape 35"/>
        <p:cNvGrpSpPr/>
        <p:nvPr/>
      </p:nvGrpSpPr>
      <p:grpSpPr>
        <a:xfrm>
          <a:off x="0" y="0"/>
          <a:ext cx="0" cy="0"/>
          <a:chOff x="0" y="0"/>
          <a:chExt cx="0" cy="0"/>
        </a:xfrm>
      </p:grpSpPr>
      <p:sp>
        <p:nvSpPr>
          <p:cNvPr id="36" name="Google Shape;36;p9"/>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7" name="Google Shape;37;p9"/>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8" name="Google Shape;38;p9"/>
          <p:cNvSpPr txBox="1">
            <a:spLocks noGrp="1"/>
          </p:cNvSpPr>
          <p:nvPr>
            <p:ph type="body" idx="1"/>
          </p:nvPr>
        </p:nvSpPr>
        <p:spPr>
          <a:xfrm>
            <a:off x="952500"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39" name="Google Shape;39;p9"/>
          <p:cNvGrpSpPr/>
          <p:nvPr/>
        </p:nvGrpSpPr>
        <p:grpSpPr>
          <a:xfrm rot="10800000">
            <a:off x="8870040" y="0"/>
            <a:ext cx="3325208" cy="3325208"/>
            <a:chOff x="0" y="12289"/>
            <a:chExt cx="3550" cy="3551"/>
          </a:xfrm>
        </p:grpSpPr>
        <p:sp>
          <p:nvSpPr>
            <p:cNvPr id="40" name="Google Shape;40;p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1" name="Google Shape;41;p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2" name="Google Shape;42;p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43" name="Google Shape;43;p9"/>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 name="Google Shape;44;p9"/>
          <p:cNvSpPr txBox="1">
            <a:spLocks noGrp="1"/>
          </p:cNvSpPr>
          <p:nvPr>
            <p:ph type="body" idx="3"/>
          </p:nvPr>
        </p:nvSpPr>
        <p:spPr>
          <a:xfrm>
            <a:off x="953655" y="3841846"/>
            <a:ext cx="4838700" cy="63675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9"/>
          <p:cNvSpPr txBox="1">
            <a:spLocks noGrp="1"/>
          </p:cNvSpPr>
          <p:nvPr>
            <p:ph type="body" idx="4"/>
          </p:nvPr>
        </p:nvSpPr>
        <p:spPr>
          <a:xfrm>
            <a:off x="953655"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 name="Google Shape;46;p9"/>
          <p:cNvSpPr txBox="1">
            <a:spLocks noGrp="1"/>
          </p:cNvSpPr>
          <p:nvPr>
            <p:ph type="body" idx="5"/>
          </p:nvPr>
        </p:nvSpPr>
        <p:spPr>
          <a:xfrm>
            <a:off x="952500" y="5017901"/>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7" name="Google Shape;47;p9"/>
          <p:cNvSpPr txBox="1">
            <a:spLocks noGrp="1"/>
          </p:cNvSpPr>
          <p:nvPr>
            <p:ph type="body" idx="6"/>
          </p:nvPr>
        </p:nvSpPr>
        <p:spPr>
          <a:xfrm>
            <a:off x="952500" y="4646997"/>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8" name="Google Shape;48;p9"/>
          <p:cNvSpPr txBox="1">
            <a:spLocks noGrp="1"/>
          </p:cNvSpPr>
          <p:nvPr>
            <p:ph type="body" idx="7"/>
          </p:nvPr>
        </p:nvSpPr>
        <p:spPr>
          <a:xfrm>
            <a:off x="6399647"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9" name="Google Shape;49;p9"/>
          <p:cNvSpPr txBox="1">
            <a:spLocks noGrp="1"/>
          </p:cNvSpPr>
          <p:nvPr>
            <p:ph type="body" idx="8"/>
          </p:nvPr>
        </p:nvSpPr>
        <p:spPr>
          <a:xfrm>
            <a:off x="6399647"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0" name="Google Shape;50;p9"/>
          <p:cNvSpPr txBox="1">
            <a:spLocks noGrp="1"/>
          </p:cNvSpPr>
          <p:nvPr>
            <p:ph type="body" idx="9"/>
          </p:nvPr>
        </p:nvSpPr>
        <p:spPr>
          <a:xfrm>
            <a:off x="6399647" y="3841846"/>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1" name="Google Shape;51;p9"/>
          <p:cNvSpPr txBox="1">
            <a:spLocks noGrp="1"/>
          </p:cNvSpPr>
          <p:nvPr>
            <p:ph type="body" idx="13"/>
          </p:nvPr>
        </p:nvSpPr>
        <p:spPr>
          <a:xfrm>
            <a:off x="6399647"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2" name="Google Shape;52;p9"/>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55"/>
        <p:cNvGrpSpPr/>
        <p:nvPr/>
      </p:nvGrpSpPr>
      <p:grpSpPr>
        <a:xfrm>
          <a:off x="0" y="0"/>
          <a:ext cx="0" cy="0"/>
          <a:chOff x="0" y="0"/>
          <a:chExt cx="0" cy="0"/>
        </a:xfrm>
      </p:grpSpPr>
      <p:grpSp>
        <p:nvGrpSpPr>
          <p:cNvPr id="56" name="Google Shape;56;p10"/>
          <p:cNvGrpSpPr/>
          <p:nvPr/>
        </p:nvGrpSpPr>
        <p:grpSpPr>
          <a:xfrm>
            <a:off x="6362700" y="0"/>
            <a:ext cx="5829298" cy="3235602"/>
            <a:chOff x="5612972" y="1"/>
            <a:chExt cx="6615961" cy="3672246"/>
          </a:xfrm>
        </p:grpSpPr>
        <p:sp>
          <p:nvSpPr>
            <p:cNvPr id="57" name="Google Shape;57;p10"/>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8" name="Google Shape;58;p10"/>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9" name="Google Shape;59;p10"/>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0" name="Google Shape;60;p10"/>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1" name="Google Shape;61;p10"/>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62" name="Google Shape;62;p10"/>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63" name="Google Shape;63;p10"/>
          <p:cNvCxnSpPr/>
          <p:nvPr/>
        </p:nvCxnSpPr>
        <p:spPr>
          <a:xfrm>
            <a:off x="952500" y="1934655"/>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4" name="Google Shape;64;p10"/>
          <p:cNvSpPr txBox="1">
            <a:spLocks noGrp="1"/>
          </p:cNvSpPr>
          <p:nvPr>
            <p:ph type="body" idx="1"/>
          </p:nvPr>
        </p:nvSpPr>
        <p:spPr>
          <a:xfrm>
            <a:off x="952500" y="2818296"/>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5" name="Google Shape;65;p10"/>
          <p:cNvSpPr txBox="1">
            <a:spLocks noGrp="1"/>
          </p:cNvSpPr>
          <p:nvPr>
            <p:ph type="body" idx="2"/>
          </p:nvPr>
        </p:nvSpPr>
        <p:spPr>
          <a:xfrm>
            <a:off x="952500" y="2209800"/>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6" name="Google Shape;66;p10"/>
          <p:cNvCxnSpPr/>
          <p:nvPr/>
        </p:nvCxnSpPr>
        <p:spPr>
          <a:xfrm>
            <a:off x="3663043"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7" name="Google Shape;67;p10"/>
          <p:cNvSpPr txBox="1">
            <a:spLocks noGrp="1"/>
          </p:cNvSpPr>
          <p:nvPr>
            <p:ph type="body" idx="3"/>
          </p:nvPr>
        </p:nvSpPr>
        <p:spPr>
          <a:xfrm>
            <a:off x="3663042" y="2818296"/>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8" name="Google Shape;68;p10"/>
          <p:cNvSpPr txBox="1">
            <a:spLocks noGrp="1"/>
          </p:cNvSpPr>
          <p:nvPr>
            <p:ph type="body" idx="4"/>
          </p:nvPr>
        </p:nvSpPr>
        <p:spPr>
          <a:xfrm>
            <a:off x="3663042" y="2209800"/>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9" name="Google Shape;69;p10"/>
          <p:cNvCxnSpPr/>
          <p:nvPr/>
        </p:nvCxnSpPr>
        <p:spPr>
          <a:xfrm>
            <a:off x="952500" y="4248119"/>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0" name="Google Shape;70;p10"/>
          <p:cNvSpPr txBox="1">
            <a:spLocks noGrp="1"/>
          </p:cNvSpPr>
          <p:nvPr>
            <p:ph type="body" idx="5"/>
          </p:nvPr>
        </p:nvSpPr>
        <p:spPr>
          <a:xfrm>
            <a:off x="952500" y="5131299"/>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1" name="Google Shape;71;p10"/>
          <p:cNvSpPr txBox="1">
            <a:spLocks noGrp="1"/>
          </p:cNvSpPr>
          <p:nvPr>
            <p:ph type="body" idx="6"/>
          </p:nvPr>
        </p:nvSpPr>
        <p:spPr>
          <a:xfrm>
            <a:off x="952500" y="4522803"/>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2" name="Google Shape;72;p10"/>
          <p:cNvCxnSpPr/>
          <p:nvPr/>
        </p:nvCxnSpPr>
        <p:spPr>
          <a:xfrm>
            <a:off x="3663043"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3" name="Google Shape;73;p10"/>
          <p:cNvSpPr txBox="1">
            <a:spLocks noGrp="1"/>
          </p:cNvSpPr>
          <p:nvPr>
            <p:ph type="body" idx="7"/>
          </p:nvPr>
        </p:nvSpPr>
        <p:spPr>
          <a:xfrm>
            <a:off x="3663042" y="5131299"/>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4" name="Google Shape;74;p10"/>
          <p:cNvSpPr txBox="1">
            <a:spLocks noGrp="1"/>
          </p:cNvSpPr>
          <p:nvPr>
            <p:ph type="body" idx="8"/>
          </p:nvPr>
        </p:nvSpPr>
        <p:spPr>
          <a:xfrm>
            <a:off x="3663042" y="4522803"/>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5" name="Google Shape;75;p10"/>
          <p:cNvCxnSpPr/>
          <p:nvPr/>
        </p:nvCxnSpPr>
        <p:spPr>
          <a:xfrm>
            <a:off x="6367055"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6" name="Google Shape;76;p10"/>
          <p:cNvSpPr txBox="1">
            <a:spLocks noGrp="1"/>
          </p:cNvSpPr>
          <p:nvPr>
            <p:ph type="body" idx="9"/>
          </p:nvPr>
        </p:nvSpPr>
        <p:spPr>
          <a:xfrm>
            <a:off x="6367054" y="5131299"/>
            <a:ext cx="2129245"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7" name="Google Shape;77;p10"/>
          <p:cNvSpPr txBox="1">
            <a:spLocks noGrp="1"/>
          </p:cNvSpPr>
          <p:nvPr>
            <p:ph type="body" idx="13"/>
          </p:nvPr>
        </p:nvSpPr>
        <p:spPr>
          <a:xfrm>
            <a:off x="6367054" y="4522803"/>
            <a:ext cx="2129245"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8" name="Google Shape;78;p10"/>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0"/>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0"/>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reak">
  <p:cSld name="Break">
    <p:bg>
      <p:bgPr>
        <a:solidFill>
          <a:schemeClr val="lt1"/>
        </a:solidFill>
        <a:effectLst/>
      </p:bgPr>
    </p:bg>
    <p:spTree>
      <p:nvGrpSpPr>
        <p:cNvPr id="1" name="Shape 81"/>
        <p:cNvGrpSpPr/>
        <p:nvPr/>
      </p:nvGrpSpPr>
      <p:grpSpPr>
        <a:xfrm>
          <a:off x="0" y="0"/>
          <a:ext cx="0" cy="0"/>
          <a:chOff x="0" y="0"/>
          <a:chExt cx="0" cy="0"/>
        </a:xfrm>
      </p:grpSpPr>
      <p:sp>
        <p:nvSpPr>
          <p:cNvPr id="82" name="Google Shape;82;p11"/>
          <p:cNvSpPr>
            <a:spLocks noGrp="1"/>
          </p:cNvSpPr>
          <p:nvPr>
            <p:ph type="pic" idx="2"/>
          </p:nvPr>
        </p:nvSpPr>
        <p:spPr>
          <a:xfrm>
            <a:off x="0" y="0"/>
            <a:ext cx="12191998" cy="6858000"/>
          </a:xfrm>
          <a:prstGeom prst="rect">
            <a:avLst/>
          </a:prstGeom>
          <a:solidFill>
            <a:schemeClr val="accent2"/>
          </a:solidFill>
          <a:ln>
            <a:noFill/>
          </a:ln>
        </p:spPr>
      </p:sp>
      <p:sp>
        <p:nvSpPr>
          <p:cNvPr id="83" name="Google Shape;83;p11"/>
          <p:cNvSpPr txBox="1">
            <a:spLocks noGrp="1"/>
          </p:cNvSpPr>
          <p:nvPr>
            <p:ph type="title"/>
          </p:nvPr>
        </p:nvSpPr>
        <p:spPr>
          <a:xfrm>
            <a:off x="7193943" y="3045437"/>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lt1"/>
              </a:buClr>
              <a:buSzPts val="4100"/>
              <a:buFont typeface="Franklin Gothic"/>
              <a:buNone/>
              <a:defRPr sz="4100" b="1" i="0">
                <a:solidFill>
                  <a:schemeClr val="lt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84" name="Google Shape;84;p11"/>
          <p:cNvCxnSpPr/>
          <p:nvPr/>
        </p:nvCxnSpPr>
        <p:spPr>
          <a:xfrm>
            <a:off x="7154721" y="4003877"/>
            <a:ext cx="2133600" cy="3992"/>
          </a:xfrm>
          <a:prstGeom prst="straightConnector1">
            <a:avLst/>
          </a:prstGeom>
          <a:noFill/>
          <a:ln w="101600" cap="flat" cmpd="sng">
            <a:solidFill>
              <a:schemeClr val="lt2"/>
            </a:solidFill>
            <a:prstDash val="solid"/>
            <a:miter lim="800000"/>
            <a:headEnd type="none" w="sm" len="sm"/>
            <a:tailEnd type="none" w="sm" len="sm"/>
          </a:ln>
        </p:spPr>
      </p:cxnSp>
      <p:grpSp>
        <p:nvGrpSpPr>
          <p:cNvPr id="85" name="Google Shape;85;p11"/>
          <p:cNvGrpSpPr/>
          <p:nvPr/>
        </p:nvGrpSpPr>
        <p:grpSpPr>
          <a:xfrm rot="10800000">
            <a:off x="9509760" y="-3"/>
            <a:ext cx="2682238" cy="2682238"/>
            <a:chOff x="0" y="12289"/>
            <a:chExt cx="3550" cy="3551"/>
          </a:xfrm>
        </p:grpSpPr>
        <p:sp>
          <p:nvSpPr>
            <p:cNvPr id="86" name="Google Shape;86;p11"/>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7" name="Google Shape;87;p11"/>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8" name="Google Shape;88;p11"/>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7104">
          <p15:clr>
            <a:srgbClr val="FBAE40"/>
          </p15:clr>
        </p15:guide>
        <p15:guide id="2" pos="4344">
          <p15:clr>
            <a:srgbClr val="FBAE40"/>
          </p15:clr>
        </p15:guide>
        <p15:guide id="3" pos="4560">
          <p15:clr>
            <a:srgbClr val="FBAE40"/>
          </p15:clr>
        </p15:guide>
        <p15:guide id="4" orient="horz" pos="18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hart">
  <p:cSld name="Chart">
    <p:bg>
      <p:bgPr>
        <a:solidFill>
          <a:schemeClr val="lt1"/>
        </a:solidFill>
        <a:effectLst/>
      </p:bgPr>
    </p:bg>
    <p:spTree>
      <p:nvGrpSpPr>
        <p:cNvPr id="1" name="Shape 89"/>
        <p:cNvGrpSpPr/>
        <p:nvPr/>
      </p:nvGrpSpPr>
      <p:grpSpPr>
        <a:xfrm>
          <a:off x="0" y="0"/>
          <a:ext cx="0" cy="0"/>
          <a:chOff x="0" y="0"/>
          <a:chExt cx="0" cy="0"/>
        </a:xfrm>
      </p:grpSpPr>
      <p:sp>
        <p:nvSpPr>
          <p:cNvPr id="90" name="Google Shape;90;p12"/>
          <p:cNvSpPr>
            <a:spLocks noGrp="1"/>
          </p:cNvSpPr>
          <p:nvPr>
            <p:ph type="chart" idx="2"/>
          </p:nvPr>
        </p:nvSpPr>
        <p:spPr>
          <a:xfrm>
            <a:off x="952500" y="1939108"/>
            <a:ext cx="10352810" cy="411070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Libre Franklin"/>
                <a:ea typeface="Libre Franklin"/>
                <a:cs typeface="Libre Franklin"/>
                <a:sym typeface="Libre Franklin"/>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2"/>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2"/>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p:cSld name="Table">
    <p:bg>
      <p:bgPr>
        <a:solidFill>
          <a:schemeClr val="lt1"/>
        </a:solidFill>
        <a:effectLst/>
      </p:bgPr>
    </p:bg>
    <p:spTree>
      <p:nvGrpSpPr>
        <p:cNvPr id="1" name="Shape 95"/>
        <p:cNvGrpSpPr/>
        <p:nvPr/>
      </p:nvGrpSpPr>
      <p:grpSpPr>
        <a:xfrm>
          <a:off x="0" y="0"/>
          <a:ext cx="0" cy="0"/>
          <a:chOff x="0" y="0"/>
          <a:chExt cx="0" cy="0"/>
        </a:xfrm>
      </p:grpSpPr>
      <p:sp>
        <p:nvSpPr>
          <p:cNvPr id="96" name="Google Shape;96;p13"/>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3"/>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3"/>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lt1"/>
        </a:solidFill>
        <a:effectLst/>
      </p:bgPr>
    </p:bg>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964022" y="2476500"/>
            <a:ext cx="7132320" cy="3289971"/>
          </a:xfrm>
          <a:prstGeom prst="rect">
            <a:avLst/>
          </a:prstGeom>
          <a:noFill/>
          <a:ln>
            <a:noFill/>
          </a:ln>
        </p:spPr>
        <p:txBody>
          <a:bodyPr spcFirstLastPara="1" wrap="square" lIns="0" tIns="0" rIns="0" bIns="0" anchor="t" anchorCtr="0">
            <a:normAutofit/>
          </a:bodyPr>
          <a:lstStyle>
            <a:lvl1pPr lvl="0" algn="l">
              <a:lnSpc>
                <a:spcPct val="100000"/>
              </a:lnSpc>
              <a:spcBef>
                <a:spcPts val="0"/>
              </a:spcBef>
              <a:spcAft>
                <a:spcPts val="0"/>
              </a:spcAft>
              <a:buClr>
                <a:schemeClr val="dk1"/>
              </a:buClr>
              <a:buSzPts val="2800"/>
              <a:buFont typeface="Libre Franklin"/>
              <a:buNone/>
              <a:defRPr sz="2800" b="0" i="0">
                <a:solidFill>
                  <a:schemeClr val="dk1"/>
                </a:solidFill>
                <a:latin typeface="Libre Franklin"/>
                <a:ea typeface="Libre Franklin"/>
                <a:cs typeface="Libre Franklin"/>
                <a:sym typeface="Libre Frankli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4"/>
          <p:cNvSpPr txBox="1"/>
          <p:nvPr/>
        </p:nvSpPr>
        <p:spPr>
          <a:xfrm>
            <a:off x="699948" y="548291"/>
            <a:ext cx="1589372"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0" b="1">
                <a:solidFill>
                  <a:schemeClr val="dk1"/>
                </a:solidFill>
                <a:latin typeface="Libre Franklin"/>
                <a:ea typeface="Libre Franklin"/>
                <a:cs typeface="Libre Franklin"/>
                <a:sym typeface="Libre Franklin"/>
              </a:rPr>
              <a:t>“</a:t>
            </a:r>
            <a:endParaRPr/>
          </a:p>
        </p:txBody>
      </p:sp>
      <p:grpSp>
        <p:nvGrpSpPr>
          <p:cNvPr id="103" name="Google Shape;103;p14"/>
          <p:cNvGrpSpPr/>
          <p:nvPr/>
        </p:nvGrpSpPr>
        <p:grpSpPr>
          <a:xfrm>
            <a:off x="6362700" y="0"/>
            <a:ext cx="5829298" cy="3235602"/>
            <a:chOff x="5612972" y="1"/>
            <a:chExt cx="6615961" cy="3672246"/>
          </a:xfrm>
        </p:grpSpPr>
        <p:sp>
          <p:nvSpPr>
            <p:cNvPr id="104" name="Google Shape;104;p14"/>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5" name="Google Shape;105;p14"/>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6" name="Google Shape;106;p14"/>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7" name="Google Shape;107;p14"/>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8" name="Google Shape;108;p14"/>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grpSp>
        <p:nvGrpSpPr>
          <p:cNvPr id="109" name="Google Shape;109;p14"/>
          <p:cNvGrpSpPr/>
          <p:nvPr/>
        </p:nvGrpSpPr>
        <p:grpSpPr>
          <a:xfrm rot="5400000" flipH="1">
            <a:off x="0" y="3900132"/>
            <a:ext cx="2959226" cy="2959226"/>
            <a:chOff x="0" y="12289"/>
            <a:chExt cx="3550" cy="3551"/>
          </a:xfrm>
        </p:grpSpPr>
        <p:sp>
          <p:nvSpPr>
            <p:cNvPr id="110" name="Google Shape;110;p14"/>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1" name="Google Shape;111;p14"/>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2" name="Google Shape;112;p14"/>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560">
          <p15:clr>
            <a:srgbClr val="FBAE40"/>
          </p15:clr>
        </p15:guide>
        <p15:guide id="8" orient="horz" pos="1752">
          <p15:clr>
            <a:srgbClr val="FBAE40"/>
          </p15:clr>
        </p15:guide>
        <p15:guide id="9" orient="horz" pos="124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eam">
  <p:cSld name="Team">
    <p:bg>
      <p:bgPr>
        <a:solidFill>
          <a:schemeClr val="lt1"/>
        </a:solidFill>
        <a:effectLst/>
      </p:bgPr>
    </p:bg>
    <p:spTree>
      <p:nvGrpSpPr>
        <p:cNvPr id="1" name="Shape 113"/>
        <p:cNvGrpSpPr/>
        <p:nvPr/>
      </p:nvGrpSpPr>
      <p:grpSpPr>
        <a:xfrm>
          <a:off x="0" y="0"/>
          <a:ext cx="0" cy="0"/>
          <a:chOff x="0" y="0"/>
          <a:chExt cx="0" cy="0"/>
        </a:xfrm>
      </p:grpSpPr>
      <p:grpSp>
        <p:nvGrpSpPr>
          <p:cNvPr id="114" name="Google Shape;114;p15"/>
          <p:cNvGrpSpPr/>
          <p:nvPr/>
        </p:nvGrpSpPr>
        <p:grpSpPr>
          <a:xfrm rot="5400000" flipH="1">
            <a:off x="0" y="3900132"/>
            <a:ext cx="2959226" cy="2959226"/>
            <a:chOff x="0" y="12289"/>
            <a:chExt cx="3550" cy="3551"/>
          </a:xfrm>
        </p:grpSpPr>
        <p:sp>
          <p:nvSpPr>
            <p:cNvPr id="115" name="Google Shape;115;p15"/>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6" name="Google Shape;116;p15"/>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7" name="Google Shape;117;p15"/>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18" name="Google Shape;118;p15"/>
          <p:cNvSpPr>
            <a:spLocks noGrp="1"/>
          </p:cNvSpPr>
          <p:nvPr>
            <p:ph type="pic" idx="2"/>
          </p:nvPr>
        </p:nvSpPr>
        <p:spPr>
          <a:xfrm>
            <a:off x="954268" y="2572883"/>
            <a:ext cx="2118245" cy="2037217"/>
          </a:xfrm>
          <a:prstGeom prst="rect">
            <a:avLst/>
          </a:prstGeom>
          <a:noFill/>
          <a:ln>
            <a:noFill/>
          </a:ln>
        </p:spPr>
      </p:sp>
      <p:sp>
        <p:nvSpPr>
          <p:cNvPr id="119" name="Google Shape;119;p15"/>
          <p:cNvSpPr txBox="1">
            <a:spLocks noGrp="1"/>
          </p:cNvSpPr>
          <p:nvPr>
            <p:ph type="title"/>
          </p:nvPr>
        </p:nvSpPr>
        <p:spPr>
          <a:xfrm>
            <a:off x="964022" y="879063"/>
            <a:ext cx="75322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20" name="Google Shape;120;p15"/>
          <p:cNvCxnSpPr/>
          <p:nvPr/>
        </p:nvCxnSpPr>
        <p:spPr>
          <a:xfrm>
            <a:off x="952500" y="1939108"/>
            <a:ext cx="2133600" cy="0"/>
          </a:xfrm>
          <a:prstGeom prst="straightConnector1">
            <a:avLst/>
          </a:prstGeom>
          <a:noFill/>
          <a:ln w="101600" cap="flat" cmpd="sng">
            <a:solidFill>
              <a:schemeClr val="lt1"/>
            </a:solidFill>
            <a:prstDash val="solid"/>
            <a:miter lim="800000"/>
            <a:headEnd type="none" w="sm" len="sm"/>
            <a:tailEnd type="none" w="sm" len="sm"/>
          </a:ln>
        </p:spPr>
      </p:cxnSp>
      <p:sp>
        <p:nvSpPr>
          <p:cNvPr id="121" name="Google Shape;121;p15"/>
          <p:cNvSpPr>
            <a:spLocks noGrp="1"/>
          </p:cNvSpPr>
          <p:nvPr>
            <p:ph type="pic" idx="3"/>
          </p:nvPr>
        </p:nvSpPr>
        <p:spPr>
          <a:xfrm>
            <a:off x="3658280" y="2572883"/>
            <a:ext cx="2118245" cy="2037217"/>
          </a:xfrm>
          <a:prstGeom prst="rect">
            <a:avLst/>
          </a:prstGeom>
          <a:noFill/>
          <a:ln>
            <a:noFill/>
          </a:ln>
        </p:spPr>
      </p:sp>
      <p:sp>
        <p:nvSpPr>
          <p:cNvPr id="122" name="Google Shape;122;p15"/>
          <p:cNvSpPr txBox="1">
            <a:spLocks noGrp="1"/>
          </p:cNvSpPr>
          <p:nvPr>
            <p:ph type="body" idx="1"/>
          </p:nvPr>
        </p:nvSpPr>
        <p:spPr>
          <a:xfrm>
            <a:off x="952500" y="5393169"/>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3" name="Google Shape;123;p15"/>
          <p:cNvSpPr txBox="1">
            <a:spLocks noGrp="1"/>
          </p:cNvSpPr>
          <p:nvPr>
            <p:ph type="body" idx="4"/>
          </p:nvPr>
        </p:nvSpPr>
        <p:spPr>
          <a:xfrm>
            <a:off x="952500" y="4986745"/>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4" name="Google Shape;124;p15"/>
          <p:cNvSpPr txBox="1">
            <a:spLocks noGrp="1"/>
          </p:cNvSpPr>
          <p:nvPr>
            <p:ph type="body" idx="5"/>
          </p:nvPr>
        </p:nvSpPr>
        <p:spPr>
          <a:xfrm>
            <a:off x="3663042" y="5393169"/>
            <a:ext cx="2128157"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5" name="Google Shape;125;p15"/>
          <p:cNvSpPr txBox="1">
            <a:spLocks noGrp="1"/>
          </p:cNvSpPr>
          <p:nvPr>
            <p:ph type="body" idx="6"/>
          </p:nvPr>
        </p:nvSpPr>
        <p:spPr>
          <a:xfrm>
            <a:off x="3663042" y="4986745"/>
            <a:ext cx="2128157"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6" name="Google Shape;126;p15"/>
          <p:cNvSpPr txBox="1">
            <a:spLocks noGrp="1"/>
          </p:cNvSpPr>
          <p:nvPr>
            <p:ph type="body" idx="7"/>
          </p:nvPr>
        </p:nvSpPr>
        <p:spPr>
          <a:xfrm>
            <a:off x="63670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7" name="Google Shape;127;p15"/>
          <p:cNvSpPr txBox="1">
            <a:spLocks noGrp="1"/>
          </p:cNvSpPr>
          <p:nvPr>
            <p:ph type="body" idx="8"/>
          </p:nvPr>
        </p:nvSpPr>
        <p:spPr>
          <a:xfrm>
            <a:off x="63670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8" name="Google Shape;128;p15"/>
          <p:cNvSpPr txBox="1">
            <a:spLocks noGrp="1"/>
          </p:cNvSpPr>
          <p:nvPr>
            <p:ph type="body" idx="9"/>
          </p:nvPr>
        </p:nvSpPr>
        <p:spPr>
          <a:xfrm>
            <a:off x="91102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9" name="Google Shape;129;p15"/>
          <p:cNvSpPr txBox="1">
            <a:spLocks noGrp="1"/>
          </p:cNvSpPr>
          <p:nvPr>
            <p:ph type="body" idx="13"/>
          </p:nvPr>
        </p:nvSpPr>
        <p:spPr>
          <a:xfrm>
            <a:off x="91102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130" name="Google Shape;130;p15"/>
          <p:cNvGrpSpPr/>
          <p:nvPr/>
        </p:nvGrpSpPr>
        <p:grpSpPr>
          <a:xfrm>
            <a:off x="6362700" y="0"/>
            <a:ext cx="5829298" cy="3235602"/>
            <a:chOff x="5612972" y="1"/>
            <a:chExt cx="6615961" cy="3672246"/>
          </a:xfrm>
        </p:grpSpPr>
        <p:sp>
          <p:nvSpPr>
            <p:cNvPr id="131" name="Google Shape;131;p15"/>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2" name="Google Shape;132;p15"/>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3" name="Google Shape;133;p15"/>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4" name="Google Shape;134;p15"/>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5" name="Google Shape;135;p15"/>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36" name="Google Shape;136;p15"/>
          <p:cNvSpPr>
            <a:spLocks noGrp="1"/>
          </p:cNvSpPr>
          <p:nvPr>
            <p:ph type="pic" idx="14"/>
          </p:nvPr>
        </p:nvSpPr>
        <p:spPr>
          <a:xfrm>
            <a:off x="6362292" y="2572883"/>
            <a:ext cx="2118245" cy="2037217"/>
          </a:xfrm>
          <a:prstGeom prst="rect">
            <a:avLst/>
          </a:prstGeom>
          <a:noFill/>
          <a:ln>
            <a:noFill/>
          </a:ln>
        </p:spPr>
      </p:sp>
      <p:sp>
        <p:nvSpPr>
          <p:cNvPr id="137" name="Google Shape;137;p15"/>
          <p:cNvSpPr>
            <a:spLocks noGrp="1"/>
          </p:cNvSpPr>
          <p:nvPr>
            <p:ph type="pic" idx="15"/>
          </p:nvPr>
        </p:nvSpPr>
        <p:spPr>
          <a:xfrm>
            <a:off x="9112023" y="2572883"/>
            <a:ext cx="2118245" cy="2037217"/>
          </a:xfrm>
          <a:prstGeom prst="rect">
            <a:avLst/>
          </a:prstGeom>
          <a:noFill/>
          <a:ln>
            <a:noFill/>
          </a:ln>
        </p:spPr>
      </p:sp>
      <p:sp>
        <p:nvSpPr>
          <p:cNvPr id="138" name="Google Shape;138;p15"/>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15"/>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15"/>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4008">
          <p15:clr>
            <a:srgbClr val="FBAE40"/>
          </p15:clr>
        </p15:guide>
        <p15:guide id="5" pos="1944">
          <p15:clr>
            <a:srgbClr val="FBAE40"/>
          </p15:clr>
        </p15:guide>
        <p15:guide id="6" pos="3648">
          <p15:clr>
            <a:srgbClr val="FBAE40"/>
          </p15:clr>
        </p15:guide>
        <p15:guide id="7" orient="horz" pos="1392">
          <p15:clr>
            <a:srgbClr val="FBAE40"/>
          </p15:clr>
        </p15:guide>
        <p15:guide id="8" orient="horz" pos="552">
          <p15:clr>
            <a:srgbClr val="FBAE40"/>
          </p15:clr>
        </p15:guide>
        <p15:guide id="9" orient="horz" pos="1224">
          <p15:clr>
            <a:srgbClr val="FBAE40"/>
          </p15:clr>
        </p15:guide>
        <p15:guide id="10" pos="5352">
          <p15:clr>
            <a:srgbClr val="FBAE40"/>
          </p15:clr>
        </p15:guide>
        <p15:guide id="11" pos="5736">
          <p15:clr>
            <a:srgbClr val="FBAE40"/>
          </p15:clr>
        </p15:guide>
        <p15:guide id="12" orient="horz" pos="2904">
          <p15:clr>
            <a:srgbClr val="FBAE40"/>
          </p15:clr>
        </p15:guide>
        <p15:guide id="13" orient="horz" pos="160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body" idx="1"/>
          </p:nvPr>
        </p:nvSpPr>
        <p:spPr>
          <a:xfrm>
            <a:off x="971550" y="1825625"/>
            <a:ext cx="1038225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ibre Franklin"/>
                <a:ea typeface="Libre Franklin"/>
                <a:cs typeface="Libre Franklin"/>
                <a:sym typeface="Libre Franklin"/>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1" name="Google Shape;11;p6"/>
          <p:cNvSpPr txBox="1">
            <a:spLocks noGrp="1"/>
          </p:cNvSpPr>
          <p:nvPr>
            <p:ph type="title"/>
          </p:nvPr>
        </p:nvSpPr>
        <p:spPr>
          <a:xfrm>
            <a:off x="952500" y="365125"/>
            <a:ext cx="104013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Franklin Gothic"/>
              <a:buNone/>
              <a:defRPr sz="4400" b="1"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2" name="Google Shape;12;p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3" name="Google Shape;13;p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4" name="Google Shape;14;p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rtl="0">
              <a:spcBef>
                <a:spcPts val="0"/>
              </a:spcBef>
              <a:buNone/>
              <a:defRPr sz="1100" b="0" i="0" u="none" strike="noStrike" cap="none">
                <a:solidFill>
                  <a:schemeClr val="dk1"/>
                </a:solidFill>
                <a:latin typeface="Libre Franklin"/>
                <a:ea typeface="Libre Franklin"/>
                <a:cs typeface="Libre Franklin"/>
                <a:sym typeface="Libre Franklin"/>
              </a:defRPr>
            </a:lvl1pPr>
            <a:lvl2pPr marL="0" marR="0" lvl="1" indent="0" algn="l" rtl="0">
              <a:spcBef>
                <a:spcPts val="0"/>
              </a:spcBef>
              <a:buNone/>
              <a:defRPr sz="1100" b="0" i="0" u="none" strike="noStrike" cap="none">
                <a:solidFill>
                  <a:schemeClr val="dk1"/>
                </a:solidFill>
                <a:latin typeface="Libre Franklin"/>
                <a:ea typeface="Libre Franklin"/>
                <a:cs typeface="Libre Franklin"/>
                <a:sym typeface="Libre Franklin"/>
              </a:defRPr>
            </a:lvl2pPr>
            <a:lvl3pPr marL="0" marR="0" lvl="2" indent="0" algn="l" rtl="0">
              <a:spcBef>
                <a:spcPts val="0"/>
              </a:spcBef>
              <a:buNone/>
              <a:defRPr sz="1100" b="0" i="0" u="none" strike="noStrike" cap="none">
                <a:solidFill>
                  <a:schemeClr val="dk1"/>
                </a:solidFill>
                <a:latin typeface="Libre Franklin"/>
                <a:ea typeface="Libre Franklin"/>
                <a:cs typeface="Libre Franklin"/>
                <a:sym typeface="Libre Franklin"/>
              </a:defRPr>
            </a:lvl3pPr>
            <a:lvl4pPr marL="0" marR="0" lvl="3" indent="0" algn="l" rtl="0">
              <a:spcBef>
                <a:spcPts val="0"/>
              </a:spcBef>
              <a:buNone/>
              <a:defRPr sz="1100" b="0" i="0" u="none" strike="noStrike" cap="none">
                <a:solidFill>
                  <a:schemeClr val="dk1"/>
                </a:solidFill>
                <a:latin typeface="Libre Franklin"/>
                <a:ea typeface="Libre Franklin"/>
                <a:cs typeface="Libre Franklin"/>
                <a:sym typeface="Libre Franklin"/>
              </a:defRPr>
            </a:lvl4pPr>
            <a:lvl5pPr marL="0" marR="0" lvl="4" indent="0" algn="l" rtl="0">
              <a:spcBef>
                <a:spcPts val="0"/>
              </a:spcBef>
              <a:buNone/>
              <a:defRPr sz="1100" b="0" i="0" u="none" strike="noStrike" cap="none">
                <a:solidFill>
                  <a:schemeClr val="dk1"/>
                </a:solidFill>
                <a:latin typeface="Libre Franklin"/>
                <a:ea typeface="Libre Franklin"/>
                <a:cs typeface="Libre Franklin"/>
                <a:sym typeface="Libre Franklin"/>
              </a:defRPr>
            </a:lvl5pPr>
            <a:lvl6pPr marL="0" marR="0" lvl="5" indent="0" algn="l" rtl="0">
              <a:spcBef>
                <a:spcPts val="0"/>
              </a:spcBef>
              <a:buNone/>
              <a:defRPr sz="1100" b="0" i="0" u="none" strike="noStrike" cap="none">
                <a:solidFill>
                  <a:schemeClr val="dk1"/>
                </a:solidFill>
                <a:latin typeface="Libre Franklin"/>
                <a:ea typeface="Libre Franklin"/>
                <a:cs typeface="Libre Franklin"/>
                <a:sym typeface="Libre Franklin"/>
              </a:defRPr>
            </a:lvl6pPr>
            <a:lvl7pPr marL="0" marR="0" lvl="6" indent="0" algn="l" rtl="0">
              <a:spcBef>
                <a:spcPts val="0"/>
              </a:spcBef>
              <a:buNone/>
              <a:defRPr sz="1100" b="0" i="0" u="none" strike="noStrike" cap="none">
                <a:solidFill>
                  <a:schemeClr val="dk1"/>
                </a:solidFill>
                <a:latin typeface="Libre Franklin"/>
                <a:ea typeface="Libre Franklin"/>
                <a:cs typeface="Libre Franklin"/>
                <a:sym typeface="Libre Franklin"/>
              </a:defRPr>
            </a:lvl7pPr>
            <a:lvl8pPr marL="0" marR="0" lvl="7" indent="0" algn="l" rtl="0">
              <a:spcBef>
                <a:spcPts val="0"/>
              </a:spcBef>
              <a:buNone/>
              <a:defRPr sz="1100" b="0" i="0" u="none" strike="noStrike" cap="none">
                <a:solidFill>
                  <a:schemeClr val="dk1"/>
                </a:solidFill>
                <a:latin typeface="Libre Franklin"/>
                <a:ea typeface="Libre Franklin"/>
                <a:cs typeface="Libre Franklin"/>
                <a:sym typeface="Libre Franklin"/>
              </a:defRPr>
            </a:lvl8pPr>
            <a:lvl9pPr marL="0" marR="0" lvl="8" indent="0" algn="l" rtl="0">
              <a:spcBef>
                <a:spcPts val="0"/>
              </a:spcBef>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tinkercad.com/things/bbyT85a4eMP-ph-soil-sensor/edite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9"/>
        <p:cNvGrpSpPr/>
        <p:nvPr/>
      </p:nvGrpSpPr>
      <p:grpSpPr>
        <a:xfrm>
          <a:off x="0" y="0"/>
          <a:ext cx="0" cy="0"/>
          <a:chOff x="0" y="0"/>
          <a:chExt cx="0" cy="0"/>
        </a:xfrm>
      </p:grpSpPr>
      <p:sp>
        <p:nvSpPr>
          <p:cNvPr id="210" name="Google Shape;210;p1"/>
          <p:cNvSpPr txBox="1">
            <a:spLocks noGrp="1"/>
          </p:cNvSpPr>
          <p:nvPr>
            <p:ph type="ctrTitle"/>
          </p:nvPr>
        </p:nvSpPr>
        <p:spPr>
          <a:xfrm>
            <a:off x="5250254" y="148172"/>
            <a:ext cx="6461759" cy="1151688"/>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3600"/>
              <a:buFont typeface="Franklin Gothic"/>
              <a:buNone/>
            </a:pPr>
            <a:r>
              <a:rPr lang="en-US" sz="3600" b="1"/>
              <a:t>Basic Details of the Team and Problem Statement</a:t>
            </a:r>
            <a:endParaRPr/>
          </a:p>
        </p:txBody>
      </p:sp>
      <p:sp>
        <p:nvSpPr>
          <p:cNvPr id="211" name="Google Shape;211;p1"/>
          <p:cNvSpPr txBox="1">
            <a:spLocks noGrp="1"/>
          </p:cNvSpPr>
          <p:nvPr>
            <p:ph type="body" idx="1"/>
          </p:nvPr>
        </p:nvSpPr>
        <p:spPr>
          <a:xfrm>
            <a:off x="5823750" y="1300802"/>
            <a:ext cx="6045695" cy="6284438"/>
          </a:xfrm>
          <a:prstGeom prst="rect">
            <a:avLst/>
          </a:prstGeom>
          <a:noFill/>
          <a:ln>
            <a:noFill/>
          </a:ln>
        </p:spPr>
        <p:txBody>
          <a:bodyPr spcFirstLastPara="1" wrap="square" lIns="0" tIns="0" rIns="0" bIns="0" anchor="t" anchorCtr="0">
            <a:noAutofit/>
          </a:bodyPr>
          <a:lstStyle/>
          <a:p>
            <a:pPr marL="0" indent="0">
              <a:spcBef>
                <a:spcPts val="0"/>
              </a:spcBef>
            </a:pPr>
            <a:r>
              <a:rPr lang="en-US" dirty="0">
                <a:latin typeface="Franklin Gothic"/>
                <a:ea typeface="Franklin Gothic"/>
                <a:cs typeface="Franklin Gothic"/>
                <a:sym typeface="Franklin Gothic"/>
              </a:rPr>
              <a:t>Ministry/Organization Name/Student Innovation:  </a:t>
            </a:r>
            <a:r>
              <a:rPr lang="en-US" b="1" dirty="0">
                <a:solidFill>
                  <a:schemeClr val="tx1"/>
                </a:solidFill>
                <a:ea typeface="Franklin Gothic"/>
                <a:cs typeface="Franklin Gothic"/>
                <a:sym typeface="Franklin Gothic"/>
              </a:rPr>
              <a:t>AICTE, MIC-Student Innovation</a:t>
            </a:r>
            <a:endParaRPr lang="en-US" b="1" dirty="0">
              <a:solidFill>
                <a:schemeClr val="tx1"/>
              </a:solidFill>
              <a:latin typeface="Franklin Gothic"/>
              <a:ea typeface="Franklin Gothic"/>
              <a:cs typeface="Franklin Gothic"/>
            </a:endParaRPr>
          </a:p>
          <a:p>
            <a:pPr marL="0" indent="0">
              <a:spcBef>
                <a:spcPts val="0"/>
              </a:spcBef>
            </a:pPr>
            <a:endParaRPr lang="en-US" dirty="0">
              <a:latin typeface="Franklin Gothic"/>
              <a:ea typeface="Franklin Gothic"/>
              <a:cs typeface="Franklin Gothic"/>
              <a:sym typeface="Franklin Gothic"/>
            </a:endParaRPr>
          </a:p>
          <a:p>
            <a:pPr marL="0" indent="0">
              <a:spcBef>
                <a:spcPts val="0"/>
              </a:spcBef>
            </a:pPr>
            <a:r>
              <a:rPr lang="en-US" dirty="0">
                <a:latin typeface="Franklin Gothic"/>
                <a:ea typeface="Franklin Gothic"/>
                <a:cs typeface="Franklin Gothic"/>
                <a:sym typeface="Franklin Gothic"/>
              </a:rPr>
              <a:t>PS Code: </a:t>
            </a:r>
            <a:r>
              <a:rPr lang="en-US" b="1" dirty="0">
                <a:solidFill>
                  <a:schemeClr val="tx1"/>
                </a:solidFill>
                <a:ea typeface="Franklin Gothic"/>
                <a:cs typeface="Franklin Gothic"/>
                <a:sym typeface="Franklin Gothic"/>
              </a:rPr>
              <a:t>SM960</a:t>
            </a:r>
            <a:endParaRPr lang="en-US" b="1" dirty="0">
              <a:solidFill>
                <a:schemeClr val="tx1"/>
              </a:solidFill>
              <a:latin typeface="Franklin Gothic"/>
              <a:ea typeface="Franklin Gothic"/>
              <a:cs typeface="Franklin Gothic"/>
            </a:endParaRPr>
          </a:p>
          <a:p>
            <a:pPr marL="0" lvl="0" indent="0" algn="l">
              <a:lnSpc>
                <a:spcPct val="90000"/>
              </a:lnSpc>
              <a:spcBef>
                <a:spcPts val="1000"/>
              </a:spcBef>
              <a:spcAft>
                <a:spcPts val="0"/>
              </a:spcAft>
              <a:buSzPts val="1800"/>
              <a:buNone/>
            </a:pPr>
            <a:endParaRPr lang="en-US" dirty="0">
              <a:latin typeface="Franklin Gothic"/>
            </a:endParaRPr>
          </a:p>
          <a:p>
            <a:pPr marL="0" indent="0"/>
            <a:r>
              <a:rPr lang="en-US">
                <a:latin typeface="Franklin Gothic"/>
                <a:ea typeface="Franklin Gothic"/>
                <a:cs typeface="Franklin Gothic"/>
                <a:sym typeface="Franklin Gothic"/>
              </a:rPr>
              <a:t>Problem Statement Title: </a:t>
            </a:r>
            <a:r>
              <a:rPr lang="en-US" b="1">
                <a:solidFill>
                  <a:schemeClr val="tx1"/>
                </a:solidFill>
                <a:ea typeface="Franklin Gothic"/>
                <a:cs typeface="Franklin Gothic"/>
                <a:sym typeface="Franklin Gothic"/>
              </a:rPr>
              <a:t>Student Innovation</a:t>
            </a:r>
            <a:endParaRPr lang="en-US" b="1" dirty="0">
              <a:solidFill>
                <a:schemeClr val="tx1"/>
              </a:solidFill>
              <a:latin typeface="Franklin Gothic"/>
              <a:ea typeface="Franklin Gothic"/>
              <a:cs typeface="Franklin Gothic"/>
            </a:endParaRPr>
          </a:p>
          <a:p>
            <a:pPr marL="0" indent="0"/>
            <a:endParaRPr lang="en-US" dirty="0">
              <a:latin typeface="Franklin Gothic"/>
            </a:endParaRPr>
          </a:p>
          <a:p>
            <a:pPr marL="0" indent="0"/>
            <a:br>
              <a:rPr lang="en-US" dirty="0">
                <a:latin typeface="Franklin Gothic"/>
                <a:ea typeface="Franklin Gothic"/>
                <a:cs typeface="Franklin Gothic"/>
              </a:rPr>
            </a:br>
            <a:r>
              <a:rPr lang="en-US" dirty="0">
                <a:latin typeface="Franklin Gothic"/>
                <a:ea typeface="Franklin Gothic"/>
                <a:cs typeface="Franklin Gothic"/>
                <a:sym typeface="Franklin Gothic"/>
              </a:rPr>
              <a:t>Team Name:  </a:t>
            </a:r>
            <a:r>
              <a:rPr lang="en-US" b="1" dirty="0">
                <a:solidFill>
                  <a:schemeClr val="tx1">
                    <a:lumMod val="95000"/>
                    <a:lumOff val="5000"/>
                  </a:schemeClr>
                </a:solidFill>
                <a:latin typeface="Franklin Gothic"/>
                <a:ea typeface="Franklin Gothic"/>
                <a:cs typeface="Franklin Gothic"/>
                <a:sym typeface="Franklin Gothic"/>
              </a:rPr>
              <a:t>------</a:t>
            </a:r>
            <a:endParaRPr b="1" dirty="0">
              <a:solidFill>
                <a:schemeClr val="tx1">
                  <a:lumMod val="95000"/>
                  <a:lumOff val="5000"/>
                </a:schemeClr>
              </a:solidFill>
            </a:endParaRPr>
          </a:p>
          <a:p>
            <a:pPr marL="0" indent="0"/>
            <a:br>
              <a:rPr lang="en-US" dirty="0">
                <a:latin typeface="Franklin Gothic"/>
                <a:ea typeface="Franklin Gothic"/>
                <a:cs typeface="Franklin Gothic"/>
              </a:rPr>
            </a:br>
            <a:r>
              <a:rPr lang="en-US" dirty="0">
                <a:latin typeface="Franklin Gothic"/>
                <a:ea typeface="Franklin Gothic"/>
                <a:cs typeface="Franklin Gothic"/>
                <a:sym typeface="Franklin Gothic"/>
              </a:rPr>
              <a:t>Team Leader Name: </a:t>
            </a:r>
            <a:r>
              <a:rPr lang="en-US" b="1" dirty="0">
                <a:solidFill>
                  <a:schemeClr val="tx1">
                    <a:lumMod val="95000"/>
                    <a:lumOff val="5000"/>
                  </a:schemeClr>
                </a:solidFill>
                <a:latin typeface="Franklin Gothic"/>
                <a:ea typeface="Franklin Gothic"/>
                <a:cs typeface="Franklin Gothic"/>
                <a:sym typeface="Franklin Gothic"/>
              </a:rPr>
              <a:t>Srishti Gautam</a:t>
            </a:r>
            <a:endParaRPr b="1">
              <a:solidFill>
                <a:schemeClr val="tx1">
                  <a:lumMod val="95000"/>
                  <a:lumOff val="5000"/>
                </a:schemeClr>
              </a:solidFill>
            </a:endParaRPr>
          </a:p>
          <a:p>
            <a:pPr marL="0" indent="0"/>
            <a:br>
              <a:rPr lang="en-US" dirty="0">
                <a:latin typeface="Franklin Gothic"/>
                <a:ea typeface="Franklin Gothic"/>
                <a:cs typeface="Franklin Gothic"/>
              </a:rPr>
            </a:br>
            <a:r>
              <a:rPr lang="en-US" dirty="0">
                <a:latin typeface="Franklin Gothic"/>
                <a:ea typeface="Franklin Gothic"/>
                <a:cs typeface="Franklin Gothic"/>
                <a:sym typeface="Franklin Gothic"/>
              </a:rPr>
              <a:t>Institute Code (AISHE): </a:t>
            </a:r>
            <a:r>
              <a:rPr lang="en-US" b="1" dirty="0">
                <a:solidFill>
                  <a:schemeClr val="tx1">
                    <a:lumMod val="95000"/>
                    <a:lumOff val="5000"/>
                  </a:schemeClr>
                </a:solidFill>
                <a:ea typeface="Franklin Gothic"/>
                <a:cs typeface="Franklin Gothic"/>
                <a:sym typeface="Franklin Gothic"/>
              </a:rPr>
              <a:t>U-0923</a:t>
            </a:r>
            <a:endParaRPr b="1">
              <a:solidFill>
                <a:schemeClr val="tx1">
                  <a:lumMod val="95000"/>
                  <a:lumOff val="5000"/>
                </a:schemeClr>
              </a:solidFill>
            </a:endParaRPr>
          </a:p>
          <a:p>
            <a:pPr marL="0" indent="0"/>
            <a:br>
              <a:rPr lang="en-US" dirty="0">
                <a:latin typeface="Franklin Gothic"/>
                <a:ea typeface="Franklin Gothic"/>
                <a:cs typeface="Franklin Gothic"/>
              </a:rPr>
            </a:br>
            <a:r>
              <a:rPr lang="en-US" dirty="0">
                <a:latin typeface="Franklin Gothic"/>
                <a:ea typeface="Franklin Gothic"/>
                <a:cs typeface="Franklin Gothic"/>
                <a:sym typeface="Franklin Gothic"/>
              </a:rPr>
              <a:t>Institute</a:t>
            </a:r>
            <a:r>
              <a:rPr lang="en-US" noProof="1">
                <a:latin typeface="Franklin Gothic"/>
                <a:ea typeface="Franklin Gothic"/>
                <a:cs typeface="Franklin Gothic"/>
                <a:sym typeface="Franklin Gothic"/>
              </a:rPr>
              <a:t> Name:</a:t>
            </a:r>
            <a:r>
              <a:rPr lang="en-US" b="1" noProof="1">
                <a:solidFill>
                  <a:schemeClr val="tx1">
                    <a:lumMod val="95000"/>
                    <a:lumOff val="5000"/>
                  </a:schemeClr>
                </a:solidFill>
                <a:ea typeface="Franklin Gothic"/>
                <a:cs typeface="Franklin Gothic"/>
                <a:sym typeface="Franklin Gothic"/>
              </a:rPr>
              <a:t>VIT </a:t>
            </a:r>
            <a:r>
              <a:rPr lang="en-US" b="1" dirty="0">
                <a:solidFill>
                  <a:schemeClr val="tx1">
                    <a:lumMod val="95000"/>
                    <a:lumOff val="5000"/>
                  </a:schemeClr>
                </a:solidFill>
                <a:ea typeface="Franklin Gothic"/>
                <a:cs typeface="Franklin Gothic"/>
                <a:sym typeface="Franklin Gothic"/>
              </a:rPr>
              <a:t>Bhopal University</a:t>
            </a:r>
            <a:endParaRPr b="1">
              <a:solidFill>
                <a:schemeClr val="tx1">
                  <a:lumMod val="95000"/>
                  <a:lumOff val="5000"/>
                </a:schemeClr>
              </a:solidFill>
            </a:endParaRPr>
          </a:p>
          <a:p>
            <a:pPr marL="0" lvl="0" indent="0" algn="l" rtl="0">
              <a:lnSpc>
                <a:spcPct val="90000"/>
              </a:lnSpc>
              <a:spcBef>
                <a:spcPts val="1000"/>
              </a:spcBef>
              <a:spcAft>
                <a:spcPts val="0"/>
              </a:spcAft>
              <a:buClr>
                <a:schemeClr val="lt2"/>
              </a:buClr>
              <a:buSzPts val="1800"/>
              <a:buNone/>
            </a:pPr>
            <a:endParaRPr>
              <a:latin typeface="Franklin Gothic"/>
              <a:ea typeface="Franklin Gothic"/>
              <a:cs typeface="Franklin Gothic"/>
              <a:sym typeface="Franklin Gothic"/>
            </a:endParaRPr>
          </a:p>
          <a:p>
            <a:pPr marL="0" indent="0"/>
            <a:r>
              <a:rPr lang="en-US" dirty="0">
                <a:latin typeface="Franklin Gothic"/>
                <a:ea typeface="Franklin Gothic"/>
                <a:cs typeface="Franklin Gothic"/>
                <a:sym typeface="Franklin Gothic"/>
              </a:rPr>
              <a:t>Theme Name: </a:t>
            </a:r>
            <a:r>
              <a:rPr lang="en-US" dirty="0">
                <a:solidFill>
                  <a:schemeClr val="tx1">
                    <a:lumMod val="95000"/>
                    <a:lumOff val="5000"/>
                  </a:schemeClr>
                </a:solidFill>
                <a:latin typeface="Franklin Gothic"/>
                <a:ea typeface="Franklin Gothic"/>
                <a:cs typeface="Franklin Gothic"/>
                <a:sym typeface="Franklin Gothic"/>
              </a:rPr>
              <a:t>Phytoremediation of soil</a:t>
            </a:r>
            <a:endParaRPr dirty="0">
              <a:solidFill>
                <a:schemeClr val="tx1">
                  <a:lumMod val="95000"/>
                  <a:lumOff val="5000"/>
                </a:schemeClr>
              </a:solidFill>
            </a:endParaRPr>
          </a:p>
        </p:txBody>
      </p:sp>
      <p:pic>
        <p:nvPicPr>
          <p:cNvPr id="212" name="Google Shape;212;p1"/>
          <p:cNvPicPr preferRelativeResize="0"/>
          <p:nvPr/>
        </p:nvPicPr>
        <p:blipFill rotWithShape="1">
          <a:blip r:embed="rId4">
            <a:alphaModFix/>
          </a:blip>
          <a:srcRect/>
          <a:stretch/>
        </p:blipFill>
        <p:spPr>
          <a:xfrm>
            <a:off x="1036320" y="252207"/>
            <a:ext cx="3431177" cy="1474334"/>
          </a:xfrm>
          <a:prstGeom prst="rect">
            <a:avLst/>
          </a:prstGeom>
          <a:noFill/>
          <a:ln>
            <a:noFill/>
          </a:ln>
        </p:spPr>
      </p:pic>
    </p:spTree>
  </p:cSld>
  <p:clrMapOvr>
    <a:overrideClrMapping bg1="lt1" tx1="dk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E0F8AAF-2F9F-4E60-8BB4-A72CA07CFB1C}"/>
              </a:ext>
            </a:extLst>
          </p:cNvPr>
          <p:cNvSpPr>
            <a:spLocks noGrp="1"/>
          </p:cNvSpPr>
          <p:nvPr>
            <p:ph type="title"/>
          </p:nvPr>
        </p:nvSpPr>
        <p:spPr/>
        <p:txBody>
          <a:bodyPr>
            <a:normAutofit/>
          </a:bodyPr>
          <a:lstStyle/>
          <a:p>
            <a:pPr rtl="0">
              <a:spcBef>
                <a:spcPts val="0"/>
              </a:spcBef>
              <a:spcAft>
                <a:spcPts val="0"/>
              </a:spcAft>
            </a:pPr>
            <a:r>
              <a:rPr lang="en-IN" sz="2400" i="0" u="none" strike="noStrike" dirty="0">
                <a:solidFill>
                  <a:srgbClr val="000000"/>
                </a:solidFill>
                <a:effectLst/>
                <a:latin typeface="Arial"/>
              </a:rPr>
              <a:t>BENEFITS</a:t>
            </a:r>
            <a:endParaRPr lang="en-IN" dirty="0">
              <a:latin typeface="Arial"/>
            </a:endParaRPr>
          </a:p>
        </p:txBody>
      </p:sp>
      <p:sp>
        <p:nvSpPr>
          <p:cNvPr id="4" name="Text Placeholder 3">
            <a:extLst>
              <a:ext uri="{FF2B5EF4-FFF2-40B4-BE49-F238E27FC236}">
                <a16:creationId xmlns:a16="http://schemas.microsoft.com/office/drawing/2014/main" id="{508F61EB-0E4C-4B2D-BE8C-02D113221150}"/>
              </a:ext>
            </a:extLst>
          </p:cNvPr>
          <p:cNvSpPr>
            <a:spLocks noGrp="1"/>
          </p:cNvSpPr>
          <p:nvPr>
            <p:ph type="body" idx="1"/>
          </p:nvPr>
        </p:nvSpPr>
        <p:spPr>
          <a:xfrm>
            <a:off x="964990" y="2289363"/>
            <a:ext cx="10393182" cy="2795232"/>
          </a:xfrm>
        </p:spPr>
        <p:txBody>
          <a:bodyPr/>
          <a:lstStyle/>
          <a:p>
            <a:pPr marL="685800" indent="-457200" rtl="0" fontAlgn="base">
              <a:spcBef>
                <a:spcPts val="0"/>
              </a:spcBef>
              <a:spcAft>
                <a:spcPts val="0"/>
              </a:spcAft>
              <a:buAutoNum type="romanUcPeriod"/>
            </a:pPr>
            <a:r>
              <a:rPr lang="en-US" sz="2000" b="0" i="0" u="none" strike="noStrike" dirty="0">
                <a:solidFill>
                  <a:srgbClr val="595959"/>
                </a:solidFill>
                <a:effectLst/>
                <a:latin typeface="Arial"/>
              </a:rPr>
              <a:t>Cost-effective</a:t>
            </a:r>
            <a:endParaRPr lang="en-US"/>
          </a:p>
          <a:p>
            <a:pPr marL="685800" indent="-457200" rtl="0" fontAlgn="base">
              <a:spcBef>
                <a:spcPts val="0"/>
              </a:spcBef>
              <a:spcAft>
                <a:spcPts val="0"/>
              </a:spcAft>
              <a:buAutoNum type="romanUcPeriod"/>
            </a:pPr>
            <a:r>
              <a:rPr lang="en-US" sz="2000" b="0" i="0" u="none" strike="noStrike" dirty="0">
                <a:solidFill>
                  <a:srgbClr val="595959"/>
                </a:solidFill>
                <a:effectLst/>
                <a:latin typeface="Arial"/>
              </a:rPr>
              <a:t>Time saving: </a:t>
            </a:r>
          </a:p>
          <a:p>
            <a:pPr marL="685800" indent="-457200" fontAlgn="base">
              <a:spcBef>
                <a:spcPts val="0"/>
              </a:spcBef>
              <a:buAutoNum type="romanUcPeriod"/>
            </a:pPr>
            <a:r>
              <a:rPr lang="en-US" sz="2000" b="0" i="0" u="none" strike="noStrike" dirty="0">
                <a:solidFill>
                  <a:srgbClr val="595959"/>
                </a:solidFill>
                <a:effectLst/>
                <a:latin typeface="Arial"/>
              </a:rPr>
              <a:t>For measuring lead concentration in soil nowadays, farmers have to visit laboratories with several samples which is also not convenient so in many cases</a:t>
            </a:r>
            <a:r>
              <a:rPr lang="en-US" sz="2000" dirty="0">
                <a:solidFill>
                  <a:srgbClr val="595959"/>
                </a:solidFill>
                <a:latin typeface="Arial"/>
              </a:rPr>
              <a:t> </a:t>
            </a:r>
            <a:r>
              <a:rPr lang="en-US" sz="2000" b="0" i="0" u="none" strike="noStrike" dirty="0">
                <a:solidFill>
                  <a:srgbClr val="595959"/>
                </a:solidFill>
                <a:effectLst/>
                <a:latin typeface="Arial"/>
              </a:rPr>
              <a:t>,this process is getting skipped by farmers</a:t>
            </a:r>
          </a:p>
          <a:p>
            <a:pPr marL="685800" indent="-457200" rtl="0" fontAlgn="base">
              <a:spcBef>
                <a:spcPts val="0"/>
              </a:spcBef>
              <a:spcAft>
                <a:spcPts val="0"/>
              </a:spcAft>
              <a:buAutoNum type="romanUcPeriod"/>
            </a:pPr>
            <a:r>
              <a:rPr lang="en-US" sz="2000" b="0" i="0" u="none" strike="noStrike" dirty="0">
                <a:solidFill>
                  <a:srgbClr val="595959"/>
                </a:solidFill>
                <a:effectLst/>
                <a:latin typeface="Arial"/>
              </a:rPr>
              <a:t>Portability </a:t>
            </a:r>
          </a:p>
          <a:p>
            <a:pPr marL="685800" indent="-457200" rtl="0" fontAlgn="base">
              <a:spcBef>
                <a:spcPts val="0"/>
              </a:spcBef>
              <a:spcAft>
                <a:spcPts val="1200"/>
              </a:spcAft>
              <a:buAutoNum type="romanUcPeriod"/>
            </a:pPr>
            <a:r>
              <a:rPr lang="en-US" sz="2000" b="0" i="0" u="none" strike="noStrike" dirty="0">
                <a:solidFill>
                  <a:srgbClr val="595959"/>
                </a:solidFill>
                <a:effectLst/>
                <a:latin typeface="Arial"/>
              </a:rPr>
              <a:t>Availability</a:t>
            </a:r>
          </a:p>
          <a:p>
            <a:br>
              <a:rPr lang="en-US" b="0" dirty="0">
                <a:effectLst/>
              </a:rPr>
            </a:br>
            <a:endParaRPr lang="en-IN" dirty="0"/>
          </a:p>
        </p:txBody>
      </p:sp>
      <p:sp>
        <p:nvSpPr>
          <p:cNvPr id="5" name="Slide Number Placeholder 4">
            <a:extLst>
              <a:ext uri="{FF2B5EF4-FFF2-40B4-BE49-F238E27FC236}">
                <a16:creationId xmlns:a16="http://schemas.microsoft.com/office/drawing/2014/main" id="{DBA05667-5DAB-488F-AEC3-169A4A9E8A28}"/>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10</a:t>
            </a:fld>
            <a:endParaRPr lang="en-US">
              <a:latin typeface="Libre Franklin"/>
              <a:ea typeface="Libre Franklin"/>
              <a:cs typeface="Libre Franklin"/>
              <a:sym typeface="Libre Franklin"/>
            </a:endParaRPr>
          </a:p>
        </p:txBody>
      </p:sp>
    </p:spTree>
    <p:extLst>
      <p:ext uri="{BB962C8B-B14F-4D97-AF65-F5344CB8AC3E}">
        <p14:creationId xmlns:p14="http://schemas.microsoft.com/office/powerpoint/2010/main" val="1256717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A8A390C-2977-4321-B854-E35F01092805}"/>
              </a:ext>
            </a:extLst>
          </p:cNvPr>
          <p:cNvSpPr>
            <a:spLocks noGrp="1"/>
          </p:cNvSpPr>
          <p:nvPr>
            <p:ph type="title"/>
          </p:nvPr>
        </p:nvSpPr>
        <p:spPr/>
        <p:txBody>
          <a:bodyPr>
            <a:noAutofit/>
          </a:bodyPr>
          <a:lstStyle/>
          <a:p>
            <a:pPr rtl="0">
              <a:spcBef>
                <a:spcPts val="0"/>
              </a:spcBef>
              <a:spcAft>
                <a:spcPts val="0"/>
              </a:spcAft>
            </a:pPr>
            <a:r>
              <a:rPr lang="en-US" sz="2400" i="0" u="none" strike="noStrike" dirty="0">
                <a:solidFill>
                  <a:srgbClr val="000000"/>
                </a:solidFill>
                <a:effectLst/>
                <a:latin typeface="Arial"/>
              </a:rPr>
              <a:t>HOW pH SENSOR HELPS FARMERS</a:t>
            </a:r>
            <a:endParaRPr lang="en-IN" sz="2400" dirty="0">
              <a:latin typeface="Arial"/>
            </a:endParaRPr>
          </a:p>
        </p:txBody>
      </p:sp>
      <p:sp>
        <p:nvSpPr>
          <p:cNvPr id="4" name="Text Placeholder 3">
            <a:extLst>
              <a:ext uri="{FF2B5EF4-FFF2-40B4-BE49-F238E27FC236}">
                <a16:creationId xmlns:a16="http://schemas.microsoft.com/office/drawing/2014/main" id="{721DB50D-59FA-4584-9185-DE710FBED7EC}"/>
              </a:ext>
            </a:extLst>
          </p:cNvPr>
          <p:cNvSpPr>
            <a:spLocks noGrp="1"/>
          </p:cNvSpPr>
          <p:nvPr>
            <p:ph type="body" idx="1"/>
          </p:nvPr>
        </p:nvSpPr>
        <p:spPr>
          <a:xfrm>
            <a:off x="1344384" y="2252040"/>
            <a:ext cx="10094946" cy="2795232"/>
          </a:xfrm>
        </p:spPr>
        <p:txBody>
          <a:bodyPr/>
          <a:lstStyle/>
          <a:p>
            <a:pPr rtl="0" fontAlgn="base">
              <a:spcBef>
                <a:spcPts val="0"/>
              </a:spcBef>
              <a:spcAft>
                <a:spcPts val="0"/>
              </a:spcAft>
              <a:buFont typeface="Arial" panose="020B0604020202020204" pitchFamily="34" charset="0"/>
              <a:buChar char="•"/>
            </a:pPr>
            <a:r>
              <a:rPr lang="en-US" sz="1800" b="0" i="0" u="none" strike="noStrike" dirty="0">
                <a:solidFill>
                  <a:srgbClr val="595959"/>
                </a:solidFill>
                <a:effectLst/>
                <a:latin typeface="Arial"/>
              </a:rPr>
              <a:t>Due to industrial discharge near the farms or land, many heavy metals get contaminated in the soil like </a:t>
            </a:r>
            <a:r>
              <a:rPr lang="en-US" sz="1800" b="0" i="0" u="none" strike="noStrike" noProof="1">
                <a:solidFill>
                  <a:srgbClr val="595959"/>
                </a:solidFill>
                <a:effectLst/>
                <a:latin typeface="Arial"/>
              </a:rPr>
              <a:t>lead,mercury,cadmium</a:t>
            </a:r>
            <a:r>
              <a:rPr lang="en-US" sz="1800" b="0" i="0" u="none" strike="noStrike" dirty="0">
                <a:solidFill>
                  <a:srgbClr val="595959"/>
                </a:solidFill>
                <a:effectLst/>
                <a:latin typeface="Arial"/>
              </a:rPr>
              <a:t> etc.</a:t>
            </a:r>
          </a:p>
          <a:p>
            <a:pPr rtl="0" fontAlgn="base">
              <a:spcBef>
                <a:spcPts val="0"/>
              </a:spcBef>
              <a:spcAft>
                <a:spcPts val="0"/>
              </a:spcAft>
              <a:buFont typeface="Arial" panose="020B0604020202020204" pitchFamily="34" charset="0"/>
              <a:buChar char="•"/>
            </a:pPr>
            <a:r>
              <a:rPr lang="en-US" sz="1800" b="0" i="0" u="none" strike="noStrike" dirty="0">
                <a:solidFill>
                  <a:srgbClr val="595959"/>
                </a:solidFill>
                <a:effectLst/>
                <a:latin typeface="Arial" panose="020B0604020202020204" pitchFamily="34" charset="0"/>
              </a:rPr>
              <a:t>There are many laboratory tests to check the presence of these heavy metals.</a:t>
            </a:r>
          </a:p>
          <a:p>
            <a:pPr rtl="0" fontAlgn="base">
              <a:spcBef>
                <a:spcPts val="0"/>
              </a:spcBef>
              <a:spcAft>
                <a:spcPts val="0"/>
              </a:spcAft>
              <a:buFont typeface="Arial" panose="020B0604020202020204" pitchFamily="34" charset="0"/>
              <a:buChar char="•"/>
            </a:pPr>
            <a:r>
              <a:rPr lang="en-US" sz="1800" b="0" i="0" u="none" strike="noStrike" dirty="0">
                <a:solidFill>
                  <a:srgbClr val="595959"/>
                </a:solidFill>
                <a:effectLst/>
                <a:latin typeface="Arial"/>
              </a:rPr>
              <a:t>In </a:t>
            </a:r>
            <a:r>
              <a:rPr lang="en-US" sz="1800" b="0" i="0" u="none" strike="noStrike" noProof="1">
                <a:solidFill>
                  <a:srgbClr val="595959"/>
                </a:solidFill>
                <a:effectLst/>
                <a:latin typeface="Arial"/>
              </a:rPr>
              <a:t>India,there </a:t>
            </a:r>
            <a:r>
              <a:rPr lang="en-US" sz="1800" b="0" i="0" u="none" strike="noStrike" dirty="0">
                <a:solidFill>
                  <a:srgbClr val="595959"/>
                </a:solidFill>
                <a:effectLst/>
                <a:latin typeface="Arial"/>
              </a:rPr>
              <a:t>are many villages where such labs are not available. So many times this process is skipped by farmers.</a:t>
            </a:r>
          </a:p>
          <a:p>
            <a:pPr rtl="0" fontAlgn="base">
              <a:spcBef>
                <a:spcPts val="0"/>
              </a:spcBef>
              <a:spcAft>
                <a:spcPts val="0"/>
              </a:spcAft>
              <a:buFont typeface="Arial" panose="020B0604020202020204" pitchFamily="34" charset="0"/>
              <a:buChar char="•"/>
            </a:pPr>
            <a:r>
              <a:rPr lang="en-US" sz="1800" b="0" i="0" u="none" strike="noStrike" dirty="0">
                <a:solidFill>
                  <a:srgbClr val="595959"/>
                </a:solidFill>
                <a:effectLst/>
                <a:latin typeface="Arial" panose="020B0604020202020204" pitchFamily="34" charset="0"/>
              </a:rPr>
              <a:t>This device helps farmers to measure the pH level of the soil. By getting the pH levels ,farmers will get an idea about the toxicity of the soil.</a:t>
            </a:r>
          </a:p>
          <a:p>
            <a:pPr rtl="0" fontAlgn="base">
              <a:spcBef>
                <a:spcPts val="0"/>
              </a:spcBef>
              <a:spcAft>
                <a:spcPts val="1200"/>
              </a:spcAft>
              <a:buFont typeface="Arial" panose="020B0604020202020204" pitchFamily="34" charset="0"/>
              <a:buChar char="•"/>
            </a:pPr>
            <a:r>
              <a:rPr lang="en-US" sz="1800" b="0" i="0" u="none" strike="noStrike" dirty="0">
                <a:solidFill>
                  <a:srgbClr val="595959"/>
                </a:solidFill>
                <a:effectLst/>
                <a:latin typeface="Arial" panose="020B0604020202020204" pitchFamily="34" charset="0"/>
              </a:rPr>
              <a:t>After getting an idea about pH and toxicity of the soil, farmers can perform further actions like phytoremediation/phytoextraction to prevent negative effects on plants of the pollutants and avoid them to enter our food web.</a:t>
            </a:r>
          </a:p>
          <a:p>
            <a:endParaRPr lang="en-IN" dirty="0"/>
          </a:p>
        </p:txBody>
      </p:sp>
      <p:sp>
        <p:nvSpPr>
          <p:cNvPr id="5" name="Slide Number Placeholder 4">
            <a:extLst>
              <a:ext uri="{FF2B5EF4-FFF2-40B4-BE49-F238E27FC236}">
                <a16:creationId xmlns:a16="http://schemas.microsoft.com/office/drawing/2014/main" id="{94C24B83-31C2-4F96-9848-64FB2372B9D1}"/>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11</a:t>
            </a:fld>
            <a:endParaRPr lang="en-US">
              <a:latin typeface="Libre Franklin"/>
              <a:ea typeface="Libre Franklin"/>
              <a:cs typeface="Libre Franklin"/>
              <a:sym typeface="Libre Franklin"/>
            </a:endParaRPr>
          </a:p>
        </p:txBody>
      </p:sp>
    </p:spTree>
    <p:extLst>
      <p:ext uri="{BB962C8B-B14F-4D97-AF65-F5344CB8AC3E}">
        <p14:creationId xmlns:p14="http://schemas.microsoft.com/office/powerpoint/2010/main" val="194267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7A4DCC6-642E-4034-82E1-541D0C844538}"/>
              </a:ext>
            </a:extLst>
          </p:cNvPr>
          <p:cNvSpPr>
            <a:spLocks noGrp="1"/>
          </p:cNvSpPr>
          <p:nvPr>
            <p:ph type="title"/>
          </p:nvPr>
        </p:nvSpPr>
        <p:spPr/>
        <p:txBody>
          <a:bodyPr>
            <a:normAutofit/>
          </a:bodyPr>
          <a:lstStyle/>
          <a:p>
            <a:pPr rtl="0">
              <a:spcBef>
                <a:spcPts val="0"/>
              </a:spcBef>
              <a:spcAft>
                <a:spcPts val="0"/>
              </a:spcAft>
            </a:pPr>
            <a:r>
              <a:rPr lang="en-IN" sz="2400" i="0" u="none" strike="noStrike" dirty="0">
                <a:solidFill>
                  <a:srgbClr val="000000"/>
                </a:solidFill>
                <a:effectLst/>
                <a:latin typeface="Arial"/>
              </a:rPr>
              <a:t>SOLUTION </a:t>
            </a:r>
            <a:endParaRPr lang="en-IN" sz="2400" dirty="0">
              <a:latin typeface="Arial"/>
            </a:endParaRPr>
          </a:p>
        </p:txBody>
      </p:sp>
      <p:sp>
        <p:nvSpPr>
          <p:cNvPr id="4" name="Text Placeholder 3">
            <a:extLst>
              <a:ext uri="{FF2B5EF4-FFF2-40B4-BE49-F238E27FC236}">
                <a16:creationId xmlns:a16="http://schemas.microsoft.com/office/drawing/2014/main" id="{4A708B1A-495E-4CBC-83E9-E17E0E0C8092}"/>
              </a:ext>
            </a:extLst>
          </p:cNvPr>
          <p:cNvSpPr>
            <a:spLocks noGrp="1"/>
          </p:cNvSpPr>
          <p:nvPr>
            <p:ph type="body" idx="1"/>
          </p:nvPr>
        </p:nvSpPr>
        <p:spPr>
          <a:xfrm>
            <a:off x="2314769" y="2149404"/>
            <a:ext cx="9731051" cy="2795232"/>
          </a:xfrm>
        </p:spPr>
        <p:txBody>
          <a:bodyPr/>
          <a:lstStyle/>
          <a:p>
            <a:pPr rtl="0">
              <a:spcBef>
                <a:spcPts val="0"/>
              </a:spcBef>
              <a:spcAft>
                <a:spcPts val="1200"/>
              </a:spcAft>
            </a:pPr>
            <a:r>
              <a:rPr lang="en-US" sz="1800" b="0" i="0" u="none" strike="noStrike" dirty="0">
                <a:solidFill>
                  <a:srgbClr val="242424"/>
                </a:solidFill>
                <a:effectLst/>
                <a:latin typeface="Arial" panose="020B0604020202020204" pitchFamily="34" charset="0"/>
              </a:rPr>
              <a:t>1) Phyto - Plants, remediation - therapy/treatment</a:t>
            </a:r>
            <a:endParaRPr lang="en-US" b="0" dirty="0">
              <a:effectLst/>
            </a:endParaRPr>
          </a:p>
          <a:p>
            <a:pPr rtl="0">
              <a:spcBef>
                <a:spcPts val="0"/>
              </a:spcBef>
              <a:spcAft>
                <a:spcPts val="1200"/>
              </a:spcAft>
            </a:pPr>
            <a:r>
              <a:rPr lang="en-US" sz="1800" b="0" i="0" u="none" strike="noStrike" dirty="0">
                <a:solidFill>
                  <a:srgbClr val="242424"/>
                </a:solidFill>
                <a:effectLst/>
                <a:latin typeface="Arial" panose="020B0604020202020204" pitchFamily="34" charset="0"/>
              </a:rPr>
              <a:t>2) In Phytoremediation: Phytoextraction is our main solution with sunflower.</a:t>
            </a:r>
            <a:endParaRPr lang="en-US" b="0" dirty="0">
              <a:effectLst/>
            </a:endParaRPr>
          </a:p>
          <a:p>
            <a:pPr rtl="0">
              <a:spcBef>
                <a:spcPts val="0"/>
              </a:spcBef>
              <a:spcAft>
                <a:spcPts val="1200"/>
              </a:spcAft>
            </a:pPr>
            <a:r>
              <a:rPr lang="en-US" sz="1800" b="0" i="0" u="none" strike="noStrike" dirty="0">
                <a:solidFill>
                  <a:srgbClr val="242424"/>
                </a:solidFill>
                <a:effectLst/>
                <a:latin typeface="Arial" panose="020B0604020202020204" pitchFamily="34" charset="0"/>
              </a:rPr>
              <a:t>3) In this phytoextraction, sunflower plants are grown in lead contaminated soil.</a:t>
            </a:r>
            <a:endParaRPr lang="en-US" b="0" dirty="0">
              <a:effectLst/>
            </a:endParaRPr>
          </a:p>
          <a:p>
            <a:pPr rtl="0">
              <a:spcBef>
                <a:spcPts val="0"/>
              </a:spcBef>
              <a:spcAft>
                <a:spcPts val="1200"/>
              </a:spcAft>
            </a:pPr>
            <a:r>
              <a:rPr lang="en-US" sz="1800" b="0" i="0" u="none" strike="noStrike" dirty="0">
                <a:solidFill>
                  <a:srgbClr val="242424"/>
                </a:solidFill>
                <a:effectLst/>
                <a:latin typeface="Arial"/>
              </a:rPr>
              <a:t>4) Sunflower plant basically </a:t>
            </a:r>
            <a:r>
              <a:rPr lang="en-US" sz="1800" dirty="0">
                <a:solidFill>
                  <a:srgbClr val="242424"/>
                </a:solidFill>
                <a:latin typeface="Arial"/>
              </a:rPr>
              <a:t>translocate</a:t>
            </a:r>
            <a:r>
              <a:rPr lang="en-US" sz="1800" b="0" i="0" u="none" strike="noStrike" dirty="0">
                <a:solidFill>
                  <a:srgbClr val="242424"/>
                </a:solidFill>
                <a:effectLst/>
                <a:latin typeface="Arial"/>
              </a:rPr>
              <a:t> the lead into the aboveground portion of the plant except the edible portion and limits it till it's stem.</a:t>
            </a:r>
            <a:endParaRPr lang="en-US" b="0" dirty="0">
              <a:effectLst/>
              <a:latin typeface="Arial"/>
            </a:endParaRPr>
          </a:p>
          <a:p>
            <a:pPr rtl="0">
              <a:spcBef>
                <a:spcPts val="0"/>
              </a:spcBef>
              <a:spcAft>
                <a:spcPts val="1200"/>
              </a:spcAft>
            </a:pPr>
            <a:r>
              <a:rPr lang="en-US" sz="1800" b="0" i="0" u="none" strike="noStrike" dirty="0">
                <a:solidFill>
                  <a:srgbClr val="242424"/>
                </a:solidFill>
                <a:effectLst/>
                <a:latin typeface="Arial" panose="020B0604020202020204" pitchFamily="34" charset="0"/>
              </a:rPr>
              <a:t>5) Using this process, Firstly, Sunflower was grown by farmers and that can be sold in markets to earn profit as it is not contaminated from lead even though growing on contaminated soil.</a:t>
            </a:r>
            <a:endParaRPr lang="en-US" b="0" dirty="0">
              <a:effectLst/>
            </a:endParaRPr>
          </a:p>
          <a:p>
            <a:pPr rtl="0">
              <a:spcBef>
                <a:spcPts val="0"/>
              </a:spcBef>
              <a:spcAft>
                <a:spcPts val="1200"/>
              </a:spcAft>
            </a:pPr>
            <a:r>
              <a:rPr lang="en-US" sz="1800" b="0" i="0" u="none" strike="noStrike" dirty="0">
                <a:solidFill>
                  <a:srgbClr val="242424"/>
                </a:solidFill>
                <a:effectLst/>
                <a:latin typeface="Arial" panose="020B0604020202020204" pitchFamily="34" charset="0"/>
              </a:rPr>
              <a:t>6) Secondly, now the soil is free from the contamination of lead and can grow crops healthily as well as without contaminating them.</a:t>
            </a:r>
            <a:endParaRPr lang="en-US" b="0" dirty="0">
              <a:effectLst/>
            </a:endParaRPr>
          </a:p>
          <a:p>
            <a:pPr rtl="0">
              <a:spcBef>
                <a:spcPts val="0"/>
              </a:spcBef>
              <a:spcAft>
                <a:spcPts val="1200"/>
              </a:spcAft>
            </a:pPr>
            <a:r>
              <a:rPr lang="en-US" sz="1800" b="0" i="0" u="none" strike="noStrike" dirty="0">
                <a:solidFill>
                  <a:srgbClr val="242424"/>
                </a:solidFill>
                <a:effectLst/>
                <a:latin typeface="Arial" panose="020B0604020202020204" pitchFamily="34" charset="0"/>
              </a:rPr>
              <a:t>7) And finally, Sunflower's parts other than flower can be sold for lead extraction and usage and several benefits can be earned by farmers.</a:t>
            </a:r>
            <a:endParaRPr lang="en-US" b="0" dirty="0">
              <a:effectLst/>
            </a:endParaRPr>
          </a:p>
          <a:p>
            <a:br>
              <a:rPr lang="en-US" dirty="0"/>
            </a:br>
            <a:endParaRPr lang="en-IN" dirty="0"/>
          </a:p>
        </p:txBody>
      </p:sp>
      <p:sp>
        <p:nvSpPr>
          <p:cNvPr id="5" name="Slide Number Placeholder 4">
            <a:extLst>
              <a:ext uri="{FF2B5EF4-FFF2-40B4-BE49-F238E27FC236}">
                <a16:creationId xmlns:a16="http://schemas.microsoft.com/office/drawing/2014/main" id="{2920C1CB-5775-4548-AC2E-C63067806EF3}"/>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12</a:t>
            </a:fld>
            <a:endParaRPr lang="en-US">
              <a:latin typeface="Libre Franklin"/>
              <a:ea typeface="Libre Franklin"/>
              <a:cs typeface="Libre Franklin"/>
              <a:sym typeface="Libre Franklin"/>
            </a:endParaRPr>
          </a:p>
        </p:txBody>
      </p:sp>
    </p:spTree>
    <p:extLst>
      <p:ext uri="{BB962C8B-B14F-4D97-AF65-F5344CB8AC3E}">
        <p14:creationId xmlns:p14="http://schemas.microsoft.com/office/powerpoint/2010/main" val="2215829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
          <p:cNvSpPr txBox="1">
            <a:spLocks noGrp="1"/>
          </p:cNvSpPr>
          <p:nvPr>
            <p:ph type="title"/>
          </p:nvPr>
        </p:nvSpPr>
        <p:spPr>
          <a:xfrm>
            <a:off x="964023" y="879063"/>
            <a:ext cx="5534431"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a:t>Idea/Approach Details</a:t>
            </a:r>
            <a:endParaRPr/>
          </a:p>
        </p:txBody>
      </p:sp>
      <p:sp>
        <p:nvSpPr>
          <p:cNvPr id="218" name="Google Shape;218;p2"/>
          <p:cNvSpPr txBox="1">
            <a:spLocks noGrp="1"/>
          </p:cNvSpPr>
          <p:nvPr>
            <p:ph type="body" idx="1"/>
          </p:nvPr>
        </p:nvSpPr>
        <p:spPr>
          <a:xfrm>
            <a:off x="971550" y="2289363"/>
            <a:ext cx="6024054" cy="2877441"/>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lvl="0" indent="0" algn="l" rtl="0">
              <a:lnSpc>
                <a:spcPct val="100000"/>
              </a:lnSpc>
              <a:spcBef>
                <a:spcPts val="0"/>
              </a:spcBef>
              <a:spcAft>
                <a:spcPts val="0"/>
              </a:spcAft>
              <a:buClr>
                <a:schemeClr val="lt2"/>
              </a:buClr>
              <a:buSzPts val="1800"/>
              <a:buNone/>
            </a:pPr>
            <a:r>
              <a:rPr lang="en-US" sz="1800" dirty="0">
                <a:solidFill>
                  <a:schemeClr val="lt2"/>
                </a:solidFill>
                <a:latin typeface="Franklin Gothic"/>
                <a:ea typeface="Franklin Gothic"/>
                <a:cs typeface="Franklin Gothic"/>
                <a:sym typeface="Franklin Gothic"/>
              </a:rPr>
              <a:t>Describe your idea/Solution/Prototype here:</a:t>
            </a:r>
            <a:endParaRPr dirty="0"/>
          </a:p>
          <a:p>
            <a:pPr marL="285750" lvl="0" indent="-285750" algn="l" rtl="0">
              <a:lnSpc>
                <a:spcPct val="100000"/>
              </a:lnSpc>
              <a:spcBef>
                <a:spcPts val="1000"/>
              </a:spcBef>
              <a:spcAft>
                <a:spcPts val="0"/>
              </a:spcAft>
              <a:buClr>
                <a:schemeClr val="dk1"/>
              </a:buClr>
              <a:buSzPts val="1600"/>
              <a:buFont typeface="Noto Sans Symbols"/>
              <a:buChar char="⮚"/>
            </a:pPr>
            <a:r>
              <a:rPr lang="en-US" dirty="0"/>
              <a:t>Our solution is towards the problem of soil contamination. Soil contamination is very toxic for humans, referring to it we looked for a solution. Our idea is to reduce soil contamination with biodegradable materials. The majority of the soil which is used for farming contains lead(Pb) in it. Our idea includes alternate cropping of sunflower, which can help very much in neutralizing the soil contamination from lead. Also, sunflower is very demanding in the market, thus resulting in a greater benefit for farmers as well as consumers(economical as well as health-wise).</a:t>
            </a:r>
            <a:endParaRPr dirty="0"/>
          </a:p>
        </p:txBody>
      </p:sp>
      <p:sp>
        <p:nvSpPr>
          <p:cNvPr id="219" name="Google Shape;219;p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2</a:t>
            </a:fld>
            <a:endParaRPr/>
          </a:p>
        </p:txBody>
      </p:sp>
      <p:pic>
        <p:nvPicPr>
          <p:cNvPr id="3" name="Picture Placeholder 2">
            <a:extLst>
              <a:ext uri="{FF2B5EF4-FFF2-40B4-BE49-F238E27FC236}">
                <a16:creationId xmlns:a16="http://schemas.microsoft.com/office/drawing/2014/main" id="{8E47FE49-1C6A-4DF4-B443-FD7078529740}"/>
              </a:ext>
            </a:extLst>
          </p:cNvPr>
          <p:cNvPicPr>
            <a:picLocks noGrp="1" noChangeAspect="1"/>
          </p:cNvPicPr>
          <p:nvPr>
            <p:ph type="pic" idx="2"/>
          </p:nvPr>
        </p:nvPicPr>
        <p:blipFill>
          <a:blip r:embed="rId3"/>
          <a:srcRect t="1915" b="1915"/>
          <a:stretch>
            <a:fillRect/>
          </a:stretch>
        </p:blipFill>
        <p:spPr>
          <a:xfrm>
            <a:off x="7378700" y="144463"/>
            <a:ext cx="4689475" cy="3451225"/>
          </a:xfrm>
          <a:prstGeom prst="rect">
            <a:avLst/>
          </a:prstGeom>
          <a:noFill/>
          <a:ln>
            <a:noFill/>
          </a:ln>
        </p:spPr>
      </p:pic>
      <p:sp>
        <p:nvSpPr>
          <p:cNvPr id="222" name="Google Shape;222;p2"/>
          <p:cNvSpPr txBox="1"/>
          <p:nvPr/>
        </p:nvSpPr>
        <p:spPr>
          <a:xfrm>
            <a:off x="7378575" y="3820783"/>
            <a:ext cx="4572001" cy="2759088"/>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2"/>
              </a:buClr>
              <a:buSzPts val="1800"/>
              <a:buFont typeface="Arial"/>
              <a:buNone/>
            </a:pPr>
            <a:r>
              <a:rPr lang="en-US" sz="1800" b="0" i="0" dirty="0">
                <a:solidFill>
                  <a:schemeClr val="lt2"/>
                </a:solidFill>
                <a:latin typeface="Franklin Gothic"/>
                <a:ea typeface="Franklin Gothic"/>
                <a:cs typeface="Franklin Gothic"/>
                <a:sym typeface="Franklin Gothic"/>
              </a:rPr>
              <a:t>Describe your Technology stack here</a:t>
            </a:r>
            <a:r>
              <a:rPr lang="en-US" sz="1600" b="0" i="0" dirty="0">
                <a:solidFill>
                  <a:schemeClr val="dk1"/>
                </a:solidFill>
                <a:latin typeface="Libre Franklin"/>
                <a:ea typeface="Libre Franklin"/>
                <a:cs typeface="Libre Franklin"/>
                <a:sym typeface="Libre Franklin"/>
              </a:rPr>
              <a:t>:</a:t>
            </a:r>
            <a:endParaRPr dirty="0"/>
          </a:p>
          <a:p>
            <a:pPr marL="285750" marR="0" lvl="0" indent="-285750" algn="l" rtl="0">
              <a:lnSpc>
                <a:spcPct val="100000"/>
              </a:lnSpc>
              <a:spcBef>
                <a:spcPts val="1000"/>
              </a:spcBef>
              <a:spcAft>
                <a:spcPts val="0"/>
              </a:spcAft>
              <a:buClr>
                <a:schemeClr val="dk1"/>
              </a:buClr>
              <a:buSzPts val="1600"/>
              <a:buFont typeface="Noto Sans Symbols"/>
              <a:buChar char="⮚"/>
            </a:pPr>
            <a:r>
              <a:rPr lang="en-US" sz="1600" b="0" i="0" dirty="0">
                <a:solidFill>
                  <a:schemeClr val="dk1"/>
                </a:solidFill>
                <a:latin typeface="Libre Franklin"/>
                <a:ea typeface="Libre Franklin"/>
                <a:cs typeface="Libre Franklin"/>
                <a:sym typeface="Libre Franklin"/>
              </a:rPr>
              <a:t>  </a:t>
            </a:r>
            <a:r>
              <a:rPr lang="en-US" sz="1600" dirty="0">
                <a:solidFill>
                  <a:schemeClr val="dk1"/>
                </a:solidFill>
                <a:latin typeface="Libre Franklin"/>
                <a:ea typeface="Libre Franklin"/>
                <a:cs typeface="Libre Franklin"/>
                <a:sym typeface="Libre Franklin"/>
              </a:rPr>
              <a:t>Soil contamination is mostly caused due to fertilizer factories, or contaminated water used by farmers. To counter that our technology is to use nature’s properties in such a way that it is economical as well as fulfilling our demand.</a:t>
            </a:r>
            <a:endParaRPr dirty="0"/>
          </a:p>
          <a:p>
            <a:pPr marL="0" marR="0" lvl="0" indent="0" algn="l" rtl="0">
              <a:lnSpc>
                <a:spcPct val="100000"/>
              </a:lnSpc>
              <a:spcBef>
                <a:spcPts val="1000"/>
              </a:spcBef>
              <a:spcAft>
                <a:spcPts val="0"/>
              </a:spcAft>
              <a:buClr>
                <a:schemeClr val="dk1"/>
              </a:buClr>
              <a:buSzPts val="1600"/>
              <a:buFont typeface="Arial"/>
              <a:buNone/>
            </a:pPr>
            <a:endParaRPr sz="1600" b="0" i="0" dirty="0">
              <a:solidFill>
                <a:schemeClr val="dk1"/>
              </a:solidFill>
              <a:latin typeface="Libre Franklin"/>
              <a:ea typeface="Libre Franklin"/>
              <a:cs typeface="Libre Franklin"/>
              <a:sym typeface="Libre Frankli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xfrm>
            <a:off x="952499" y="1096346"/>
            <a:ext cx="5780809"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a:t>Idea/Approach Details</a:t>
            </a:r>
            <a:endParaRPr/>
          </a:p>
        </p:txBody>
      </p:sp>
      <p:sp>
        <p:nvSpPr>
          <p:cNvPr id="228" name="Google Shape;228;p3"/>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lt2"/>
              </a:buClr>
              <a:buSzPts val="1800"/>
              <a:buNone/>
            </a:pPr>
            <a:r>
              <a:rPr lang="en-US" sz="1800"/>
              <a:t>Describe your Use Cases here</a:t>
            </a:r>
            <a:endParaRPr/>
          </a:p>
        </p:txBody>
      </p:sp>
      <p:sp>
        <p:nvSpPr>
          <p:cNvPr id="229" name="Google Shape;229;p3"/>
          <p:cNvSpPr txBox="1">
            <a:spLocks noGrp="1"/>
          </p:cNvSpPr>
          <p:nvPr>
            <p:ph type="body" idx="1"/>
          </p:nvPr>
        </p:nvSpPr>
        <p:spPr>
          <a:xfrm>
            <a:off x="952499" y="2656903"/>
            <a:ext cx="4838701" cy="392296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285750" lvl="0" indent="-285750" algn="l" rtl="0">
              <a:lnSpc>
                <a:spcPct val="90000"/>
              </a:lnSpc>
              <a:spcBef>
                <a:spcPts val="0"/>
              </a:spcBef>
              <a:spcAft>
                <a:spcPts val="0"/>
              </a:spcAft>
              <a:buClr>
                <a:schemeClr val="dk1"/>
              </a:buClr>
              <a:buSzPts val="1600"/>
              <a:buFont typeface="Noto Sans Symbols"/>
              <a:buChar char="⮚"/>
            </a:pPr>
            <a:r>
              <a:rPr lang="en-US" dirty="0"/>
              <a:t>  Best Case:</a:t>
            </a:r>
            <a:br>
              <a:rPr lang="en-US" dirty="0"/>
            </a:br>
            <a:r>
              <a:rPr lang="en-US" dirty="0"/>
              <a:t>Major of the soil contamination occurs mostly near industrial areas, therefore alternate crops of sunflower will show great impact in the quality of soil.</a:t>
            </a:r>
          </a:p>
          <a:p>
            <a:pPr marL="285750" lvl="0" indent="-285750" algn="l" rtl="0">
              <a:lnSpc>
                <a:spcPct val="90000"/>
              </a:lnSpc>
              <a:spcBef>
                <a:spcPts val="0"/>
              </a:spcBef>
              <a:spcAft>
                <a:spcPts val="0"/>
              </a:spcAft>
              <a:buClr>
                <a:schemeClr val="dk1"/>
              </a:buClr>
              <a:buSzPts val="1600"/>
              <a:buFont typeface="Noto Sans Symbols"/>
              <a:buChar char="⮚"/>
            </a:pPr>
            <a:endParaRPr lang="en-US" dirty="0"/>
          </a:p>
          <a:p>
            <a:pPr marL="285750" lvl="0" indent="-285750" algn="l" rtl="0">
              <a:lnSpc>
                <a:spcPct val="90000"/>
              </a:lnSpc>
              <a:spcBef>
                <a:spcPts val="0"/>
              </a:spcBef>
              <a:spcAft>
                <a:spcPts val="0"/>
              </a:spcAft>
              <a:buClr>
                <a:schemeClr val="dk1"/>
              </a:buClr>
              <a:buSzPts val="1600"/>
              <a:buFont typeface="Noto Sans Symbols"/>
              <a:buChar char="⮚"/>
            </a:pPr>
            <a:r>
              <a:rPr lang="en-US" dirty="0"/>
              <a:t>Average Case:</a:t>
            </a:r>
            <a:br>
              <a:rPr lang="en-US" dirty="0"/>
            </a:br>
            <a:r>
              <a:rPr lang="en-US" dirty="0"/>
              <a:t>Growing crops of sunflower in less contaminated soil won’t show much effective results.</a:t>
            </a:r>
            <a:endParaRPr dirty="0"/>
          </a:p>
        </p:txBody>
      </p:sp>
      <p:sp>
        <p:nvSpPr>
          <p:cNvPr id="230" name="Google Shape;230;p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3</a:t>
            </a:fld>
            <a:endParaRPr/>
          </a:p>
        </p:txBody>
      </p:sp>
      <p:sp>
        <p:nvSpPr>
          <p:cNvPr id="231" name="Google Shape;231;p3"/>
          <p:cNvSpPr txBox="1"/>
          <p:nvPr/>
        </p:nvSpPr>
        <p:spPr>
          <a:xfrm>
            <a:off x="6096000" y="2286000"/>
            <a:ext cx="5143500" cy="315915"/>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lt2"/>
              </a:buClr>
              <a:buSzPts val="1800"/>
              <a:buFont typeface="Arial"/>
              <a:buNone/>
            </a:pPr>
            <a:r>
              <a:rPr lang="en-US" sz="1800" b="0" i="0">
                <a:solidFill>
                  <a:schemeClr val="lt2"/>
                </a:solidFill>
                <a:latin typeface="Franklin Gothic"/>
                <a:ea typeface="Franklin Gothic"/>
                <a:cs typeface="Franklin Gothic"/>
                <a:sym typeface="Franklin Gothic"/>
              </a:rPr>
              <a:t>Describe your Dependencies / Show stopper here</a:t>
            </a:r>
            <a:endParaRPr/>
          </a:p>
        </p:txBody>
      </p:sp>
      <p:sp>
        <p:nvSpPr>
          <p:cNvPr id="232" name="Google Shape;232;p3"/>
          <p:cNvSpPr txBox="1"/>
          <p:nvPr/>
        </p:nvSpPr>
        <p:spPr>
          <a:xfrm>
            <a:off x="6248399" y="2656903"/>
            <a:ext cx="4838701" cy="392296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285750" marR="0" lvl="0" indent="-285750" algn="l" rtl="0">
              <a:lnSpc>
                <a:spcPct val="90000"/>
              </a:lnSpc>
              <a:spcBef>
                <a:spcPts val="0"/>
              </a:spcBef>
              <a:spcAft>
                <a:spcPts val="0"/>
              </a:spcAft>
              <a:buClr>
                <a:schemeClr val="dk1"/>
              </a:buClr>
              <a:buSzPts val="1600"/>
              <a:buFont typeface="Noto Sans Symbols"/>
              <a:buChar char="⮚"/>
            </a:pPr>
            <a:r>
              <a:rPr lang="en-US" sz="1600" b="0" i="0" dirty="0">
                <a:solidFill>
                  <a:schemeClr val="dk1"/>
                </a:solidFill>
                <a:latin typeface="Libre Franklin"/>
                <a:ea typeface="Libre Franklin"/>
                <a:cs typeface="Libre Franklin"/>
                <a:sym typeface="Libre Franklin"/>
              </a:rPr>
              <a:t>The show-stopping concept here is that the sunflower crop which we are growing is edible/non-harmful. Sunflower plants observe a property of absorbing lead from the soil as well as not allowing it to reach parts above the stem. They store lead absorbed from soil in their stems benefitting farmers as well as consumers. Those stems (containing lead) can be sold by farmers to industries demanding lead. Therefore providing lead-free soil to farmers, which in return provide good health to consumers as well as soil. Also extracting lead from soil using sunflower and then selling it to industries will provide farmers more economic capital for their next growing season.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5E8D5E-45B1-49C7-9B3B-DA856A845B28}"/>
              </a:ext>
            </a:extLst>
          </p:cNvPr>
          <p:cNvSpPr>
            <a:spLocks noGrp="1"/>
          </p:cNvSpPr>
          <p:nvPr>
            <p:ph type="title"/>
          </p:nvPr>
        </p:nvSpPr>
        <p:spPr/>
        <p:txBody>
          <a:bodyPr>
            <a:normAutofit fontScale="90000"/>
          </a:bodyPr>
          <a:lstStyle/>
          <a:p>
            <a:r>
              <a:rPr lang="en-US" dirty="0"/>
              <a:t>Heavy Metal Contamination</a:t>
            </a:r>
            <a:endParaRPr lang="en-IN" dirty="0"/>
          </a:p>
        </p:txBody>
      </p:sp>
      <p:sp>
        <p:nvSpPr>
          <p:cNvPr id="4" name="Text Placeholder 3">
            <a:extLst>
              <a:ext uri="{FF2B5EF4-FFF2-40B4-BE49-F238E27FC236}">
                <a16:creationId xmlns:a16="http://schemas.microsoft.com/office/drawing/2014/main" id="{AC2F0D04-5762-4A48-9281-02BED7E6685E}"/>
              </a:ext>
            </a:extLst>
          </p:cNvPr>
          <p:cNvSpPr>
            <a:spLocks noGrp="1"/>
          </p:cNvSpPr>
          <p:nvPr>
            <p:ph type="body" idx="1"/>
          </p:nvPr>
        </p:nvSpPr>
        <p:spPr>
          <a:xfrm>
            <a:off x="1739770" y="2252886"/>
            <a:ext cx="9357828" cy="2352228"/>
          </a:xfrm>
        </p:spPr>
        <p:txBody>
          <a:bodyPr/>
          <a:lstStyle/>
          <a:p>
            <a:pPr marL="514350" indent="-285750">
              <a:buFont typeface="Wingdings" panose="05000000000000000000" pitchFamily="2" charset="2"/>
              <a:buChar char="Ø"/>
            </a:pPr>
            <a:r>
              <a:rPr lang="en-US" sz="2000" dirty="0"/>
              <a:t>The industrial activity accelerates pollution of the biosphere, especially the soil.</a:t>
            </a:r>
          </a:p>
          <a:p>
            <a:pPr marL="514350" indent="-285750">
              <a:buFont typeface="Wingdings" panose="05000000000000000000" pitchFamily="2" charset="2"/>
              <a:buChar char="Ø"/>
            </a:pPr>
            <a:r>
              <a:rPr lang="en-US" sz="2000" dirty="0"/>
              <a:t>Heavy metals are the most dangerous substances in the environment due to their high level of durability and toxicity to the biota.</a:t>
            </a:r>
          </a:p>
          <a:p>
            <a:pPr marL="514350" indent="-285750">
              <a:buFont typeface="Wingdings" panose="05000000000000000000" pitchFamily="2" charset="2"/>
              <a:buChar char="Ø"/>
            </a:pPr>
            <a:r>
              <a:rPr lang="en-US" sz="2000" dirty="0"/>
              <a:t>Heavy metals will tend to absorb and adsorb very firmly to the soil matrix, and once released to the environment, it would degrade like organics by microbial activity or through chemical oxidation.</a:t>
            </a:r>
          </a:p>
          <a:p>
            <a:pPr marL="514350" indent="-285750">
              <a:buFont typeface="Wingdings" panose="05000000000000000000" pitchFamily="2" charset="2"/>
              <a:buChar char="Ø"/>
            </a:pPr>
            <a:r>
              <a:rPr lang="en-US" sz="2000" dirty="0"/>
              <a:t>Human activities such as Mining, Smelting, Electroplating, etc. can result in contamination of soil with heavy metals.</a:t>
            </a:r>
            <a:endParaRPr lang="en-IN" sz="2000" dirty="0"/>
          </a:p>
        </p:txBody>
      </p:sp>
      <p:sp>
        <p:nvSpPr>
          <p:cNvPr id="5" name="Slide Number Placeholder 4">
            <a:extLst>
              <a:ext uri="{FF2B5EF4-FFF2-40B4-BE49-F238E27FC236}">
                <a16:creationId xmlns:a16="http://schemas.microsoft.com/office/drawing/2014/main" id="{5CDDE5BA-C36F-44F6-904D-0A7C1A64A79D}"/>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4</a:t>
            </a:fld>
            <a:endParaRPr lang="en-US">
              <a:latin typeface="Libre Franklin"/>
              <a:ea typeface="Libre Franklin"/>
              <a:cs typeface="Libre Franklin"/>
              <a:sym typeface="Libre Franklin"/>
            </a:endParaRPr>
          </a:p>
        </p:txBody>
      </p:sp>
    </p:spTree>
    <p:extLst>
      <p:ext uri="{BB962C8B-B14F-4D97-AF65-F5344CB8AC3E}">
        <p14:creationId xmlns:p14="http://schemas.microsoft.com/office/powerpoint/2010/main" val="15389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2A0C985-12AD-4D2E-AFDC-86E3983E3AF3}"/>
              </a:ext>
            </a:extLst>
          </p:cNvPr>
          <p:cNvSpPr>
            <a:spLocks noGrp="1"/>
          </p:cNvSpPr>
          <p:nvPr>
            <p:ph type="title"/>
          </p:nvPr>
        </p:nvSpPr>
        <p:spPr/>
        <p:txBody>
          <a:bodyPr>
            <a:normAutofit fontScale="90000"/>
          </a:bodyPr>
          <a:lstStyle/>
          <a:p>
            <a:pPr rtl="0">
              <a:spcBef>
                <a:spcPts val="2400"/>
              </a:spcBef>
              <a:spcAft>
                <a:spcPts val="600"/>
              </a:spcAft>
            </a:pPr>
            <a:r>
              <a:rPr lang="en-US" sz="1800" b="1" i="0" u="none" strike="noStrike" dirty="0">
                <a:solidFill>
                  <a:srgbClr val="212121"/>
                </a:solidFill>
                <a:effectLst/>
                <a:latin typeface="Merriweather" panose="020B0604020202020204" pitchFamily="2" charset="0"/>
              </a:rPr>
              <a:t>Impact pH on the soil-to-plant transfer of heavy metals in a contaminated agricultural soil</a:t>
            </a:r>
            <a:endParaRPr lang="en-IN" dirty="0"/>
          </a:p>
        </p:txBody>
      </p:sp>
      <p:sp>
        <p:nvSpPr>
          <p:cNvPr id="4" name="Text Placeholder 3">
            <a:extLst>
              <a:ext uri="{FF2B5EF4-FFF2-40B4-BE49-F238E27FC236}">
                <a16:creationId xmlns:a16="http://schemas.microsoft.com/office/drawing/2014/main" id="{992E7E27-6F84-4C2F-A052-9EBF4B5521A0}"/>
              </a:ext>
            </a:extLst>
          </p:cNvPr>
          <p:cNvSpPr>
            <a:spLocks noGrp="1"/>
          </p:cNvSpPr>
          <p:nvPr>
            <p:ph type="body" idx="1"/>
          </p:nvPr>
        </p:nvSpPr>
        <p:spPr>
          <a:xfrm>
            <a:off x="1698171" y="2192694"/>
            <a:ext cx="9685176" cy="2891901"/>
          </a:xfrm>
        </p:spPr>
        <p:txBody>
          <a:bodyPr/>
          <a:lstStyle/>
          <a:p>
            <a:pPr rtl="0" fontAlgn="base">
              <a:spcBef>
                <a:spcPts val="4000"/>
              </a:spcBef>
              <a:spcAft>
                <a:spcPts val="0"/>
              </a:spcAft>
              <a:buFont typeface="Arial" panose="020B0604020202020204" pitchFamily="34" charset="0"/>
              <a:buChar char="•"/>
            </a:pPr>
            <a:r>
              <a:rPr lang="en-US" sz="2000" b="0" i="0" u="none" strike="noStrike" dirty="0">
                <a:solidFill>
                  <a:srgbClr val="212121"/>
                </a:solidFill>
                <a:effectLst/>
                <a:latin typeface="Times New Roman" panose="02020603050405020304" pitchFamily="18" charset="0"/>
              </a:rPr>
              <a:t>Soil pH is the most important factor that controls Pb availability to plants. </a:t>
            </a:r>
            <a:endParaRPr lang="en-US" sz="2000" b="0" i="0" u="none" strike="noStrike" dirty="0">
              <a:solidFill>
                <a:srgbClr val="595959"/>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2000" b="0" i="0" u="none" strike="noStrike" dirty="0">
                <a:solidFill>
                  <a:srgbClr val="212121"/>
                </a:solidFill>
                <a:effectLst/>
                <a:latin typeface="Times New Roman" panose="02020603050405020304" pitchFamily="18" charset="0"/>
              </a:rPr>
              <a:t>Soil pH dictates Pb availability in soil as a negative correlation between Pb solubility and soil pH is noticed . </a:t>
            </a:r>
            <a:endParaRPr lang="en-US" sz="2000" b="0" i="0" u="none" strike="noStrike" dirty="0">
              <a:solidFill>
                <a:srgbClr val="595959"/>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2000" b="0" i="0" u="none" strike="noStrike" dirty="0">
                <a:solidFill>
                  <a:srgbClr val="212121"/>
                </a:solidFill>
                <a:effectLst/>
                <a:latin typeface="Times New Roman" panose="02020603050405020304" pitchFamily="18" charset="0"/>
              </a:rPr>
              <a:t>In acidic soil (pH &lt; 7), Pb exists as aqueous Pb(H2O6)+2, while in alkaline soil (pH &gt; 7), Pb forms aqueous complexes with OH− (hydroxyl ions). </a:t>
            </a:r>
            <a:endParaRPr lang="en-US" sz="2000" b="0" i="0" u="none" strike="noStrike" dirty="0">
              <a:solidFill>
                <a:srgbClr val="595959"/>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2000" b="0" i="0" u="none" strike="noStrike" dirty="0">
                <a:solidFill>
                  <a:srgbClr val="212121"/>
                </a:solidFill>
                <a:effectLst/>
                <a:latin typeface="Times New Roman" panose="02020603050405020304" pitchFamily="18" charset="0"/>
              </a:rPr>
              <a:t>Specific adsorption of Pb is directly proportional to soil pH . At a low soil pH (3–5), adsorption is the dominant process, whereas at a high pH (6–7), precipitation is the dominant process.</a:t>
            </a:r>
            <a:endParaRPr lang="en-US" sz="2000" b="0" i="0" u="none" strike="noStrike" dirty="0">
              <a:solidFill>
                <a:srgbClr val="595959"/>
              </a:solidFill>
              <a:effectLst/>
              <a:latin typeface="Arial" panose="020B0604020202020204" pitchFamily="34" charset="0"/>
            </a:endParaRPr>
          </a:p>
          <a:p>
            <a:pPr rtl="0" fontAlgn="base">
              <a:spcBef>
                <a:spcPts val="0"/>
              </a:spcBef>
              <a:spcAft>
                <a:spcPts val="4000"/>
              </a:spcAft>
              <a:buFont typeface="Arial" panose="020B0604020202020204" pitchFamily="34" charset="0"/>
              <a:buChar char="•"/>
            </a:pPr>
            <a:r>
              <a:rPr lang="en-US" sz="2000" b="0" i="0" u="none" strike="noStrike" dirty="0">
                <a:solidFill>
                  <a:srgbClr val="212121"/>
                </a:solidFill>
                <a:effectLst/>
                <a:latin typeface="Times New Roman" panose="02020603050405020304" pitchFamily="18" charset="0"/>
              </a:rPr>
              <a:t>If pH sensor detects pH of soil greater than 6.5, then there is need to take further actions by farmers.</a:t>
            </a:r>
          </a:p>
          <a:p>
            <a:br>
              <a:rPr lang="en-US" sz="1800" b="0" dirty="0">
                <a:effectLst/>
              </a:rPr>
            </a:br>
            <a:endParaRPr lang="en-IN" sz="1800" dirty="0"/>
          </a:p>
        </p:txBody>
      </p:sp>
      <p:sp>
        <p:nvSpPr>
          <p:cNvPr id="5" name="Slide Number Placeholder 4">
            <a:extLst>
              <a:ext uri="{FF2B5EF4-FFF2-40B4-BE49-F238E27FC236}">
                <a16:creationId xmlns:a16="http://schemas.microsoft.com/office/drawing/2014/main" id="{39E5C32B-EB17-49D1-934D-19DBCF1D3813}"/>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5</a:t>
            </a:fld>
            <a:endParaRPr lang="en-US">
              <a:latin typeface="Libre Franklin"/>
              <a:ea typeface="Libre Franklin"/>
              <a:cs typeface="Libre Franklin"/>
              <a:sym typeface="Libre Franklin"/>
            </a:endParaRPr>
          </a:p>
        </p:txBody>
      </p:sp>
    </p:spTree>
    <p:extLst>
      <p:ext uri="{BB962C8B-B14F-4D97-AF65-F5344CB8AC3E}">
        <p14:creationId xmlns:p14="http://schemas.microsoft.com/office/powerpoint/2010/main" val="3404336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9767B97-A3C1-4B18-94B3-359F6AFB4D48}"/>
              </a:ext>
            </a:extLst>
          </p:cNvPr>
          <p:cNvSpPr>
            <a:spLocks noGrp="1"/>
          </p:cNvSpPr>
          <p:nvPr>
            <p:ph type="title"/>
          </p:nvPr>
        </p:nvSpPr>
        <p:spPr/>
        <p:txBody>
          <a:bodyPr>
            <a:noAutofit/>
          </a:bodyPr>
          <a:lstStyle/>
          <a:p>
            <a:pPr rtl="0">
              <a:spcBef>
                <a:spcPts val="0"/>
              </a:spcBef>
              <a:spcAft>
                <a:spcPts val="0"/>
              </a:spcAft>
            </a:pPr>
            <a:r>
              <a:rPr lang="en-US" sz="2400" i="0" u="none" strike="noStrike" dirty="0">
                <a:solidFill>
                  <a:srgbClr val="000000"/>
                </a:solidFill>
                <a:effectLst/>
                <a:latin typeface="Arial"/>
              </a:rPr>
              <a:t>EFFECTS OF HEAVY METALS ON HUMAN BODY</a:t>
            </a:r>
            <a:endParaRPr lang="en-IN" sz="2400" dirty="0">
              <a:latin typeface="Arial"/>
            </a:endParaRPr>
          </a:p>
        </p:txBody>
      </p:sp>
      <p:sp>
        <p:nvSpPr>
          <p:cNvPr id="4" name="Text Placeholder 3">
            <a:extLst>
              <a:ext uri="{FF2B5EF4-FFF2-40B4-BE49-F238E27FC236}">
                <a16:creationId xmlns:a16="http://schemas.microsoft.com/office/drawing/2014/main" id="{63D0BC93-C8E9-4D35-9A45-E248CD419EAE}"/>
              </a:ext>
            </a:extLst>
          </p:cNvPr>
          <p:cNvSpPr>
            <a:spLocks noGrp="1"/>
          </p:cNvSpPr>
          <p:nvPr>
            <p:ph type="body" idx="1"/>
          </p:nvPr>
        </p:nvSpPr>
        <p:spPr>
          <a:xfrm>
            <a:off x="1828799" y="2289362"/>
            <a:ext cx="10067731" cy="3355657"/>
          </a:xfrm>
        </p:spPr>
        <p:txBody>
          <a:bodyPr/>
          <a:lstStyle/>
          <a:p>
            <a:pPr rtl="0" fontAlgn="base">
              <a:spcBef>
                <a:spcPts val="0"/>
              </a:spcBef>
              <a:spcAft>
                <a:spcPts val="0"/>
              </a:spcAft>
              <a:buFont typeface="Arial" panose="020B0604020202020204" pitchFamily="34" charset="0"/>
              <a:buChar char="•"/>
            </a:pPr>
            <a:r>
              <a:rPr lang="en-US" sz="1800" b="0" i="0" u="none" strike="noStrike" dirty="0">
                <a:solidFill>
                  <a:srgbClr val="595959"/>
                </a:solidFill>
                <a:effectLst/>
                <a:latin typeface="Arial" panose="020B0604020202020204" pitchFamily="34" charset="0"/>
              </a:rPr>
              <a:t>Depending on the particle size , lead can enter through lungs.</a:t>
            </a:r>
          </a:p>
          <a:p>
            <a:pPr rtl="0" fontAlgn="base">
              <a:spcBef>
                <a:spcPts val="0"/>
              </a:spcBef>
              <a:spcAft>
                <a:spcPts val="0"/>
              </a:spcAft>
              <a:buFont typeface="Arial" panose="020B0604020202020204" pitchFamily="34" charset="0"/>
              <a:buChar char="•"/>
            </a:pPr>
            <a:r>
              <a:rPr lang="en-US" sz="1800" b="0" i="0" u="none" strike="noStrike" dirty="0">
                <a:solidFill>
                  <a:srgbClr val="595959"/>
                </a:solidFill>
                <a:effectLst/>
                <a:latin typeface="Arial" panose="020B0604020202020204" pitchFamily="34" charset="0"/>
              </a:rPr>
              <a:t>In the body, lead is distributed throughout </a:t>
            </a:r>
            <a:r>
              <a:rPr lang="en-US" sz="1800" b="0" i="0" u="none" strike="noStrike" dirty="0" err="1">
                <a:solidFill>
                  <a:srgbClr val="595959"/>
                </a:solidFill>
                <a:effectLst/>
                <a:latin typeface="Arial" panose="020B0604020202020204" pitchFamily="34" charset="0"/>
              </a:rPr>
              <a:t>bone,teeth,liver,lung,brain</a:t>
            </a:r>
            <a:r>
              <a:rPr lang="en-US" sz="1800" b="0" i="0" u="none" strike="noStrike" dirty="0">
                <a:solidFill>
                  <a:srgbClr val="595959"/>
                </a:solidFill>
                <a:effectLst/>
                <a:latin typeface="Arial" panose="020B0604020202020204" pitchFamily="34" charset="0"/>
              </a:rPr>
              <a:t> and spleen.</a:t>
            </a:r>
          </a:p>
          <a:p>
            <a:pPr rtl="0" fontAlgn="base">
              <a:spcBef>
                <a:spcPts val="0"/>
              </a:spcBef>
              <a:spcAft>
                <a:spcPts val="0"/>
              </a:spcAft>
              <a:buFont typeface="Arial" panose="020B0604020202020204" pitchFamily="34" charset="0"/>
              <a:buChar char="•"/>
            </a:pPr>
            <a:r>
              <a:rPr lang="en-US" sz="1800" b="0" i="0" u="none" strike="noStrike" dirty="0">
                <a:solidFill>
                  <a:srgbClr val="595959"/>
                </a:solidFill>
                <a:effectLst/>
                <a:latin typeface="Arial" panose="020B0604020202020204" pitchFamily="34" charset="0"/>
              </a:rPr>
              <a:t>Lead can cross blood brain barrier as well as placental barriers.</a:t>
            </a:r>
          </a:p>
          <a:p>
            <a:pPr rtl="0" fontAlgn="base">
              <a:spcBef>
                <a:spcPts val="0"/>
              </a:spcBef>
              <a:spcAft>
                <a:spcPts val="0"/>
              </a:spcAft>
              <a:buFont typeface="Arial" panose="020B0604020202020204" pitchFamily="34" charset="0"/>
              <a:buChar char="•"/>
            </a:pPr>
            <a:r>
              <a:rPr lang="en-US" sz="1800" b="0" i="0" u="none" strike="noStrike" dirty="0">
                <a:solidFill>
                  <a:srgbClr val="595959"/>
                </a:solidFill>
                <a:effectLst/>
                <a:latin typeface="Arial" panose="020B0604020202020204" pitchFamily="34" charset="0"/>
              </a:rPr>
              <a:t>Some general signs and symptoms of lead toxicity are:</a:t>
            </a:r>
          </a:p>
          <a:p>
            <a:pPr rtl="0" fontAlgn="base">
              <a:spcBef>
                <a:spcPts val="0"/>
              </a:spcBef>
              <a:spcAft>
                <a:spcPts val="0"/>
              </a:spcAft>
              <a:buFont typeface="+mj-lt"/>
              <a:buAutoNum type="arabicPeriod"/>
            </a:pPr>
            <a:r>
              <a:rPr lang="en-US" sz="1800" b="0" i="0" u="none" strike="noStrike" dirty="0">
                <a:solidFill>
                  <a:srgbClr val="595959"/>
                </a:solidFill>
                <a:effectLst/>
                <a:latin typeface="Arial" panose="020B0604020202020204" pitchFamily="34" charset="0"/>
              </a:rPr>
              <a:t>Fatigue </a:t>
            </a:r>
          </a:p>
          <a:p>
            <a:pPr rtl="0" fontAlgn="base">
              <a:spcBef>
                <a:spcPts val="0"/>
              </a:spcBef>
              <a:spcAft>
                <a:spcPts val="0"/>
              </a:spcAft>
              <a:buFont typeface="+mj-lt"/>
              <a:buAutoNum type="arabicPeriod"/>
            </a:pPr>
            <a:r>
              <a:rPr lang="en-US" sz="1800" b="0" i="0" u="none" strike="noStrike" dirty="0">
                <a:solidFill>
                  <a:srgbClr val="595959"/>
                </a:solidFill>
                <a:effectLst/>
                <a:latin typeface="Arial" panose="020B0604020202020204" pitchFamily="34" charset="0"/>
              </a:rPr>
              <a:t>Myalgias</a:t>
            </a:r>
          </a:p>
          <a:p>
            <a:pPr rtl="0" fontAlgn="base">
              <a:spcBef>
                <a:spcPts val="0"/>
              </a:spcBef>
              <a:spcAft>
                <a:spcPts val="0"/>
              </a:spcAft>
              <a:buFont typeface="+mj-lt"/>
              <a:buAutoNum type="arabicPeriod"/>
            </a:pPr>
            <a:r>
              <a:rPr lang="en-US" sz="1800" b="0" i="0" u="none" strike="noStrike" dirty="0">
                <a:solidFill>
                  <a:srgbClr val="595959"/>
                </a:solidFill>
                <a:effectLst/>
                <a:latin typeface="Arial" panose="020B0604020202020204" pitchFamily="34" charset="0"/>
              </a:rPr>
              <a:t>Abdominal pain</a:t>
            </a:r>
          </a:p>
          <a:p>
            <a:pPr rtl="0" fontAlgn="base">
              <a:spcBef>
                <a:spcPts val="0"/>
              </a:spcBef>
              <a:spcAft>
                <a:spcPts val="0"/>
              </a:spcAft>
              <a:buFont typeface="+mj-lt"/>
              <a:buAutoNum type="arabicPeriod"/>
            </a:pPr>
            <a:r>
              <a:rPr lang="en-US" sz="1800" b="0" i="0" u="none" strike="noStrike" dirty="0">
                <a:solidFill>
                  <a:srgbClr val="595959"/>
                </a:solidFill>
                <a:effectLst/>
                <a:latin typeface="Arial" panose="020B0604020202020204" pitchFamily="34" charset="0"/>
              </a:rPr>
              <a:t>Seizures</a:t>
            </a:r>
          </a:p>
          <a:p>
            <a:pPr rtl="0" fontAlgn="base">
              <a:spcBef>
                <a:spcPts val="0"/>
              </a:spcBef>
              <a:spcAft>
                <a:spcPts val="0"/>
              </a:spcAft>
              <a:buFont typeface="+mj-lt"/>
              <a:buAutoNum type="arabicPeriod"/>
            </a:pPr>
            <a:r>
              <a:rPr lang="en-US" sz="1800" b="0" i="0" u="none" strike="noStrike" dirty="0">
                <a:solidFill>
                  <a:srgbClr val="595959"/>
                </a:solidFill>
                <a:effectLst/>
                <a:latin typeface="Arial" panose="020B0604020202020204" pitchFamily="34" charset="0"/>
              </a:rPr>
              <a:t>Constipation</a:t>
            </a:r>
          </a:p>
          <a:p>
            <a:pPr rtl="0" fontAlgn="base">
              <a:spcBef>
                <a:spcPts val="0"/>
              </a:spcBef>
              <a:spcAft>
                <a:spcPts val="0"/>
              </a:spcAft>
              <a:buFont typeface="+mj-lt"/>
              <a:buAutoNum type="arabicPeriod"/>
            </a:pPr>
            <a:r>
              <a:rPr lang="en-US" sz="1800" b="0" i="0" u="none" strike="noStrike" dirty="0">
                <a:solidFill>
                  <a:srgbClr val="595959"/>
                </a:solidFill>
                <a:effectLst/>
                <a:latin typeface="Arial" panose="020B0604020202020204" pitchFamily="34" charset="0"/>
              </a:rPr>
              <a:t>Coma</a:t>
            </a:r>
          </a:p>
          <a:p>
            <a:pPr rtl="0" fontAlgn="base">
              <a:spcBef>
                <a:spcPts val="0"/>
              </a:spcBef>
              <a:spcAft>
                <a:spcPts val="1200"/>
              </a:spcAft>
              <a:buFont typeface="+mj-lt"/>
              <a:buAutoNum type="arabicPeriod"/>
            </a:pPr>
            <a:r>
              <a:rPr lang="en-US" sz="1800" b="0" i="0" u="none" strike="noStrike" dirty="0">
                <a:solidFill>
                  <a:srgbClr val="595959"/>
                </a:solidFill>
                <a:effectLst/>
                <a:latin typeface="Arial" panose="020B0604020202020204" pitchFamily="34" charset="0"/>
              </a:rPr>
              <a:t>Epiphyseal lead lines in children(growth arrest)</a:t>
            </a:r>
          </a:p>
          <a:p>
            <a:endParaRPr lang="en-IN" dirty="0"/>
          </a:p>
        </p:txBody>
      </p:sp>
      <p:sp>
        <p:nvSpPr>
          <p:cNvPr id="5" name="Slide Number Placeholder 4">
            <a:extLst>
              <a:ext uri="{FF2B5EF4-FFF2-40B4-BE49-F238E27FC236}">
                <a16:creationId xmlns:a16="http://schemas.microsoft.com/office/drawing/2014/main" id="{DD4F5100-D47D-4E10-A304-30BF4249A707}"/>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6</a:t>
            </a:fld>
            <a:endParaRPr lang="en-US">
              <a:latin typeface="Libre Franklin"/>
              <a:ea typeface="Libre Franklin"/>
              <a:cs typeface="Libre Franklin"/>
              <a:sym typeface="Libre Franklin"/>
            </a:endParaRPr>
          </a:p>
        </p:txBody>
      </p:sp>
    </p:spTree>
    <p:extLst>
      <p:ext uri="{BB962C8B-B14F-4D97-AF65-F5344CB8AC3E}">
        <p14:creationId xmlns:p14="http://schemas.microsoft.com/office/powerpoint/2010/main" val="4191303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6468CE-4A7F-4DFE-9346-DAFBE92E5D00}"/>
              </a:ext>
            </a:extLst>
          </p:cNvPr>
          <p:cNvSpPr>
            <a:spLocks noGrp="1"/>
          </p:cNvSpPr>
          <p:nvPr>
            <p:ph type="title"/>
          </p:nvPr>
        </p:nvSpPr>
        <p:spPr/>
        <p:txBody>
          <a:bodyPr>
            <a:normAutofit/>
          </a:bodyPr>
          <a:lstStyle/>
          <a:p>
            <a:pPr rtl="0">
              <a:spcBef>
                <a:spcPts val="0"/>
              </a:spcBef>
              <a:spcAft>
                <a:spcPts val="0"/>
              </a:spcAft>
            </a:pPr>
            <a:r>
              <a:rPr lang="en-IN" sz="2400" i="0" u="none" strike="noStrike" dirty="0">
                <a:solidFill>
                  <a:srgbClr val="000000"/>
                </a:solidFill>
                <a:effectLst/>
                <a:latin typeface="Arial"/>
              </a:rPr>
              <a:t>pH SOIL SENSOR</a:t>
            </a:r>
            <a:endParaRPr lang="en-IN" sz="2400" dirty="0">
              <a:latin typeface="Arial"/>
            </a:endParaRPr>
          </a:p>
        </p:txBody>
      </p:sp>
      <p:sp>
        <p:nvSpPr>
          <p:cNvPr id="4" name="Text Placeholder 3">
            <a:extLst>
              <a:ext uri="{FF2B5EF4-FFF2-40B4-BE49-F238E27FC236}">
                <a16:creationId xmlns:a16="http://schemas.microsoft.com/office/drawing/2014/main" id="{05BD502F-072D-4C53-A8C8-CD01D83D8AA4}"/>
              </a:ext>
            </a:extLst>
          </p:cNvPr>
          <p:cNvSpPr>
            <a:spLocks noGrp="1"/>
          </p:cNvSpPr>
          <p:nvPr>
            <p:ph type="body" idx="1"/>
          </p:nvPr>
        </p:nvSpPr>
        <p:spPr>
          <a:xfrm>
            <a:off x="1494790" y="2205387"/>
            <a:ext cx="4572001" cy="2795232"/>
          </a:xfrm>
        </p:spPr>
        <p:txBody>
          <a:bodyPr/>
          <a:lstStyle/>
          <a:p>
            <a:pPr rtl="0">
              <a:spcBef>
                <a:spcPts val="0"/>
              </a:spcBef>
              <a:spcAft>
                <a:spcPts val="1200"/>
              </a:spcAft>
            </a:pPr>
            <a:r>
              <a:rPr lang="en-US" sz="1800" b="0" i="0" u="none" strike="noStrike" dirty="0">
                <a:solidFill>
                  <a:srgbClr val="595959"/>
                </a:solidFill>
                <a:effectLst/>
                <a:latin typeface="Arial" panose="020B0604020202020204" pitchFamily="34" charset="0"/>
              </a:rPr>
              <a:t>AIM: To find pH level in the soil</a:t>
            </a:r>
            <a:endParaRPr lang="en-US" b="0" dirty="0">
              <a:effectLst/>
            </a:endParaRPr>
          </a:p>
          <a:p>
            <a:pPr rtl="0">
              <a:spcBef>
                <a:spcPts val="0"/>
              </a:spcBef>
              <a:spcAft>
                <a:spcPts val="1200"/>
              </a:spcAft>
            </a:pPr>
            <a:r>
              <a:rPr lang="en-US" sz="1800" b="0" i="0" u="none" strike="noStrike" dirty="0">
                <a:solidFill>
                  <a:srgbClr val="595959"/>
                </a:solidFill>
                <a:effectLst/>
                <a:latin typeface="Arial" panose="020B0604020202020204" pitchFamily="34" charset="0"/>
              </a:rPr>
              <a:t>COMPONENTS REQUIRED:</a:t>
            </a:r>
            <a:endParaRPr lang="en-US" b="0" dirty="0">
              <a:effectLst/>
            </a:endParaRPr>
          </a:p>
          <a:p>
            <a:pPr rtl="0" fontAlgn="base">
              <a:spcBef>
                <a:spcPts val="0"/>
              </a:spcBef>
              <a:spcAft>
                <a:spcPts val="0"/>
              </a:spcAft>
              <a:buFont typeface="+mj-lt"/>
              <a:buAutoNum type="arabicPeriod"/>
            </a:pPr>
            <a:r>
              <a:rPr lang="en-US" sz="1800" b="0" i="0" u="none" strike="noStrike" dirty="0">
                <a:solidFill>
                  <a:srgbClr val="595959"/>
                </a:solidFill>
                <a:effectLst/>
                <a:latin typeface="Arial" panose="020B0604020202020204" pitchFamily="34" charset="0"/>
              </a:rPr>
              <a:t>LCD 16X2</a:t>
            </a:r>
          </a:p>
          <a:p>
            <a:pPr rtl="0" fontAlgn="base">
              <a:spcBef>
                <a:spcPts val="0"/>
              </a:spcBef>
              <a:spcAft>
                <a:spcPts val="0"/>
              </a:spcAft>
              <a:buFont typeface="+mj-lt"/>
              <a:buAutoNum type="arabicPeriod"/>
            </a:pPr>
            <a:r>
              <a:rPr lang="en-US" sz="1800" b="0" i="0" u="none" strike="noStrike" dirty="0">
                <a:solidFill>
                  <a:srgbClr val="595959"/>
                </a:solidFill>
                <a:effectLst/>
                <a:latin typeface="Arial" panose="020B0604020202020204" pitchFamily="34" charset="0"/>
              </a:rPr>
              <a:t>POTENTIOMETER</a:t>
            </a:r>
          </a:p>
          <a:p>
            <a:pPr rtl="0" fontAlgn="base">
              <a:spcBef>
                <a:spcPts val="0"/>
              </a:spcBef>
              <a:spcAft>
                <a:spcPts val="0"/>
              </a:spcAft>
              <a:buFont typeface="+mj-lt"/>
              <a:buAutoNum type="arabicPeriod"/>
            </a:pPr>
            <a:r>
              <a:rPr lang="en-US" sz="1800" b="0" i="0" u="none" strike="noStrike" dirty="0">
                <a:solidFill>
                  <a:srgbClr val="595959"/>
                </a:solidFill>
                <a:effectLst/>
                <a:latin typeface="Arial" panose="020B0604020202020204" pitchFamily="34" charset="0"/>
              </a:rPr>
              <a:t>9V BATTERY</a:t>
            </a:r>
          </a:p>
          <a:p>
            <a:pPr rtl="0" fontAlgn="base">
              <a:spcBef>
                <a:spcPts val="0"/>
              </a:spcBef>
              <a:spcAft>
                <a:spcPts val="0"/>
              </a:spcAft>
              <a:buFont typeface="+mj-lt"/>
              <a:buAutoNum type="arabicPeriod"/>
            </a:pPr>
            <a:r>
              <a:rPr lang="en-US" sz="1800" b="0" i="0" u="none" strike="noStrike" dirty="0">
                <a:solidFill>
                  <a:srgbClr val="595959"/>
                </a:solidFill>
                <a:effectLst/>
                <a:latin typeface="Arial" panose="020B0604020202020204" pitchFamily="34" charset="0"/>
              </a:rPr>
              <a:t>ARDUINO UNO R3</a:t>
            </a:r>
          </a:p>
          <a:p>
            <a:pPr rtl="0" fontAlgn="base">
              <a:spcBef>
                <a:spcPts val="0"/>
              </a:spcBef>
              <a:spcAft>
                <a:spcPts val="0"/>
              </a:spcAft>
              <a:buFont typeface="+mj-lt"/>
              <a:buAutoNum type="arabicPeriod"/>
            </a:pPr>
            <a:r>
              <a:rPr lang="en-US" sz="1800" b="0" i="0" u="none" strike="noStrike" dirty="0">
                <a:solidFill>
                  <a:srgbClr val="595959"/>
                </a:solidFill>
                <a:effectLst/>
                <a:latin typeface="Arial" panose="020B0604020202020204" pitchFamily="34" charset="0"/>
              </a:rPr>
              <a:t>CAPACITORS</a:t>
            </a:r>
          </a:p>
          <a:p>
            <a:pPr rtl="0" fontAlgn="base">
              <a:spcBef>
                <a:spcPts val="0"/>
              </a:spcBef>
              <a:spcAft>
                <a:spcPts val="0"/>
              </a:spcAft>
              <a:buFont typeface="+mj-lt"/>
              <a:buAutoNum type="arabicPeriod"/>
            </a:pPr>
            <a:r>
              <a:rPr lang="en-US" sz="1800" b="0" i="0" u="none" strike="noStrike" dirty="0">
                <a:solidFill>
                  <a:srgbClr val="595959"/>
                </a:solidFill>
                <a:effectLst/>
                <a:latin typeface="Arial" panose="020B0604020202020204" pitchFamily="34" charset="0"/>
              </a:rPr>
              <a:t>RESISTORS</a:t>
            </a:r>
          </a:p>
          <a:p>
            <a:pPr rtl="0" fontAlgn="base">
              <a:spcBef>
                <a:spcPts val="0"/>
              </a:spcBef>
              <a:spcAft>
                <a:spcPts val="0"/>
              </a:spcAft>
              <a:buFont typeface="+mj-lt"/>
              <a:buAutoNum type="arabicPeriod"/>
            </a:pPr>
            <a:r>
              <a:rPr lang="en-US" sz="1800" b="0" i="0" u="none" strike="noStrike" dirty="0">
                <a:solidFill>
                  <a:srgbClr val="595959"/>
                </a:solidFill>
                <a:effectLst/>
                <a:latin typeface="Arial" panose="020B0604020202020204" pitchFamily="34" charset="0"/>
              </a:rPr>
              <a:t>5V REGULATOR</a:t>
            </a:r>
          </a:p>
          <a:p>
            <a:pPr rtl="0" fontAlgn="base">
              <a:spcBef>
                <a:spcPts val="0"/>
              </a:spcBef>
              <a:spcAft>
                <a:spcPts val="1200"/>
              </a:spcAft>
              <a:buFont typeface="+mj-lt"/>
              <a:buAutoNum type="arabicPeriod"/>
            </a:pPr>
            <a:r>
              <a:rPr lang="en-US" sz="1800" b="0" i="0" u="none" strike="noStrike" dirty="0">
                <a:solidFill>
                  <a:srgbClr val="595959"/>
                </a:solidFill>
                <a:effectLst/>
                <a:latin typeface="Arial" panose="020B0604020202020204" pitchFamily="34" charset="0"/>
              </a:rPr>
              <a:t>JUMPING WIRES</a:t>
            </a:r>
          </a:p>
          <a:p>
            <a:endParaRPr lang="en-IN" dirty="0"/>
          </a:p>
        </p:txBody>
      </p:sp>
      <p:sp>
        <p:nvSpPr>
          <p:cNvPr id="5" name="Slide Number Placeholder 4">
            <a:extLst>
              <a:ext uri="{FF2B5EF4-FFF2-40B4-BE49-F238E27FC236}">
                <a16:creationId xmlns:a16="http://schemas.microsoft.com/office/drawing/2014/main" id="{93E92EF3-2B94-4E70-9D1C-4BECD64D2145}"/>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7</a:t>
            </a:fld>
            <a:endParaRPr lang="en-US">
              <a:latin typeface="Libre Franklin"/>
              <a:ea typeface="Libre Franklin"/>
              <a:cs typeface="Libre Franklin"/>
              <a:sym typeface="Libre Franklin"/>
            </a:endParaRPr>
          </a:p>
        </p:txBody>
      </p:sp>
    </p:spTree>
    <p:extLst>
      <p:ext uri="{BB962C8B-B14F-4D97-AF65-F5344CB8AC3E}">
        <p14:creationId xmlns:p14="http://schemas.microsoft.com/office/powerpoint/2010/main" val="2890002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15D8E3-58DD-4E6D-9CF6-4594FB56BF44}"/>
              </a:ext>
            </a:extLst>
          </p:cNvPr>
          <p:cNvSpPr>
            <a:spLocks noGrp="1"/>
          </p:cNvSpPr>
          <p:nvPr>
            <p:ph type="title"/>
          </p:nvPr>
        </p:nvSpPr>
        <p:spPr>
          <a:xfrm>
            <a:off x="971550" y="1272371"/>
            <a:ext cx="4941477" cy="610863"/>
          </a:xfrm>
        </p:spPr>
        <p:txBody>
          <a:bodyPr>
            <a:normAutofit/>
          </a:bodyPr>
          <a:lstStyle/>
          <a:p>
            <a:pPr rtl="0">
              <a:spcBef>
                <a:spcPts val="0"/>
              </a:spcBef>
              <a:spcAft>
                <a:spcPts val="0"/>
              </a:spcAft>
            </a:pPr>
            <a:r>
              <a:rPr lang="en-IN" sz="2400" i="0" u="none" strike="noStrike" dirty="0">
                <a:solidFill>
                  <a:srgbClr val="000000"/>
                </a:solidFill>
                <a:effectLst/>
                <a:latin typeface="Arial"/>
              </a:rPr>
              <a:t>CIRCUIT DIAGRAM</a:t>
            </a:r>
            <a:endParaRPr lang="en-IN" sz="2400" dirty="0">
              <a:latin typeface="Arial"/>
            </a:endParaRPr>
          </a:p>
        </p:txBody>
      </p:sp>
      <p:sp>
        <p:nvSpPr>
          <p:cNvPr id="4" name="Text Placeholder 3">
            <a:extLst>
              <a:ext uri="{FF2B5EF4-FFF2-40B4-BE49-F238E27FC236}">
                <a16:creationId xmlns:a16="http://schemas.microsoft.com/office/drawing/2014/main" id="{3C2FB46C-9702-4E2B-B537-5B419DBAE894}"/>
              </a:ext>
            </a:extLst>
          </p:cNvPr>
          <p:cNvSpPr>
            <a:spLocks noGrp="1"/>
          </p:cNvSpPr>
          <p:nvPr>
            <p:ph type="body" idx="1"/>
          </p:nvPr>
        </p:nvSpPr>
        <p:spPr>
          <a:xfrm>
            <a:off x="4075437" y="2198427"/>
            <a:ext cx="8151985" cy="610863"/>
          </a:xfrm>
        </p:spPr>
        <p:txBody>
          <a:bodyPr/>
          <a:lstStyle/>
          <a:p>
            <a:pPr rtl="0">
              <a:spcBef>
                <a:spcPts val="0"/>
              </a:spcBef>
              <a:spcAft>
                <a:spcPts val="1200"/>
              </a:spcAft>
            </a:pPr>
            <a:r>
              <a:rPr lang="en-IN" sz="1800" b="0" i="0" u="sng" strike="noStrike" dirty="0">
                <a:solidFill>
                  <a:srgbClr val="0097A7"/>
                </a:solidFill>
                <a:effectLst/>
                <a:latin typeface="Arial" panose="020B0604020202020204" pitchFamily="34" charset="0"/>
                <a:hlinkClick r:id="rId2"/>
              </a:rPr>
              <a:t>https://www.tinkercad.com/things/bbyT85a4eMP-ph-soil-sensor/editel</a:t>
            </a:r>
            <a:endParaRPr lang="en-IN" b="0" dirty="0">
              <a:effectLst/>
            </a:endParaRPr>
          </a:p>
          <a:p>
            <a:br>
              <a:rPr lang="en-IN" b="0" dirty="0">
                <a:effectLst/>
              </a:rPr>
            </a:br>
            <a:endParaRPr lang="en-IN" dirty="0"/>
          </a:p>
        </p:txBody>
      </p:sp>
      <p:sp>
        <p:nvSpPr>
          <p:cNvPr id="5" name="Slide Number Placeholder 4">
            <a:extLst>
              <a:ext uri="{FF2B5EF4-FFF2-40B4-BE49-F238E27FC236}">
                <a16:creationId xmlns:a16="http://schemas.microsoft.com/office/drawing/2014/main" id="{8380CF6A-1047-425C-97C0-3307DE51CFD7}"/>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8</a:t>
            </a:fld>
            <a:endParaRPr lang="en-US">
              <a:latin typeface="Libre Franklin"/>
              <a:ea typeface="Libre Franklin"/>
              <a:cs typeface="Libre Franklin"/>
              <a:sym typeface="Libre Franklin"/>
            </a:endParaRPr>
          </a:p>
        </p:txBody>
      </p:sp>
      <p:pic>
        <p:nvPicPr>
          <p:cNvPr id="1028" name="Picture 4">
            <a:extLst>
              <a:ext uri="{FF2B5EF4-FFF2-40B4-BE49-F238E27FC236}">
                <a16:creationId xmlns:a16="http://schemas.microsoft.com/office/drawing/2014/main" id="{46F9EAD4-88F1-446B-81F0-A98B13309B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5437" y="2715984"/>
            <a:ext cx="7811763" cy="3907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6101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76B1785-4C88-469D-B317-4F5FBB501BCE}"/>
              </a:ext>
            </a:extLst>
          </p:cNvPr>
          <p:cNvSpPr>
            <a:spLocks noGrp="1"/>
          </p:cNvSpPr>
          <p:nvPr>
            <p:ph type="title"/>
          </p:nvPr>
        </p:nvSpPr>
        <p:spPr>
          <a:xfrm>
            <a:off x="971550" y="1140320"/>
            <a:ext cx="4941477" cy="610863"/>
          </a:xfrm>
        </p:spPr>
        <p:txBody>
          <a:bodyPr>
            <a:normAutofit/>
          </a:bodyPr>
          <a:lstStyle/>
          <a:p>
            <a:pPr rtl="0">
              <a:spcBef>
                <a:spcPts val="0"/>
              </a:spcBef>
              <a:spcAft>
                <a:spcPts val="0"/>
              </a:spcAft>
            </a:pPr>
            <a:r>
              <a:rPr lang="en-IN" sz="2400" i="0" u="none" strike="noStrike" dirty="0">
                <a:solidFill>
                  <a:srgbClr val="000000"/>
                </a:solidFill>
                <a:effectLst/>
                <a:latin typeface="Arial"/>
              </a:rPr>
              <a:t>CIRCUIT CODE</a:t>
            </a:r>
            <a:endParaRPr lang="en-IN" sz="2400" dirty="0">
              <a:latin typeface="Arial"/>
            </a:endParaRPr>
          </a:p>
        </p:txBody>
      </p:sp>
      <p:sp>
        <p:nvSpPr>
          <p:cNvPr id="4" name="Text Placeholder 3">
            <a:extLst>
              <a:ext uri="{FF2B5EF4-FFF2-40B4-BE49-F238E27FC236}">
                <a16:creationId xmlns:a16="http://schemas.microsoft.com/office/drawing/2014/main" id="{FEB02635-422C-4A62-A31B-0B37B2495346}"/>
              </a:ext>
            </a:extLst>
          </p:cNvPr>
          <p:cNvSpPr>
            <a:spLocks noGrp="1"/>
          </p:cNvSpPr>
          <p:nvPr>
            <p:ph type="body" idx="1"/>
          </p:nvPr>
        </p:nvSpPr>
        <p:spPr>
          <a:xfrm>
            <a:off x="2930589" y="2289363"/>
            <a:ext cx="7435721" cy="2795232"/>
          </a:xfrm>
        </p:spPr>
        <p:txBody>
          <a:bodyPr/>
          <a:lstStyle/>
          <a:p>
            <a:pPr rtl="0">
              <a:spcBef>
                <a:spcPts val="0"/>
              </a:spcBef>
              <a:spcAft>
                <a:spcPts val="0"/>
              </a:spcAft>
            </a:pPr>
            <a:r>
              <a:rPr lang="en-IN" sz="1800" b="0" i="0" u="none" strike="noStrike" noProof="1">
                <a:solidFill>
                  <a:srgbClr val="595959"/>
                </a:solidFill>
                <a:effectLst/>
                <a:latin typeface="Arial"/>
              </a:rPr>
              <a:t>#include&lt;LiquidCrystal.h&gt;</a:t>
            </a:r>
            <a:endParaRPr lang="en-IN" b="0" noProof="1">
              <a:effectLst/>
              <a:latin typeface="Arial"/>
            </a:endParaRPr>
          </a:p>
          <a:p>
            <a:pPr rtl="0">
              <a:spcBef>
                <a:spcPts val="0"/>
              </a:spcBef>
              <a:spcAft>
                <a:spcPts val="0"/>
              </a:spcAft>
            </a:pPr>
            <a:r>
              <a:rPr lang="en-IN" sz="1800" b="0" i="0" u="none" strike="noStrike" noProof="1">
                <a:solidFill>
                  <a:srgbClr val="595959"/>
                </a:solidFill>
                <a:effectLst/>
                <a:latin typeface="Arial"/>
              </a:rPr>
              <a:t>const int rs =13,en = 12,d4 =11,d5 =10,d6 =9,d7 =8;</a:t>
            </a:r>
            <a:endParaRPr lang="en-IN" b="0" noProof="1">
              <a:effectLst/>
              <a:latin typeface="Arial"/>
            </a:endParaRPr>
          </a:p>
          <a:p>
            <a:pPr rtl="0">
              <a:spcBef>
                <a:spcPts val="0"/>
              </a:spcBef>
              <a:spcAft>
                <a:spcPts val="0"/>
              </a:spcAft>
            </a:pPr>
            <a:r>
              <a:rPr lang="en-IN" sz="1800" b="0" i="0" u="none" strike="noStrike" noProof="1">
                <a:solidFill>
                  <a:srgbClr val="595959"/>
                </a:solidFill>
                <a:effectLst/>
                <a:latin typeface="Arial"/>
              </a:rPr>
              <a:t>LiquidCrystal lcd(rs,en, d4,d5,d6,d7);</a:t>
            </a:r>
            <a:endParaRPr lang="en-IN" b="0" noProof="1">
              <a:effectLst/>
              <a:latin typeface="Arial"/>
            </a:endParaRPr>
          </a:p>
          <a:p>
            <a:pPr rtl="0">
              <a:spcBef>
                <a:spcPts val="0"/>
              </a:spcBef>
              <a:spcAft>
                <a:spcPts val="0"/>
              </a:spcAft>
            </a:pPr>
            <a:r>
              <a:rPr lang="en-IN" sz="1800" b="0" i="0" u="none" strike="noStrike" noProof="1">
                <a:solidFill>
                  <a:srgbClr val="595959"/>
                </a:solidFill>
                <a:effectLst/>
                <a:latin typeface="Arial"/>
              </a:rPr>
              <a:t>void setup()</a:t>
            </a:r>
            <a:endParaRPr lang="en-IN" b="0" noProof="1">
              <a:effectLst/>
              <a:latin typeface="Arial"/>
            </a:endParaRPr>
          </a:p>
          <a:p>
            <a:pPr rtl="0">
              <a:spcBef>
                <a:spcPts val="0"/>
              </a:spcBef>
              <a:spcAft>
                <a:spcPts val="0"/>
              </a:spcAft>
            </a:pPr>
            <a:r>
              <a:rPr lang="en-IN" sz="1800" b="0" i="0" u="none" strike="noStrike" noProof="1">
                <a:solidFill>
                  <a:srgbClr val="595959"/>
                </a:solidFill>
                <a:effectLst/>
                <a:latin typeface="Arial"/>
              </a:rPr>
              <a:t>{</a:t>
            </a:r>
            <a:endParaRPr lang="en-IN" b="0" noProof="1">
              <a:effectLst/>
              <a:latin typeface="Arial"/>
            </a:endParaRPr>
          </a:p>
          <a:p>
            <a:pPr rtl="0">
              <a:spcBef>
                <a:spcPts val="0"/>
              </a:spcBef>
              <a:spcAft>
                <a:spcPts val="0"/>
              </a:spcAft>
            </a:pPr>
            <a:r>
              <a:rPr lang="en-IN" sz="1800" b="0" i="0" u="none" strike="noStrike" noProof="1">
                <a:solidFill>
                  <a:srgbClr val="595959"/>
                </a:solidFill>
                <a:effectLst/>
                <a:latin typeface="Arial"/>
              </a:rPr>
              <a:t>  Serial.begin(9600);</a:t>
            </a:r>
            <a:endParaRPr lang="en-IN" b="0" noProof="1">
              <a:effectLst/>
              <a:latin typeface="Arial"/>
            </a:endParaRPr>
          </a:p>
          <a:p>
            <a:pPr rtl="0">
              <a:spcBef>
                <a:spcPts val="0"/>
              </a:spcBef>
              <a:spcAft>
                <a:spcPts val="0"/>
              </a:spcAft>
            </a:pPr>
            <a:r>
              <a:rPr lang="en-IN" sz="1800" b="0" i="0" u="none" strike="noStrike" noProof="1">
                <a:solidFill>
                  <a:srgbClr val="595959"/>
                </a:solidFill>
                <a:effectLst/>
                <a:latin typeface="Arial"/>
              </a:rPr>
              <a:t>  lcd.begin(16,2);</a:t>
            </a:r>
            <a:endParaRPr lang="en-IN" b="0" noProof="1">
              <a:effectLst/>
              <a:latin typeface="Arial"/>
            </a:endParaRPr>
          </a:p>
          <a:p>
            <a:pPr rtl="0">
              <a:spcBef>
                <a:spcPts val="0"/>
              </a:spcBef>
              <a:spcAft>
                <a:spcPts val="0"/>
              </a:spcAft>
            </a:pPr>
            <a:r>
              <a:rPr lang="en-IN" sz="1800" b="0" i="0" u="none" strike="noStrike" noProof="1">
                <a:solidFill>
                  <a:srgbClr val="595959"/>
                </a:solidFill>
                <a:effectLst/>
                <a:latin typeface="Arial"/>
              </a:rPr>
              <a:t>  lcd.setCursor(4,0);</a:t>
            </a:r>
            <a:endParaRPr lang="en-IN" b="0" noProof="1">
              <a:effectLst/>
              <a:latin typeface="Arial"/>
            </a:endParaRPr>
          </a:p>
          <a:p>
            <a:pPr rtl="0">
              <a:spcBef>
                <a:spcPts val="0"/>
              </a:spcBef>
              <a:spcAft>
                <a:spcPts val="0"/>
              </a:spcAft>
            </a:pPr>
            <a:r>
              <a:rPr lang="en-IN" sz="1800" b="0" i="0" u="none" strike="noStrike" noProof="1">
                <a:solidFill>
                  <a:srgbClr val="595959"/>
                </a:solidFill>
                <a:effectLst/>
                <a:latin typeface="Arial"/>
              </a:rPr>
              <a:t>  lcd.print("pH Value:");</a:t>
            </a:r>
            <a:endParaRPr lang="en-IN" b="0" noProof="1">
              <a:effectLst/>
              <a:latin typeface="Arial"/>
            </a:endParaRPr>
          </a:p>
          <a:p>
            <a:pPr rtl="0">
              <a:spcBef>
                <a:spcPts val="0"/>
              </a:spcBef>
              <a:spcAft>
                <a:spcPts val="0"/>
              </a:spcAft>
            </a:pPr>
            <a:r>
              <a:rPr lang="en-IN" sz="1800" b="0" i="0" u="none" strike="noStrike" noProof="1">
                <a:solidFill>
                  <a:srgbClr val="595959"/>
                </a:solidFill>
                <a:effectLst/>
                <a:latin typeface="Arial"/>
              </a:rPr>
              <a:t>}</a:t>
            </a:r>
            <a:endParaRPr lang="en-IN" b="0" noProof="1">
              <a:effectLst/>
              <a:latin typeface="Arial"/>
            </a:endParaRPr>
          </a:p>
          <a:p>
            <a:pPr rtl="0">
              <a:spcBef>
                <a:spcPts val="0"/>
              </a:spcBef>
              <a:spcAft>
                <a:spcPts val="0"/>
              </a:spcAft>
            </a:pPr>
            <a:r>
              <a:rPr lang="en-IN" sz="1800" b="0" i="0" u="none" strike="noStrike" noProof="1">
                <a:solidFill>
                  <a:srgbClr val="595959"/>
                </a:solidFill>
                <a:effectLst/>
                <a:latin typeface="Arial"/>
              </a:rPr>
              <a:t>void loop(){</a:t>
            </a:r>
            <a:endParaRPr lang="en-IN" b="0" noProof="1">
              <a:effectLst/>
              <a:latin typeface="Arial"/>
            </a:endParaRPr>
          </a:p>
          <a:p>
            <a:pPr rtl="0">
              <a:spcBef>
                <a:spcPts val="0"/>
              </a:spcBef>
              <a:spcAft>
                <a:spcPts val="0"/>
              </a:spcAft>
            </a:pPr>
            <a:r>
              <a:rPr lang="en-IN" sz="1800" b="0" i="0" u="none" strike="noStrike" noProof="1">
                <a:solidFill>
                  <a:srgbClr val="595959"/>
                </a:solidFill>
                <a:effectLst/>
                <a:latin typeface="Arial"/>
              </a:rPr>
              <a:t> int sensorValue = analogRead(A0);</a:t>
            </a:r>
            <a:endParaRPr lang="en-IN" b="0" noProof="1">
              <a:effectLst/>
              <a:latin typeface="Arial"/>
            </a:endParaRPr>
          </a:p>
          <a:p>
            <a:pPr rtl="0">
              <a:spcBef>
                <a:spcPts val="0"/>
              </a:spcBef>
              <a:spcAft>
                <a:spcPts val="0"/>
              </a:spcAft>
            </a:pPr>
            <a:r>
              <a:rPr lang="en-IN" sz="1800" b="0" i="0" u="none" strike="noStrike" noProof="1">
                <a:solidFill>
                  <a:srgbClr val="595959"/>
                </a:solidFill>
                <a:effectLst/>
                <a:latin typeface="Arial"/>
              </a:rPr>
              <a:t> float ph = sensorValue * (14.0/1023.0);</a:t>
            </a:r>
            <a:endParaRPr lang="en-IN" b="0" noProof="1">
              <a:effectLst/>
              <a:latin typeface="Arial"/>
            </a:endParaRPr>
          </a:p>
          <a:p>
            <a:pPr rtl="0">
              <a:spcBef>
                <a:spcPts val="0"/>
              </a:spcBef>
              <a:spcAft>
                <a:spcPts val="0"/>
              </a:spcAft>
            </a:pPr>
            <a:r>
              <a:rPr lang="en-IN" sz="1800" b="0" i="0" u="none" strike="noStrike" noProof="1">
                <a:solidFill>
                  <a:srgbClr val="595959"/>
                </a:solidFill>
                <a:effectLst/>
                <a:latin typeface="Arial"/>
              </a:rPr>
              <a:t> Serial.println(ph);</a:t>
            </a:r>
            <a:endParaRPr lang="en-IN" b="0" noProof="1">
              <a:effectLst/>
              <a:latin typeface="Arial"/>
            </a:endParaRPr>
          </a:p>
          <a:p>
            <a:pPr rtl="0">
              <a:spcBef>
                <a:spcPts val="0"/>
              </a:spcBef>
              <a:spcAft>
                <a:spcPts val="0"/>
              </a:spcAft>
            </a:pPr>
            <a:r>
              <a:rPr lang="en-IN" sz="1800" b="0" i="0" u="none" strike="noStrike" noProof="1">
                <a:solidFill>
                  <a:srgbClr val="595959"/>
                </a:solidFill>
                <a:effectLst/>
                <a:latin typeface="Arial"/>
              </a:rPr>
              <a:t> lcd.setCursor(6,1);</a:t>
            </a:r>
            <a:endParaRPr lang="en-IN" b="0" noProof="1">
              <a:effectLst/>
              <a:latin typeface="Arial"/>
            </a:endParaRPr>
          </a:p>
          <a:p>
            <a:pPr rtl="0">
              <a:spcBef>
                <a:spcPts val="0"/>
              </a:spcBef>
              <a:spcAft>
                <a:spcPts val="0"/>
              </a:spcAft>
            </a:pPr>
            <a:r>
              <a:rPr lang="en-IN" sz="1800" b="0" i="0" u="none" strike="noStrike" noProof="1">
                <a:solidFill>
                  <a:srgbClr val="595959"/>
                </a:solidFill>
                <a:effectLst/>
                <a:latin typeface="Arial"/>
              </a:rPr>
              <a:t> lcd.print (ph);}</a:t>
            </a:r>
            <a:endParaRPr lang="en-IN" b="0" noProof="1">
              <a:effectLst/>
              <a:latin typeface="Arial"/>
            </a:endParaRPr>
          </a:p>
          <a:p>
            <a:br>
              <a:rPr lang="en-IN" dirty="0"/>
            </a:br>
            <a:endParaRPr lang="en-IN" dirty="0"/>
          </a:p>
        </p:txBody>
      </p:sp>
      <p:sp>
        <p:nvSpPr>
          <p:cNvPr id="5" name="Slide Number Placeholder 4">
            <a:extLst>
              <a:ext uri="{FF2B5EF4-FFF2-40B4-BE49-F238E27FC236}">
                <a16:creationId xmlns:a16="http://schemas.microsoft.com/office/drawing/2014/main" id="{FB640A4A-9A52-408D-8B1C-BA49FC25AB7C}"/>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9</a:t>
            </a:fld>
            <a:endParaRPr lang="en-US">
              <a:latin typeface="Libre Franklin"/>
              <a:ea typeface="Libre Franklin"/>
              <a:cs typeface="Libre Franklin"/>
              <a:sym typeface="Libre Franklin"/>
            </a:endParaRPr>
          </a:p>
        </p:txBody>
      </p:sp>
    </p:spTree>
    <p:extLst>
      <p:ext uri="{BB962C8B-B14F-4D97-AF65-F5344CB8AC3E}">
        <p14:creationId xmlns:p14="http://schemas.microsoft.com/office/powerpoint/2010/main" val="2040644647"/>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themeOverride>
</file>

<file path=docProps/app.xml><?xml version="1.0" encoding="utf-8"?>
<Properties xmlns="http://schemas.openxmlformats.org/officeDocument/2006/extended-properties" xmlns:vt="http://schemas.openxmlformats.org/officeDocument/2006/docPropsVTypes">
  <Template/>
  <TotalTime>64</TotalTime>
  <Words>1250</Words>
  <Application>Microsoft Office PowerPoint</Application>
  <PresentationFormat>Widescreen</PresentationFormat>
  <Paragraphs>114</Paragraphs>
  <Slides>12</Slides>
  <Notes>3</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Theme1</vt:lpstr>
      <vt:lpstr>Basic Details of the Team and Problem Statement</vt:lpstr>
      <vt:lpstr>Idea/Approach Details</vt:lpstr>
      <vt:lpstr>Idea/Approach Details</vt:lpstr>
      <vt:lpstr>Heavy Metal Contamination</vt:lpstr>
      <vt:lpstr>Impact pH on the soil-to-plant transfer of heavy metals in a contaminated agricultural soil</vt:lpstr>
      <vt:lpstr>EFFECTS OF HEAVY METALS ON HUMAN BODY</vt:lpstr>
      <vt:lpstr>pH SOIL SENSOR</vt:lpstr>
      <vt:lpstr>CIRCUIT DIAGRAM</vt:lpstr>
      <vt:lpstr>CIRCUIT CODE</vt:lpstr>
      <vt:lpstr>BENEFITS</vt:lpstr>
      <vt:lpstr>HOW pH SENSOR HELPS FARMERS</vt:lpstr>
      <vt:lpstr>SOLUTION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Details of the Team and Problem Statement</dc:title>
  <dc:creator>Sarim Moin</dc:creator>
  <cp:lastModifiedBy>Utkarsh Uttam</cp:lastModifiedBy>
  <cp:revision>204</cp:revision>
  <dcterms:created xsi:type="dcterms:W3CDTF">2022-02-11T07:14:46Z</dcterms:created>
  <dcterms:modified xsi:type="dcterms:W3CDTF">2022-03-26T18:58:36Z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