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databricks/delta/optimize" TargetMode="External"/><Relationship Id="rId2" Type="http://schemas.openxmlformats.org/officeDocument/2006/relationships/hyperlink" Target="https://learn.microsoft.com/en-us/azure/architecture/example-scenario/data/synapse-exploratory-data-analytic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BD1B-1765-D353-A351-A65A7CF362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Exploring and Optimizing Data Lakes with PySparkSQL in Azure Databricks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572C1-E12A-647D-C8EF-4D841D3C9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Madiha</a:t>
            </a:r>
            <a:r>
              <a:rPr lang="en-IN" dirty="0"/>
              <a:t> Aimon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Aparna</a:t>
            </a:r>
            <a:r>
              <a:rPr lang="en-IN" dirty="0"/>
              <a:t> Bharti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6197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463A18-32B2-6DE0-B839-F95CAF73E6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22" r="3500" b="5481"/>
          <a:stretch/>
        </p:blipFill>
        <p:spPr>
          <a:xfrm>
            <a:off x="193040" y="143038"/>
            <a:ext cx="7020560" cy="32859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C6946C-B7B9-F0E7-863B-F6F2BD5B6B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33" t="18074" r="-37250" b="28741"/>
          <a:stretch/>
        </p:blipFill>
        <p:spPr>
          <a:xfrm>
            <a:off x="4683760" y="3210560"/>
            <a:ext cx="11998960" cy="364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81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01074-217C-B158-6233-7D8107CF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7277-EDF1-3573-E70F-1C4CAF67B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aimed to </a:t>
            </a:r>
            <a:r>
              <a:rPr lang="en-IN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 and optimize a data lake</a:t>
            </a: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containing sensor data from a network of smart devices.</a:t>
            </a:r>
          </a:p>
          <a:p>
            <a:pPr>
              <a:buFont typeface="+mj-lt"/>
              <a:buAutoNum type="arabicPeriod"/>
            </a:pPr>
            <a:r>
              <a:rPr lang="en-IN" b="1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and Analysis:</a:t>
            </a:r>
            <a:endParaRPr lang="en-IN" b="0" i="0" u="sng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sensor data to identify trends in device performance and energy consumption.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Investigate potential correlations between various sensor readings.</a:t>
            </a:r>
          </a:p>
          <a:p>
            <a:pPr algn="l">
              <a:buFont typeface="+mj-lt"/>
              <a:buAutoNum type="arabicPeriod"/>
            </a:pPr>
            <a:r>
              <a:rPr lang="en-IN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Management and Optimization</a:t>
            </a:r>
            <a:r>
              <a:rPr lang="en-IN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PySparkSQL</a:t>
            </a: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clean, filter, and transform the sensor data for efficient analysis.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data partitioning techniques to optimize query performance on large datasets.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Deliverables and Outcomes:</a:t>
            </a:r>
            <a:endParaRPr lang="en-IN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Gain insights into device performance and identify areas for improvement.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the efficiency and scalability of the data lake environment for future data analysis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endeavors</a:t>
            </a: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2094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CD55-98D4-F8D9-F713-7E344061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b="1" i="0" dirty="0">
                <a:solidFill>
                  <a:schemeClr val="bg1"/>
                </a:solidFill>
                <a:effectLst/>
                <a:latin typeface="Google Sans"/>
              </a:rPr>
              <a:t>Conclusion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D2B5E-1811-9A83-788F-C023B7EA3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successfully </a:t>
            </a:r>
            <a:r>
              <a:rPr lang="en-US" sz="28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the potential of PySparkSQL in Azure Databricks for exploring and optimizing data lakes</a:t>
            </a:r>
            <a:r>
              <a:rPr lang="en-US" sz="28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696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1FCD-F57F-8C5A-4506-D7F0B84E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REFERCENCE LINKS:</a:t>
            </a:r>
            <a:br>
              <a:rPr lang="en-IN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9E6AC-B38A-0AF6-72F8-A64FD00A6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2800" u="sng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https://learn.microsoft.com/en-us/azure/architecture/example-scenario/data/synapse-exploratory-data-analytics</a:t>
            </a:r>
            <a:endParaRPr lang="en-IN" sz="28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6000"/>
              </a:lnSpc>
              <a:spcAft>
                <a:spcPts val="800"/>
              </a:spcAft>
              <a:buNone/>
            </a:pPr>
            <a:endParaRPr lang="en-IN" sz="28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2800" u="sng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https://learn.microsoft.com/en-us/azure/databricks/delta/optimize</a:t>
            </a:r>
            <a:endParaRPr lang="en-IN" sz="28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711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68875-AF78-2ED4-8335-4C0BADF8A8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You…!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725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96231-8309-CD5F-B9F9-C9E18D224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109EC-3945-5478-F7E5-2AE2FC1C4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aims to explore and optimize data stored in an Azure Data Lake using </a:t>
            </a:r>
            <a:r>
              <a:rPr lang="en-IN" sz="280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PySparkSQL</a:t>
            </a:r>
            <a:r>
              <a:rPr lang="en-IN" sz="28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 the Azure Databricks platform. By leveraging </a:t>
            </a:r>
            <a:r>
              <a:rPr lang="en-IN" sz="280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PySparkSQL's</a:t>
            </a:r>
            <a:r>
              <a:rPr lang="en-IN" sz="28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functionalities, you'll gain insights into the data and improve its efficiency for further analysis or downstream applications.</a:t>
            </a:r>
          </a:p>
          <a:p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041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40776-66B8-0465-5D9A-338ED675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Setup and Environment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ADCBF-3B95-3F32-725C-EB236ECB6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ools and services used Azure Databricks, Azure Data Lake Storage Gen2 (ADLS Gen2), </a:t>
            </a:r>
            <a:r>
              <a:rPr lang="en-IN" b="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PySparkSQL</a:t>
            </a:r>
            <a:r>
              <a:rPr lang="en-IN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u="sng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  <a:r>
              <a:rPr lang="en-IN" sz="1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IN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78BD922-21C2-19A9-B691-FFBA692F7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9280" y="2817846"/>
            <a:ext cx="6289040" cy="317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9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EB02-E353-7E0A-9AA8-61921594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Azure Data Lake</a:t>
            </a:r>
            <a:b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B9643-68F8-8B4A-31D4-7797D762C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Storage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Data Lake provides secure, scalable storage for big data with no limits on capacity.</a:t>
            </a:r>
          </a:p>
          <a:p>
            <a:r>
              <a:rPr lang="en-US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offers analytics through integration with various big data tools and languages.</a:t>
            </a:r>
          </a:p>
          <a:p>
            <a:r>
              <a:rPr lang="en-US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&amp; Governance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 security features and governance capabilities ensure data protection and compliance.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672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D5FE1-CD28-FE78-10C1-E536BF12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59" y="1255917"/>
            <a:ext cx="2947482" cy="4601183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IN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PySparkSQL</a:t>
            </a:r>
            <a:b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878F4-4BBE-F607-F9F9-DB8EEF1AE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PySparkSQL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provides scalable SQL interface for handling large-scale data processing.</a:t>
            </a:r>
          </a:p>
          <a:p>
            <a:r>
              <a:rPr lang="en-IN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Seamless integration with other data processing and machine learning libraries.</a:t>
            </a:r>
          </a:p>
          <a:p>
            <a:r>
              <a:rPr lang="en-IN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Offers high performance due to in-memory computation and lazy evaluation.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902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698C-7B6F-14C0-42FA-8C85229F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Azure Databricks platform</a:t>
            </a:r>
            <a:b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32E33-511B-84D8-ECDC-9FD6A8D04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Unified Analytics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a collaborative platform for data engineering, data science, and analytics.</a:t>
            </a:r>
          </a:p>
          <a:p>
            <a:r>
              <a:rPr lang="en-US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Auto-Scaling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scales resources based on workload demands for cost efficiency.</a:t>
            </a:r>
          </a:p>
          <a:p>
            <a:r>
              <a:rPr lang="en-US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Workspace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Offers a collaborative workspace with interactive notebooks for streamlined workflows.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8182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9482-8A03-F318-F987-DD213CC6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exploration techniques using PySparkSQL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270F6-D89C-F424-5FEE-4C2EDF264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Queries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SQL queries to extract, filter, and aggregate data for exploration.</a:t>
            </a:r>
          </a:p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Visualize data trends and patterns using various libraries and tools.</a:t>
            </a:r>
          </a:p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Profiling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comprehensive data profiling to understand data quality and integrity.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6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3A245-7A01-AE8F-4ECB-DD89876EB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optimization techniques using PySparkSQL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4C041-29E9-AD3D-75F0-E4C5DFF72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188" y="1036828"/>
            <a:ext cx="7315200" cy="51206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6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Partitioning</a:t>
            </a:r>
          </a:p>
          <a:p>
            <a:pPr>
              <a:lnSpc>
                <a:spcPct val="100000"/>
              </a:lnSpc>
            </a:pPr>
            <a:r>
              <a:rPr lang="en-I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 data for parallel processing and efficient query performance</a:t>
            </a:r>
            <a:r>
              <a:rPr lang="en-IN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IN" sz="26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Management Optimization</a:t>
            </a:r>
          </a:p>
          <a:p>
            <a:pPr lvl="0">
              <a:lnSpc>
                <a:spcPct val="100000"/>
              </a:lnSpc>
            </a:pPr>
            <a:r>
              <a:rPr lang="en-IN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Compacting</a:t>
            </a:r>
          </a:p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lang="en-IN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Z-ordering</a:t>
            </a:r>
          </a:p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lang="en-IN" sz="26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Skipping</a:t>
            </a:r>
          </a:p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lang="en-IN" sz="26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Caching</a:t>
            </a:r>
          </a:p>
          <a:p>
            <a:pPr marL="0" indent="0">
              <a:lnSpc>
                <a:spcPct val="106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7340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BBBD-17CB-088A-291C-6D4FDCB5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Visualization in order to Explore Data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2D710EE-0CA6-707C-71D2-0154ACEAA9A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470" t="19528" r="7164" b="5305"/>
          <a:stretch/>
        </p:blipFill>
        <p:spPr>
          <a:xfrm>
            <a:off x="3220720" y="1808480"/>
            <a:ext cx="8465154" cy="400710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7CCB9-33CE-ECBF-37AF-FA6E0FC5C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 flipV="1">
            <a:off x="3090672" y="5815583"/>
            <a:ext cx="617728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495134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57</TotalTime>
  <Words>482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Corbel</vt:lpstr>
      <vt:lpstr>Google Sans</vt:lpstr>
      <vt:lpstr>Times New Roman</vt:lpstr>
      <vt:lpstr>Wingdings 2</vt:lpstr>
      <vt:lpstr>Frame</vt:lpstr>
      <vt:lpstr>Exploring and Optimizing Data Lakes with PySparkSQL in Azure Databricks</vt:lpstr>
      <vt:lpstr>Introduction</vt:lpstr>
      <vt:lpstr>Project Setup and Environment</vt:lpstr>
      <vt:lpstr>Overview of Azure Data Lake </vt:lpstr>
      <vt:lpstr>Introduction to PySparkSQL </vt:lpstr>
      <vt:lpstr>Overview of Azure Databricks platform </vt:lpstr>
      <vt:lpstr>Data exploration techniques using PySparkSQL </vt:lpstr>
      <vt:lpstr>Data optimization techniques using PySparkSQL </vt:lpstr>
      <vt:lpstr>Visualization in order to Explore Data </vt:lpstr>
      <vt:lpstr>PowerPoint Presentation</vt:lpstr>
      <vt:lpstr>Project Scope</vt:lpstr>
      <vt:lpstr> Conclusion</vt:lpstr>
      <vt:lpstr>REFERCENCE LINKS: </vt:lpstr>
      <vt:lpstr>Thank You…!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and Optimizing Data Lakes with PySparkSQL in Azure Databricks</dc:title>
  <dc:creator>Madiha Aimon</dc:creator>
  <cp:lastModifiedBy>Madiha Aimon</cp:lastModifiedBy>
  <cp:revision>1</cp:revision>
  <dcterms:created xsi:type="dcterms:W3CDTF">2024-02-27T14:16:02Z</dcterms:created>
  <dcterms:modified xsi:type="dcterms:W3CDTF">2024-02-27T15:13:21Z</dcterms:modified>
</cp:coreProperties>
</file>