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7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data-factory/load-azure-data-lake-storage-gen2" TargetMode="External"/><Relationship Id="rId2" Type="http://schemas.openxmlformats.org/officeDocument/2006/relationships/hyperlink" Target="https://learn.microsoft.com/en-us/azure/storage/blobs/data-lake-storage-introdu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589A-B604-9230-4215-C8512E4F0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 Azure Data Factory and Azure Data Lake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81EFC-7A0A-C537-DF24-90AB6CE1D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Madiha</a:t>
            </a:r>
            <a:r>
              <a:rPr lang="en-US" dirty="0"/>
              <a:t> </a:t>
            </a:r>
            <a:r>
              <a:rPr lang="en-US" dirty="0" err="1"/>
              <a:t>Aimon</a:t>
            </a:r>
            <a:endParaRPr lang="en-US" dirty="0"/>
          </a:p>
          <a:p>
            <a:r>
              <a:rPr lang="en-US" dirty="0"/>
              <a:t>Aparna Bharti</a:t>
            </a:r>
          </a:p>
        </p:txBody>
      </p:sp>
    </p:spTree>
    <p:extLst>
      <p:ext uri="{BB962C8B-B14F-4D97-AF65-F5344CB8AC3E}">
        <p14:creationId xmlns:p14="http://schemas.microsoft.com/office/powerpoint/2010/main" val="143078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61A3-8151-735A-5D73-D3473458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Linked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A838-CBE4-AFCA-CC14-45A610FC8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u="sng" dirty="0">
                <a:solidFill>
                  <a:schemeClr val="tx1"/>
                </a:solidFill>
              </a:rPr>
              <a:t>Linked Services: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</a:p>
          <a:p>
            <a:pPr marL="800100" lvl="1" indent="-342900"/>
            <a:r>
              <a:rPr lang="en-US" dirty="0"/>
              <a:t>Establish connections between ADF and data stores</a:t>
            </a:r>
          </a:p>
          <a:p>
            <a:pPr marL="800100" lvl="1" indent="-342900"/>
            <a:r>
              <a:rPr lang="en-US" dirty="0"/>
              <a:t>Define authentication and authorization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>
                <a:solidFill>
                  <a:schemeClr val="tx1"/>
                </a:solidFill>
              </a:rPr>
              <a:t>Steps to Create Linked Services: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</a:p>
          <a:p>
            <a:pPr marL="800100" lvl="1" indent="-342900"/>
            <a:r>
              <a:rPr lang="en-US" dirty="0"/>
              <a:t>Navigate to "Manage" and select "Linked services" in ADF.</a:t>
            </a:r>
          </a:p>
          <a:p>
            <a:pPr marL="800100" lvl="1" indent="-342900"/>
            <a:r>
              <a:rPr lang="en-US" dirty="0"/>
              <a:t>Click "New" and choose "Azure Data Lake Storage Gen2" (or the appropriate version).</a:t>
            </a:r>
          </a:p>
          <a:p>
            <a:pPr marL="800100" lvl="1" indent="-342900"/>
            <a:r>
              <a:rPr lang="en-US" dirty="0"/>
              <a:t>Provide connection details, including account name, subscription ID, and access key.</a:t>
            </a:r>
          </a:p>
          <a:p>
            <a:pPr marL="800100" lvl="1" indent="-342900"/>
            <a:r>
              <a:rPr lang="en-US" dirty="0"/>
              <a:t>Test the connection to ensure success.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69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83CB-8C9B-F039-57F6-44F960D8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Designing the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EBED9-DE45-0612-CAD7-86ECEDA60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u="sng" dirty="0">
                <a:solidFill>
                  <a:schemeClr val="tx1"/>
                </a:solidFill>
              </a:rPr>
              <a:t>Pipeline Components: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</a:p>
          <a:p>
            <a:pPr marL="800100" lvl="1" indent="-342900"/>
            <a:r>
              <a:rPr lang="en-US" b="1" dirty="0"/>
              <a:t>Activities:</a:t>
            </a:r>
            <a:r>
              <a:rPr lang="en-US" dirty="0"/>
              <a:t> Define actions (e.g., copying data)</a:t>
            </a:r>
          </a:p>
          <a:p>
            <a:pPr marL="800100" lvl="1" indent="-342900"/>
            <a:r>
              <a:rPr lang="en-US" b="1" dirty="0"/>
              <a:t>Datasets:</a:t>
            </a:r>
            <a:r>
              <a:rPr lang="en-US" dirty="0"/>
              <a:t> Represent data sources and destinations</a:t>
            </a:r>
          </a:p>
          <a:p>
            <a:pPr marL="800100" lvl="1" indent="-342900"/>
            <a:r>
              <a:rPr lang="en-US" b="1" dirty="0"/>
              <a:t>Parameters:</a:t>
            </a:r>
            <a:r>
              <a:rPr lang="en-US" dirty="0"/>
              <a:t> Provide dynamic values for 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>
                <a:solidFill>
                  <a:schemeClr val="tx1"/>
                </a:solidFill>
              </a:rPr>
              <a:t>Steps to Design the Pipeline: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</a:p>
          <a:p>
            <a:pPr marL="800100" lvl="1" indent="-342900"/>
            <a:r>
              <a:rPr lang="en-US" dirty="0"/>
              <a:t>Create a new pipeline in ADF.</a:t>
            </a:r>
          </a:p>
          <a:p>
            <a:pPr marL="800100" lvl="1" indent="-342900"/>
            <a:r>
              <a:rPr lang="en-US" dirty="0"/>
              <a:t>Drag and drop a "Copy Data" activity.</a:t>
            </a:r>
          </a:p>
          <a:p>
            <a:pPr marL="800100" lvl="1" indent="-342900"/>
            <a:r>
              <a:rPr lang="en-US" dirty="0"/>
              <a:t>Configure the activity: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Source dataset: ADLS folder with data to move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Destination dataset: Target ADLS folder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File format: Select the appropriate format (e.g., CSV, Parquet)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Additional settings: Compression, partitioning (if needed)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17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60B5-A5C8-F63B-7E3A-86B422C5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4D835-FEF2-BB8C-EC30-2FDAF9545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Integrating ADF and ADLS simplifies data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Automates data movement, improves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Provides a scalable and secure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15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FA11-36B7-BE4F-2B4F-45296342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01CD-99C7-166A-4410-A03CB4938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035"/>
              </a:spcAft>
            </a:pPr>
            <a:r>
              <a:rPr lang="en-US" sz="1800" u="sng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https://learn.microsoft.com/en-us/azure/storage/blobs/data-lake-storage-introduction</a:t>
            </a:r>
            <a:endParaRPr lang="en-US" sz="1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035"/>
              </a:spcAft>
            </a:pPr>
            <a:r>
              <a:rPr lang="en-US" sz="1800" u="sng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https://learn.microsoft.com/en-us/azure/data-factory/load-azure-data-lake-storage-gen2</a:t>
            </a:r>
            <a:endParaRPr lang="en-US" sz="1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8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93AA-B074-1941-783E-72917B9F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80F0F-0C01-074E-3201-4ECD26494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aims to establish a data pipeline using Azure Data Factory (ADF) to transfer data between various folders within an Azure Data Lake Storage (ADLS) account.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10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85AB-9EAF-CD5F-1E32-F482C5CC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7D1C0-CDA0-5454-5B20-63D8BDBF7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Establish secure connections between ADF and ADLS using linked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Design an ADF pipeline with a "Copy Data" activity to move data from a source folder to a destination folder in ADLS.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Configure the pipeline to specify the source and destination datasets, file format, and any additional settings like compression or partitioning (if needed).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Schedule the pipeline for regular execution to automate data movement.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Monitor pipeline runs to ensure successful completion and identify any potential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2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C22-4D5E-DC8B-6213-F27BEC78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setup and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3FB59-0C69-71BA-15DF-5C1BEC16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rtl="0">
              <a:buNone/>
            </a:pPr>
            <a:r>
              <a:rPr lang="en-US" sz="2400" b="1" u="sng" dirty="0">
                <a:solidFill>
                  <a:schemeClr val="tx1"/>
                </a:solidFill>
                <a:effectLst/>
              </a:rPr>
              <a:t>Project Setup:</a:t>
            </a:r>
          </a:p>
          <a:p>
            <a:pPr rtl="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effectLst/>
              </a:rPr>
              <a:t>Azure Resources:</a:t>
            </a:r>
            <a:r>
              <a:rPr lang="en-US" sz="2400" dirty="0">
                <a:solidFill>
                  <a:schemeClr val="tx1"/>
                </a:solidFill>
                <a:effectLst/>
              </a:rPr>
              <a:t> Create an Azure Data Factory (ADF) and an Azure Data Lake Storage Gen2 (ADLS Gen2) account within your Azure subscription.</a:t>
            </a:r>
          </a:p>
          <a:p>
            <a:pPr rtl="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effectLst/>
              </a:rPr>
              <a:t>Linked Services:</a:t>
            </a:r>
            <a:r>
              <a:rPr lang="en-US" sz="2400" dirty="0">
                <a:solidFill>
                  <a:schemeClr val="tx1"/>
                </a:solidFill>
                <a:effectLst/>
              </a:rPr>
              <a:t> Establish secure connections between ADF and ADLS Gen2 using linked services, specifying authentication details.</a:t>
            </a:r>
          </a:p>
          <a:p>
            <a:pPr marL="0" indent="0" rtl="0">
              <a:buNone/>
            </a:pPr>
            <a:r>
              <a:rPr lang="en-US" sz="2400" b="1" u="sng" dirty="0">
                <a:solidFill>
                  <a:schemeClr val="tx1"/>
                </a:solidFill>
                <a:effectLst/>
              </a:rPr>
              <a:t>Environment:</a:t>
            </a:r>
            <a:endParaRPr lang="en-US" sz="2400" u="sng" dirty="0">
              <a:solidFill>
                <a:schemeClr val="tx1"/>
              </a:solidFill>
              <a:effectLst/>
            </a:endParaRPr>
          </a:p>
          <a:p>
            <a:pPr marL="0" indent="0" rtl="0">
              <a:buNone/>
            </a:pPr>
            <a:r>
              <a:rPr lang="en-US" sz="2400" b="1" dirty="0">
                <a:solidFill>
                  <a:schemeClr val="tx1"/>
                </a:solidFill>
                <a:effectLst/>
              </a:rPr>
              <a:t>Development Environment:</a:t>
            </a:r>
            <a:r>
              <a:rPr lang="en-US" sz="2400" dirty="0">
                <a:solidFill>
                  <a:schemeClr val="tx1"/>
                </a:solidFill>
                <a:effectLst/>
              </a:rPr>
              <a:t> Use the Azure Portal to manage resources and the ADF to design the data pipeline.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84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EA6F-7294-110F-9912-90C7275F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DDAB-DEE5-8274-67D2-CEC900680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Automate data movement between different folders within an Azure Data Lake Storage (ADLS) account using Azure Data Factory (ADF).</a:t>
            </a:r>
          </a:p>
        </p:txBody>
      </p:sp>
    </p:spTree>
    <p:extLst>
      <p:ext uri="{BB962C8B-B14F-4D97-AF65-F5344CB8AC3E}">
        <p14:creationId xmlns:p14="http://schemas.microsoft.com/office/powerpoint/2010/main" val="144003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BEE4-1472-371B-90F3-B88E4B98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Architecture diagram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ADF to ADLS Integration. Integration between ADF to ADLS | by Prashanth  Kumar | Medium">
            <a:extLst>
              <a:ext uri="{FF2B5EF4-FFF2-40B4-BE49-F238E27FC236}">
                <a16:creationId xmlns:a16="http://schemas.microsoft.com/office/drawing/2014/main" id="{D87284E6-BA43-D1E1-74A7-08687F8F3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272" y="1123837"/>
            <a:ext cx="6521822" cy="4214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896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19A3-F8FD-3FD4-5AB8-C03BCFFC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of Azure Data factory(ADF)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EFC3F-97FD-F4CE-1DCF-002EE2735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97541"/>
            <a:ext cx="7315200" cy="5487207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b="1" u="sng" dirty="0">
                <a:solidFill>
                  <a:schemeClr val="tx1"/>
                </a:solidFill>
              </a:rPr>
              <a:t>Data Integration</a:t>
            </a:r>
            <a:r>
              <a:rPr lang="en-US" u="sng" dirty="0">
                <a:solidFill>
                  <a:schemeClr val="tx1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ADF enables the creation, scheduling, and orchestration of data pipelines for seamless movement and transformation of data across diverse sources and destinations.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00B0F0"/>
                </a:solidFill>
              </a:rPr>
              <a:t>2.</a:t>
            </a:r>
            <a:r>
              <a:rPr lang="en-US" b="1" u="sng" dirty="0">
                <a:solidFill>
                  <a:schemeClr val="tx1"/>
                </a:solidFill>
              </a:rPr>
              <a:t>Hybrid Data Movement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It facilitates integration between on-premises and cloud data sources without complex networking configurations, ensuring smooth data movement.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00B0F0"/>
                </a:solidFill>
              </a:rPr>
              <a:t>3.</a:t>
            </a:r>
            <a:r>
              <a:rPr lang="en-US" b="1" u="sng" dirty="0">
                <a:solidFill>
                  <a:schemeClr val="tx1"/>
                </a:solidFill>
              </a:rPr>
              <a:t>ETL and ELT</a:t>
            </a:r>
            <a:r>
              <a:rPr lang="en-US" u="sng" dirty="0">
                <a:solidFill>
                  <a:schemeClr val="tx1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ADF supports both ETL and ELT patterns, enabling scalable data transformation using serverless compute resources like Azure Databricks or HDInsight.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00B0F0"/>
                </a:solidFill>
              </a:rPr>
              <a:t>4.</a:t>
            </a:r>
            <a:r>
              <a:rPr lang="en-US" b="1" u="sng" dirty="0">
                <a:solidFill>
                  <a:schemeClr val="tx1"/>
                </a:solidFill>
              </a:rPr>
              <a:t>Integration with Azure Services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Native integration with various Azure services such as Azure Synapse Analytics and Azure Data Lake Storage expands its capabilities for comprehensive data integration and analytics.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1790-06E2-DB6D-7F8C-0B86721E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of </a:t>
            </a:r>
            <a:r>
              <a:rPr lang="it-IT" b="1" dirty="0"/>
              <a:t>Azure Data Lake Storage (ADLS)</a:t>
            </a:r>
            <a:endParaRPr lang="en-US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62E18B-C547-8441-E3AD-1707DD607C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8" y="1439273"/>
            <a:ext cx="804168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1.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Storage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ADLS provides a highly scalable and cost-effective storage solution capable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handling massive amounts of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2.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Hierarchical Namespace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It offers a hierarchical namespace structure for organizing data into folders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and subfolders, enabling efficient data management and navigation.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3.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Analytics Services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ADLS seamlessly integrates with various analytics services such as Azure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Data Factory and Azure Synapse Analytics for processing and analyzing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large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4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.Security and Compliance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Robust security features, including Azure Active Directory integration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granular access controls, ensure data security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compliance with regulatory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53119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957D-12AA-99DE-E9D3-5FEBEA8E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Types of Copy Activities to automate data movement.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219AE-8C55-1C9B-EE61-71B0D401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Data Lake Storage Gen2 to Data Lake Storage Gen2 Copy Activity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b="1" dirty="0">
                <a:solidFill>
                  <a:schemeClr val="tx1"/>
                </a:solidFill>
              </a:rPr>
              <a:t>Data Lake Store to Azure Data Lake Storage Gen2 Copy Activity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b="1" dirty="0">
                <a:solidFill>
                  <a:schemeClr val="tx1"/>
                </a:solidFill>
              </a:rPr>
              <a:t>Azure Blob Storage to Data Lake Storage Gen2 Copy Activity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6999392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220</TotalTime>
  <Words>762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Corbel</vt:lpstr>
      <vt:lpstr>Times New Roman</vt:lpstr>
      <vt:lpstr>Wingdings</vt:lpstr>
      <vt:lpstr>Wingdings 2</vt:lpstr>
      <vt:lpstr>Frame</vt:lpstr>
      <vt:lpstr>Integrating Azure Data Factory and Azure Data Lake Storage</vt:lpstr>
      <vt:lpstr>Introduction</vt:lpstr>
      <vt:lpstr>Project Overview</vt:lpstr>
      <vt:lpstr>Project setup and Environment</vt:lpstr>
      <vt:lpstr>Project Goal</vt:lpstr>
      <vt:lpstr>Architecture diagram</vt:lpstr>
      <vt:lpstr>Overview of Azure Data factory(ADF)</vt:lpstr>
      <vt:lpstr>Overview of Azure Data Lake Storage (ADLS)</vt:lpstr>
      <vt:lpstr>Types of Copy Activities to automate data movement.</vt:lpstr>
      <vt:lpstr>Creating Linked Services</vt:lpstr>
      <vt:lpstr>Designing the Pipeline</vt:lpstr>
      <vt:lpstr>Conclusion</vt:lpstr>
      <vt:lpstr>Reference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Azure Data Factory and Azure Data Lake Storage</dc:title>
  <dc:creator>abhilasha bharti</dc:creator>
  <cp:lastModifiedBy>abhilasha bharti</cp:lastModifiedBy>
  <cp:revision>3</cp:revision>
  <dcterms:created xsi:type="dcterms:W3CDTF">2024-02-27T14:17:39Z</dcterms:created>
  <dcterms:modified xsi:type="dcterms:W3CDTF">2024-02-28T07:32:36Z</dcterms:modified>
</cp:coreProperties>
</file>