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5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2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835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2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1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5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632" y="-1158759"/>
            <a:ext cx="8915399" cy="231751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lgerian" panose="04020705040A02060702" pitchFamily="82" charset="0"/>
              </a:rPr>
              <a:t>Sample business requirement document template 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632" y="2400825"/>
            <a:ext cx="8915399" cy="1126283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u="sng" dirty="0" smtClean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Problem:</a:t>
            </a:r>
            <a:r>
              <a:rPr lang="en-IN" sz="8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9600" dirty="0" smtClean="0">
                <a:latin typeface="Cooper Black" panose="0208090404030B020404" pitchFamily="18" charset="0"/>
                <a:cs typeface="Arial" panose="020B0604020202020204" pitchFamily="34" charset="0"/>
              </a:rPr>
              <a:t>In the city </a:t>
            </a:r>
            <a:r>
              <a:rPr lang="en-IN" sz="9600" dirty="0">
                <a:latin typeface="Cooper Black" panose="0208090404030B020404" pitchFamily="18" charset="0"/>
                <a:cs typeface="Arial" panose="020B0604020202020204" pitchFamily="34" charset="0"/>
              </a:rPr>
              <a:t>there are many working women’s. they need a house helper for their day to day </a:t>
            </a:r>
            <a:r>
              <a:rPr lang="en-IN" sz="9600">
                <a:latin typeface="Cooper Black" panose="0208090404030B020404" pitchFamily="18" charset="0"/>
                <a:cs typeface="Arial" panose="020B0604020202020204" pitchFamily="34" charset="0"/>
              </a:rPr>
              <a:t>life </a:t>
            </a:r>
            <a:r>
              <a:rPr lang="en-IN" sz="9600" smtClean="0">
                <a:latin typeface="Cooper Black" panose="0208090404030B020404" pitchFamily="18" charset="0"/>
                <a:cs typeface="Arial" panose="020B0604020202020204" pitchFamily="34" charset="0"/>
              </a:rPr>
              <a:t>work , but </a:t>
            </a:r>
            <a:r>
              <a:rPr lang="en-IN" sz="9600" dirty="0">
                <a:latin typeface="Cooper Black" panose="0208090404030B020404" pitchFamily="18" charset="0"/>
                <a:cs typeface="Arial" panose="020B0604020202020204" pitchFamily="34" charset="0"/>
              </a:rPr>
              <a:t>many of them didn’t found the helpers. so we help them through creating app or website. That will help them for finding the house </a:t>
            </a:r>
            <a:r>
              <a:rPr lang="en-IN" sz="9600" dirty="0" smtClean="0">
                <a:latin typeface="Cooper Black" panose="0208090404030B020404" pitchFamily="18" charset="0"/>
                <a:cs typeface="Arial" panose="020B0604020202020204" pitchFamily="34" charset="0"/>
              </a:rPr>
              <a:t>helpers.</a:t>
            </a:r>
            <a:endParaRPr lang="en-IN" sz="9600" dirty="0">
              <a:latin typeface="Cooper Black" panose="0208090404030B020404" pitchFamily="18" charset="0"/>
              <a:cs typeface="Arial" panose="020B0604020202020204" pitchFamily="34" charset="0"/>
            </a:endParaRPr>
          </a:p>
          <a:p>
            <a:endParaRPr lang="en-IN" sz="5100" dirty="0"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00569" y="1158758"/>
            <a:ext cx="8538135" cy="3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 smtClean="0">
                <a:latin typeface="Arial Rounded MT Bold" panose="020F0704030504030204" pitchFamily="34" charset="0"/>
              </a:rPr>
              <a:t>1)Executive summary snapshot:</a:t>
            </a:r>
            <a:br>
              <a:rPr lang="en-IN" sz="2400" dirty="0" smtClean="0">
                <a:latin typeface="Arial Rounded MT Bold" panose="020F0704030504030204" pitchFamily="34" charset="0"/>
              </a:rPr>
            </a:br>
            <a:r>
              <a:rPr lang="en-IN" sz="2400" dirty="0">
                <a:latin typeface="Arial Rounded MT Bold" panose="020F0704030504030204" pitchFamily="34" charset="0"/>
              </a:rPr>
              <a:t> </a:t>
            </a:r>
            <a:r>
              <a:rPr lang="en-IN" sz="2400" dirty="0" smtClean="0">
                <a:latin typeface="Arial Rounded MT Bold" panose="020F0704030504030204" pitchFamily="34" charset="0"/>
              </a:rPr>
              <a:t>   -   </a:t>
            </a:r>
            <a:r>
              <a:rPr lang="en-IN" sz="2200" dirty="0" smtClean="0"/>
              <a:t>We can create a app or develop website for needed people who want a house helper.</a:t>
            </a:r>
            <a:br>
              <a:rPr lang="en-IN" sz="2200" dirty="0" smtClean="0"/>
            </a:br>
            <a:r>
              <a:rPr lang="en-IN" sz="2200" dirty="0"/>
              <a:t> </a:t>
            </a:r>
            <a:r>
              <a:rPr lang="en-IN" sz="2200" dirty="0" smtClean="0"/>
              <a:t>     -    There are many working women in our </a:t>
            </a:r>
            <a:r>
              <a:rPr lang="en-IN" sz="2200" dirty="0" err="1" smtClean="0"/>
              <a:t>conuntry,we</a:t>
            </a:r>
            <a:r>
              <a:rPr lang="en-IN" sz="2200" dirty="0" smtClean="0"/>
              <a:t> can need to create this app on big scale</a:t>
            </a:r>
            <a:br>
              <a:rPr lang="en-IN" sz="2200" dirty="0" smtClean="0"/>
            </a:br>
            <a:r>
              <a:rPr lang="en-IN" sz="2200" dirty="0"/>
              <a:t> </a:t>
            </a:r>
            <a:r>
              <a:rPr lang="en-IN" sz="2200" dirty="0" smtClean="0"/>
              <a:t>   -   This is easy way to help them.</a:t>
            </a:r>
            <a:br>
              <a:rPr lang="en-IN" sz="2200" dirty="0" smtClean="0"/>
            </a:br>
            <a:r>
              <a:rPr lang="en-IN" sz="2200" dirty="0"/>
              <a:t> </a:t>
            </a:r>
            <a:r>
              <a:rPr lang="en-IN" sz="2200" dirty="0" smtClean="0"/>
              <a:t>   -   The proposed process allows use to make an application in all state.</a:t>
            </a:r>
            <a:br>
              <a:rPr lang="en-IN" sz="2200" dirty="0" smtClean="0"/>
            </a:br>
            <a:r>
              <a:rPr lang="en-IN" sz="2200" dirty="0"/>
              <a:t> </a:t>
            </a:r>
            <a:r>
              <a:rPr lang="en-IN" sz="2200" dirty="0" smtClean="0"/>
              <a:t>   -   This application is used in purpose of many people.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       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/>
              <a:t> </a:t>
            </a:r>
            <a:r>
              <a:rPr lang="en-IN" sz="1800" dirty="0" smtClean="0"/>
              <a:t>        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3080378"/>
            <a:ext cx="8915400" cy="3777622"/>
          </a:xfrm>
        </p:spPr>
        <p:txBody>
          <a:bodyPr/>
          <a:lstStyle/>
          <a:p>
            <a:r>
              <a:rPr lang="en-IN" dirty="0" smtClean="0"/>
              <a:t>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>
                <a:latin typeface="Arial Rounded MT Bold" panose="020F0704030504030204" pitchFamily="34" charset="0"/>
              </a:rPr>
              <a:t>2)Project Description:</a:t>
            </a:r>
            <a:br>
              <a:rPr lang="en-IN" sz="2800" dirty="0" smtClean="0">
                <a:latin typeface="Arial Rounded MT Bold" panose="020F0704030504030204" pitchFamily="34" charset="0"/>
              </a:rPr>
            </a:br>
            <a:r>
              <a:rPr lang="en-IN" sz="2800" dirty="0">
                <a:latin typeface="Arial Rounded MT Bold" panose="020F0704030504030204" pitchFamily="34" charset="0"/>
              </a:rPr>
              <a:t> </a:t>
            </a:r>
            <a:r>
              <a:rPr lang="en-IN" sz="2800" dirty="0" smtClean="0">
                <a:latin typeface="Arial Rounded MT Bold" panose="020F0704030504030204" pitchFamily="34" charset="0"/>
              </a:rPr>
              <a:t> </a:t>
            </a:r>
            <a:r>
              <a:rPr lang="en-IN" sz="1600" dirty="0" smtClean="0"/>
              <a:t>-</a:t>
            </a:r>
            <a:r>
              <a:rPr lang="en-IN" sz="2000" dirty="0" smtClean="0"/>
              <a:t>while we can create or make application for all over </a:t>
            </a:r>
            <a:r>
              <a:rPr lang="en-IN" sz="2000" dirty="0"/>
              <a:t>I</a:t>
            </a:r>
            <a:r>
              <a:rPr lang="en-IN" sz="2000" dirty="0" smtClean="0"/>
              <a:t>ndian.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-The goal of making an application for all state presents the following                        challenges .such as , we need to take data of the house helper  .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-why we need to take this project?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 The women’s who provides their family financially, who work hard to help their family ..this will make their life easy.</a:t>
            </a:r>
            <a:r>
              <a:rPr lang="en-IN" sz="2800" dirty="0" smtClean="0">
                <a:latin typeface="Arial Rounded MT Bold" panose="020F0704030504030204" pitchFamily="34" charset="0"/>
              </a:rPr>
              <a:t/>
            </a:r>
            <a:br>
              <a:rPr lang="en-IN" sz="2800" dirty="0" smtClean="0">
                <a:latin typeface="Arial Rounded MT Bold" panose="020F0704030504030204" pitchFamily="34" charset="0"/>
              </a:rPr>
            </a:br>
            <a:r>
              <a:rPr lang="en-IN" sz="2800" dirty="0">
                <a:latin typeface="Arial Rounded MT Bold" panose="020F0704030504030204" pitchFamily="34" charset="0"/>
              </a:rPr>
              <a:t> </a:t>
            </a:r>
            <a:r>
              <a:rPr lang="en-IN" sz="2800" dirty="0" smtClean="0">
                <a:latin typeface="Arial Rounded MT Bold" panose="020F0704030504030204" pitchFamily="34" charset="0"/>
              </a:rPr>
              <a:t> 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9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dirty="0" smtClean="0">
                <a:latin typeface="Arial Rounded MT Bold" panose="020F0704030504030204" pitchFamily="34" charset="0"/>
              </a:rPr>
              <a:t>3)Project scope:</a:t>
            </a:r>
            <a:br>
              <a:rPr lang="en-IN" sz="2400" dirty="0" smtClean="0">
                <a:latin typeface="Arial Rounded MT Bold" panose="020F0704030504030204" pitchFamily="34" charset="0"/>
              </a:rPr>
            </a:br>
            <a:r>
              <a:rPr lang="en-IN" sz="1800" dirty="0"/>
              <a:t> </a:t>
            </a:r>
            <a:r>
              <a:rPr lang="en-IN" sz="1800" dirty="0" smtClean="0"/>
              <a:t> -</a:t>
            </a:r>
            <a:r>
              <a:rPr lang="en-IN" sz="2000" dirty="0" smtClean="0"/>
              <a:t>Project special goals= to help all the working women and make their life easy.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-Task=we should make a user friendly app which can  common  people  also use.</a:t>
            </a:r>
            <a:br>
              <a:rPr lang="en-IN" sz="2000" dirty="0" smtClean="0"/>
            </a:br>
            <a:r>
              <a:rPr lang="en-IN" sz="2000" dirty="0" smtClean="0"/>
              <a:t>- we need to do this work with team members within distributing the work for perfection</a:t>
            </a:r>
            <a:br>
              <a:rPr lang="en-IN" sz="2000" dirty="0" smtClean="0"/>
            </a:br>
            <a:r>
              <a:rPr lang="en-IN" sz="2000" dirty="0" smtClean="0"/>
              <a:t>- Cost=Approximately we need 70 to 80 thousand rupess.in which we need to pay our team members and  taxes , legal fees is also their.</a:t>
            </a:r>
            <a:br>
              <a:rPr lang="en-IN" sz="2000" dirty="0" smtClean="0"/>
            </a:br>
            <a:r>
              <a:rPr lang="en-IN" sz="2000" dirty="0" smtClean="0"/>
              <a:t>- Deadline=we need to give some deadlines by discussing with team members 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in which we will give our final project.</a:t>
            </a:r>
            <a:br>
              <a:rPr lang="en-IN" sz="2000" dirty="0" smtClean="0"/>
            </a:br>
            <a:r>
              <a:rPr lang="en-IN" sz="2000" dirty="0"/>
              <a:t> </a:t>
            </a:r>
            <a:r>
              <a:rPr lang="en-IN" sz="2000" dirty="0" smtClean="0"/>
              <a:t> (we will provide the app in 5 month)        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8501" y="6028519"/>
            <a:ext cx="4313864" cy="3777622"/>
          </a:xfrm>
        </p:spPr>
        <p:txBody>
          <a:bodyPr>
            <a:normAutofit/>
          </a:bodyPr>
          <a:lstStyle/>
          <a:p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784" y="6028519"/>
            <a:ext cx="4313864" cy="42423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8501" y="2983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-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2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299" y="2504425"/>
            <a:ext cx="8911687" cy="1280890"/>
          </a:xfrm>
        </p:spPr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Thank you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993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72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Rounded MT Bold</vt:lpstr>
      <vt:lpstr>Century Gothic</vt:lpstr>
      <vt:lpstr>Cooper Black</vt:lpstr>
      <vt:lpstr>Wingdings 3</vt:lpstr>
      <vt:lpstr>Wisp</vt:lpstr>
      <vt:lpstr>Sample business requirement document template </vt:lpstr>
      <vt:lpstr>1)Executive summary snapshot:     -   We can create a app or develop website for needed people who want a house helper.       -    There are many working women in our conuntry,we can need to create this app on big scale     -   This is easy way to help them.     -   The proposed process allows use to make an application in all state.     -   This application is used in purpose of many people.                         </vt:lpstr>
      <vt:lpstr>2)Project Description:   -while we can create or make application for all over Indian.   -The goal of making an application for all state presents the following                        challenges .such as , we need to take data of the house helper  .   -why we need to take this project?    The women’s who provides their family financially, who work hard to help their family ..this will make their life easy.    </vt:lpstr>
      <vt:lpstr>3)Project scope:   -Project special goals= to help all the working women and make their life easy.  -Task=we should make a user friendly app which can  common  people  also use. - we need to do this work with team members within distributing the work for perfection - Cost=Approximately we need 70 to 80 thousand rupess.in which we need to pay our team members and  taxes , legal fees is also their. - Deadline=we need to give some deadlines by discussing with team members    in which we will give our final project.   (we will provide the app in 5 month)           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business requirement document template</dc:title>
  <dc:creator>Shree</dc:creator>
  <cp:lastModifiedBy>Shree</cp:lastModifiedBy>
  <cp:revision>12</cp:revision>
  <dcterms:created xsi:type="dcterms:W3CDTF">2024-08-13T12:54:28Z</dcterms:created>
  <dcterms:modified xsi:type="dcterms:W3CDTF">2024-08-13T15:11:33Z</dcterms:modified>
</cp:coreProperties>
</file>