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59" r:id="rId7"/>
    <p:sldId id="260" r:id="rId8"/>
    <p:sldId id="261" r:id="rId9"/>
    <p:sldId id="262" r:id="rId10"/>
    <p:sldId id="272" r:id="rId11"/>
    <p:sldId id="268" r:id="rId12"/>
    <p:sldId id="269" r:id="rId13"/>
    <p:sldId id="270" r:id="rId14"/>
    <p:sldId id="271" r:id="rId15"/>
    <p:sldId id="263" r:id="rId16"/>
    <p:sldId id="264" r:id="rId17"/>
    <p:sldId id="265" r:id="rId18"/>
    <p:sldId id="273" r:id="rId19"/>
    <p:sldId id="266" r:id="rId20"/>
    <p:sldId id="267"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19FB9-82C8-4824-AB5F-95BF46B6174B}" v="19" dt="2024-02-14T08:01:34.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5" d="100"/>
          <a:sy n="65" d="100"/>
        </p:scale>
        <p:origin x="72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jjada, Aparna" userId="de6bda78-74ab-46a6-b343-5976a01e9509" providerId="ADAL" clId="{5E319FB9-82C8-4824-AB5F-95BF46B6174B}"/>
    <pc:docChg chg="undo custSel addSld delSld modSld sldOrd">
      <pc:chgData name="Ijjada, Aparna" userId="de6bda78-74ab-46a6-b343-5976a01e9509" providerId="ADAL" clId="{5E319FB9-82C8-4824-AB5F-95BF46B6174B}" dt="2024-02-14T08:19:21.010" v="1764" actId="255"/>
      <pc:docMkLst>
        <pc:docMk/>
      </pc:docMkLst>
      <pc:sldChg chg="addSp delSp modSp mod">
        <pc:chgData name="Ijjada, Aparna" userId="de6bda78-74ab-46a6-b343-5976a01e9509" providerId="ADAL" clId="{5E319FB9-82C8-4824-AB5F-95BF46B6174B}" dt="2024-02-09T07:33:28.257" v="6" actId="1076"/>
        <pc:sldMkLst>
          <pc:docMk/>
          <pc:sldMk cId="2948624525" sldId="256"/>
        </pc:sldMkLst>
        <pc:spChg chg="add">
          <ac:chgData name="Ijjada, Aparna" userId="de6bda78-74ab-46a6-b343-5976a01e9509" providerId="ADAL" clId="{5E319FB9-82C8-4824-AB5F-95BF46B6174B}" dt="2024-02-09T07:33:11.075" v="4" actId="26606"/>
          <ac:spMkLst>
            <pc:docMk/>
            <pc:sldMk cId="2948624525" sldId="256"/>
            <ac:spMk id="25" creationId="{D153EDB2-4AAD-43F4-AE78-4D326C813369}"/>
          </ac:spMkLst>
        </pc:spChg>
        <pc:grpChg chg="add">
          <ac:chgData name="Ijjada, Aparna" userId="de6bda78-74ab-46a6-b343-5976a01e9509" providerId="ADAL" clId="{5E319FB9-82C8-4824-AB5F-95BF46B6174B}" dt="2024-02-09T07:33:11.075" v="4" actId="26606"/>
          <ac:grpSpMkLst>
            <pc:docMk/>
            <pc:sldMk cId="2948624525" sldId="256"/>
            <ac:grpSpMk id="27" creationId="{A3CB7779-72E2-4E92-AE18-6BBC335DD881}"/>
          </ac:grpSpMkLst>
        </pc:grpChg>
        <pc:picChg chg="add mod">
          <ac:chgData name="Ijjada, Aparna" userId="de6bda78-74ab-46a6-b343-5976a01e9509" providerId="ADAL" clId="{5E319FB9-82C8-4824-AB5F-95BF46B6174B}" dt="2024-02-09T07:33:28.257" v="6" actId="1076"/>
          <ac:picMkLst>
            <pc:docMk/>
            <pc:sldMk cId="2948624525" sldId="256"/>
            <ac:picMk id="3" creationId="{A7D0FFBD-1D82-A5D0-FFAB-E899FFDDBBA8}"/>
          </ac:picMkLst>
        </pc:picChg>
        <pc:picChg chg="del">
          <ac:chgData name="Ijjada, Aparna" userId="de6bda78-74ab-46a6-b343-5976a01e9509" providerId="ADAL" clId="{5E319FB9-82C8-4824-AB5F-95BF46B6174B}" dt="2024-02-09T07:32:06.711" v="0" actId="478"/>
          <ac:picMkLst>
            <pc:docMk/>
            <pc:sldMk cId="2948624525" sldId="256"/>
            <ac:picMk id="5" creationId="{04190C6E-D041-7F03-FD32-4968B031A491}"/>
          </ac:picMkLst>
        </pc:picChg>
        <pc:cxnChg chg="add del">
          <ac:chgData name="Ijjada, Aparna" userId="de6bda78-74ab-46a6-b343-5976a01e9509" providerId="ADAL" clId="{5E319FB9-82C8-4824-AB5F-95BF46B6174B}" dt="2024-02-09T07:33:11.075" v="4" actId="26606"/>
          <ac:cxnSpMkLst>
            <pc:docMk/>
            <pc:sldMk cId="2948624525" sldId="256"/>
            <ac:cxnSpMk id="20" creationId="{E12350F3-DB83-413A-980B-1CEB92498664}"/>
          </ac:cxnSpMkLst>
        </pc:cxnChg>
      </pc:sldChg>
      <pc:sldChg chg="addSp modSp mod setBg">
        <pc:chgData name="Ijjada, Aparna" userId="de6bda78-74ab-46a6-b343-5976a01e9509" providerId="ADAL" clId="{5E319FB9-82C8-4824-AB5F-95BF46B6174B}" dt="2024-02-14T08:13:26.988" v="1743" actId="20577"/>
        <pc:sldMkLst>
          <pc:docMk/>
          <pc:sldMk cId="1530358461" sldId="257"/>
        </pc:sldMkLst>
        <pc:spChg chg="mod">
          <ac:chgData name="Ijjada, Aparna" userId="de6bda78-74ab-46a6-b343-5976a01e9509" providerId="ADAL" clId="{5E319FB9-82C8-4824-AB5F-95BF46B6174B}" dt="2024-02-13T14:19:32.551" v="1525" actId="113"/>
          <ac:spMkLst>
            <pc:docMk/>
            <pc:sldMk cId="1530358461" sldId="257"/>
            <ac:spMk id="2" creationId="{4FDC4436-868F-DB48-4D06-1722325FE13C}"/>
          </ac:spMkLst>
        </pc:spChg>
        <pc:spChg chg="mod">
          <ac:chgData name="Ijjada, Aparna" userId="de6bda78-74ab-46a6-b343-5976a01e9509" providerId="ADAL" clId="{5E319FB9-82C8-4824-AB5F-95BF46B6174B}" dt="2024-02-14T08:13:26.988" v="1743" actId="20577"/>
          <ac:spMkLst>
            <pc:docMk/>
            <pc:sldMk cId="1530358461" sldId="257"/>
            <ac:spMk id="3" creationId="{4E75D9E3-507B-CE97-F313-ED4E24FD61E3}"/>
          </ac:spMkLst>
        </pc:spChg>
        <pc:spChg chg="add">
          <ac:chgData name="Ijjada, Aparna" userId="de6bda78-74ab-46a6-b343-5976a01e9509" providerId="ADAL" clId="{5E319FB9-82C8-4824-AB5F-95BF46B6174B}" dt="2024-02-13T07:40:37.341" v="1013" actId="26606"/>
          <ac:spMkLst>
            <pc:docMk/>
            <pc:sldMk cId="1530358461" sldId="257"/>
            <ac:spMk id="12" creationId="{74751229-0244-4FBB-BED1-407467F4C951}"/>
          </ac:spMkLst>
        </pc:spChg>
        <pc:picChg chg="add">
          <ac:chgData name="Ijjada, Aparna" userId="de6bda78-74ab-46a6-b343-5976a01e9509" providerId="ADAL" clId="{5E319FB9-82C8-4824-AB5F-95BF46B6174B}" dt="2024-02-13T07:40:37.341" v="1013" actId="26606"/>
          <ac:picMkLst>
            <pc:docMk/>
            <pc:sldMk cId="1530358461" sldId="257"/>
            <ac:picMk id="7" creationId="{B5B55C2C-20B6-1051-5543-78398CA44EE5}"/>
          </ac:picMkLst>
        </pc:picChg>
        <pc:picChg chg="add">
          <ac:chgData name="Ijjada, Aparna" userId="de6bda78-74ab-46a6-b343-5976a01e9509" providerId="ADAL" clId="{5E319FB9-82C8-4824-AB5F-95BF46B6174B}" dt="2024-02-13T07:40:37.341" v="1013" actId="26606"/>
          <ac:picMkLst>
            <pc:docMk/>
            <pc:sldMk cId="1530358461" sldId="257"/>
            <ac:picMk id="9" creationId="{12B76DC2-DF27-4AEB-AFE5-B88943373BC8}"/>
          </ac:picMkLst>
        </pc:picChg>
      </pc:sldChg>
      <pc:sldChg chg="addSp delSp modSp mod ord setBg">
        <pc:chgData name="Ijjada, Aparna" userId="de6bda78-74ab-46a6-b343-5976a01e9509" providerId="ADAL" clId="{5E319FB9-82C8-4824-AB5F-95BF46B6174B}" dt="2024-02-14T08:14:46.608" v="1751" actId="20577"/>
        <pc:sldMkLst>
          <pc:docMk/>
          <pc:sldMk cId="264321758" sldId="258"/>
        </pc:sldMkLst>
        <pc:spChg chg="mod">
          <ac:chgData name="Ijjada, Aparna" userId="de6bda78-74ab-46a6-b343-5976a01e9509" providerId="ADAL" clId="{5E319FB9-82C8-4824-AB5F-95BF46B6174B}" dt="2024-02-13T07:27:47.343" v="928" actId="26606"/>
          <ac:spMkLst>
            <pc:docMk/>
            <pc:sldMk cId="264321758" sldId="258"/>
            <ac:spMk id="2" creationId="{D70C8767-B982-0BFB-2F87-9349C67C247A}"/>
          </ac:spMkLst>
        </pc:spChg>
        <pc:spChg chg="mod">
          <ac:chgData name="Ijjada, Aparna" userId="de6bda78-74ab-46a6-b343-5976a01e9509" providerId="ADAL" clId="{5E319FB9-82C8-4824-AB5F-95BF46B6174B}" dt="2024-02-14T08:14:46.608" v="1751" actId="20577"/>
          <ac:spMkLst>
            <pc:docMk/>
            <pc:sldMk cId="264321758" sldId="258"/>
            <ac:spMk id="3" creationId="{3C636297-E6DD-E5C8-9A9D-E0DA98D000C6}"/>
          </ac:spMkLst>
        </pc:spChg>
        <pc:spChg chg="add del">
          <ac:chgData name="Ijjada, Aparna" userId="de6bda78-74ab-46a6-b343-5976a01e9509" providerId="ADAL" clId="{5E319FB9-82C8-4824-AB5F-95BF46B6174B}" dt="2024-02-13T07:27:45.621" v="925" actId="26606"/>
          <ac:spMkLst>
            <pc:docMk/>
            <pc:sldMk cId="264321758" sldId="258"/>
            <ac:spMk id="8" creationId="{1B15ED52-F352-441B-82BF-E0EA34836D08}"/>
          </ac:spMkLst>
        </pc:spChg>
        <pc:spChg chg="add del">
          <ac:chgData name="Ijjada, Aparna" userId="de6bda78-74ab-46a6-b343-5976a01e9509" providerId="ADAL" clId="{5E319FB9-82C8-4824-AB5F-95BF46B6174B}" dt="2024-02-13T07:27:45.621" v="925" actId="26606"/>
          <ac:spMkLst>
            <pc:docMk/>
            <pc:sldMk cId="264321758" sldId="258"/>
            <ac:spMk id="10" creationId="{3B2E3793-BFE6-45A2-9B7B-E18844431C99}"/>
          </ac:spMkLst>
        </pc:spChg>
        <pc:spChg chg="add del">
          <ac:chgData name="Ijjada, Aparna" userId="de6bda78-74ab-46a6-b343-5976a01e9509" providerId="ADAL" clId="{5E319FB9-82C8-4824-AB5F-95BF46B6174B}" dt="2024-02-13T07:27:45.621" v="925" actId="26606"/>
          <ac:spMkLst>
            <pc:docMk/>
            <pc:sldMk cId="264321758" sldId="258"/>
            <ac:spMk id="12" creationId="{BC4C4868-CB8F-4AF9-9CDB-8108F2C19B67}"/>
          </ac:spMkLst>
        </pc:spChg>
        <pc:spChg chg="add del">
          <ac:chgData name="Ijjada, Aparna" userId="de6bda78-74ab-46a6-b343-5976a01e9509" providerId="ADAL" clId="{5E319FB9-82C8-4824-AB5F-95BF46B6174B}" dt="2024-02-13T07:27:45.621" v="925" actId="26606"/>
          <ac:spMkLst>
            <pc:docMk/>
            <pc:sldMk cId="264321758" sldId="258"/>
            <ac:spMk id="14" creationId="{375E0459-6403-40CD-989D-56A4407CA12E}"/>
          </ac:spMkLst>
        </pc:spChg>
        <pc:spChg chg="add del">
          <ac:chgData name="Ijjada, Aparna" userId="de6bda78-74ab-46a6-b343-5976a01e9509" providerId="ADAL" clId="{5E319FB9-82C8-4824-AB5F-95BF46B6174B}" dt="2024-02-13T07:27:45.621" v="925" actId="26606"/>
          <ac:spMkLst>
            <pc:docMk/>
            <pc:sldMk cId="264321758" sldId="258"/>
            <ac:spMk id="16" creationId="{53E5B1A8-3AC9-4BD1-9BBC-78CA94F2D1BA}"/>
          </ac:spMkLst>
        </pc:spChg>
        <pc:spChg chg="add del">
          <ac:chgData name="Ijjada, Aparna" userId="de6bda78-74ab-46a6-b343-5976a01e9509" providerId="ADAL" clId="{5E319FB9-82C8-4824-AB5F-95BF46B6174B}" dt="2024-02-13T07:27:47.335" v="927" actId="26606"/>
          <ac:spMkLst>
            <pc:docMk/>
            <pc:sldMk cId="264321758" sldId="258"/>
            <ac:spMk id="18" creationId="{38FAA1A1-D861-433F-88FA-1E9D6FD31D11}"/>
          </ac:spMkLst>
        </pc:spChg>
        <pc:spChg chg="add del">
          <ac:chgData name="Ijjada, Aparna" userId="de6bda78-74ab-46a6-b343-5976a01e9509" providerId="ADAL" clId="{5E319FB9-82C8-4824-AB5F-95BF46B6174B}" dt="2024-02-13T07:27:47.335" v="927" actId="26606"/>
          <ac:spMkLst>
            <pc:docMk/>
            <pc:sldMk cId="264321758" sldId="258"/>
            <ac:spMk id="19" creationId="{09588DA8-065E-4F6F-8EFD-43104AB2E0CF}"/>
          </ac:spMkLst>
        </pc:spChg>
        <pc:spChg chg="add del">
          <ac:chgData name="Ijjada, Aparna" userId="de6bda78-74ab-46a6-b343-5976a01e9509" providerId="ADAL" clId="{5E319FB9-82C8-4824-AB5F-95BF46B6174B}" dt="2024-02-13T07:27:47.335" v="927" actId="26606"/>
          <ac:spMkLst>
            <pc:docMk/>
            <pc:sldMk cId="264321758" sldId="258"/>
            <ac:spMk id="20" creationId="{8D71EDA1-87BF-4D5D-AB79-F346FD19278A}"/>
          </ac:spMkLst>
        </pc:spChg>
        <pc:spChg chg="add del">
          <ac:chgData name="Ijjada, Aparna" userId="de6bda78-74ab-46a6-b343-5976a01e9509" providerId="ADAL" clId="{5E319FB9-82C8-4824-AB5F-95BF46B6174B}" dt="2024-02-13T07:27:47.335" v="927" actId="26606"/>
          <ac:spMkLst>
            <pc:docMk/>
            <pc:sldMk cId="264321758" sldId="258"/>
            <ac:spMk id="21" creationId="{C4285719-470E-454C-AF62-8323075F1F5B}"/>
          </ac:spMkLst>
        </pc:spChg>
        <pc:spChg chg="add del">
          <ac:chgData name="Ijjada, Aparna" userId="de6bda78-74ab-46a6-b343-5976a01e9509" providerId="ADAL" clId="{5E319FB9-82C8-4824-AB5F-95BF46B6174B}" dt="2024-02-13T07:27:47.335" v="927" actId="26606"/>
          <ac:spMkLst>
            <pc:docMk/>
            <pc:sldMk cId="264321758" sldId="258"/>
            <ac:spMk id="22" creationId="{CD9FE4EF-C4D8-49A0-B2FF-81D8DB7D8A24}"/>
          </ac:spMkLst>
        </pc:spChg>
        <pc:spChg chg="add del">
          <ac:chgData name="Ijjada, Aparna" userId="de6bda78-74ab-46a6-b343-5976a01e9509" providerId="ADAL" clId="{5E319FB9-82C8-4824-AB5F-95BF46B6174B}" dt="2024-02-13T07:27:47.335" v="927" actId="26606"/>
          <ac:spMkLst>
            <pc:docMk/>
            <pc:sldMk cId="264321758" sldId="258"/>
            <ac:spMk id="23" creationId="{4300840D-0A0B-4512-BACA-B439D5B9C57C}"/>
          </ac:spMkLst>
        </pc:spChg>
        <pc:spChg chg="add del">
          <ac:chgData name="Ijjada, Aparna" userId="de6bda78-74ab-46a6-b343-5976a01e9509" providerId="ADAL" clId="{5E319FB9-82C8-4824-AB5F-95BF46B6174B}" dt="2024-02-13T07:27:47.335" v="927" actId="26606"/>
          <ac:spMkLst>
            <pc:docMk/>
            <pc:sldMk cId="264321758" sldId="258"/>
            <ac:spMk id="24" creationId="{D2B78728-A580-49A7-84F9-6EF6F583ADE0}"/>
          </ac:spMkLst>
        </pc:spChg>
        <pc:spChg chg="add">
          <ac:chgData name="Ijjada, Aparna" userId="de6bda78-74ab-46a6-b343-5976a01e9509" providerId="ADAL" clId="{5E319FB9-82C8-4824-AB5F-95BF46B6174B}" dt="2024-02-13T07:27:47.343" v="928" actId="26606"/>
          <ac:spMkLst>
            <pc:docMk/>
            <pc:sldMk cId="264321758" sldId="258"/>
            <ac:spMk id="26" creationId="{1B15ED52-F352-441B-82BF-E0EA34836D08}"/>
          </ac:spMkLst>
        </pc:spChg>
        <pc:spChg chg="add">
          <ac:chgData name="Ijjada, Aparna" userId="de6bda78-74ab-46a6-b343-5976a01e9509" providerId="ADAL" clId="{5E319FB9-82C8-4824-AB5F-95BF46B6174B}" dt="2024-02-13T07:27:47.343" v="928" actId="26606"/>
          <ac:spMkLst>
            <pc:docMk/>
            <pc:sldMk cId="264321758" sldId="258"/>
            <ac:spMk id="27" creationId="{3B2E3793-BFE6-45A2-9B7B-E18844431C99}"/>
          </ac:spMkLst>
        </pc:spChg>
        <pc:spChg chg="add">
          <ac:chgData name="Ijjada, Aparna" userId="de6bda78-74ab-46a6-b343-5976a01e9509" providerId="ADAL" clId="{5E319FB9-82C8-4824-AB5F-95BF46B6174B}" dt="2024-02-13T07:27:47.343" v="928" actId="26606"/>
          <ac:spMkLst>
            <pc:docMk/>
            <pc:sldMk cId="264321758" sldId="258"/>
            <ac:spMk id="28" creationId="{BC4C4868-CB8F-4AF9-9CDB-8108F2C19B67}"/>
          </ac:spMkLst>
        </pc:spChg>
        <pc:spChg chg="add">
          <ac:chgData name="Ijjada, Aparna" userId="de6bda78-74ab-46a6-b343-5976a01e9509" providerId="ADAL" clId="{5E319FB9-82C8-4824-AB5F-95BF46B6174B}" dt="2024-02-13T07:27:47.343" v="928" actId="26606"/>
          <ac:spMkLst>
            <pc:docMk/>
            <pc:sldMk cId="264321758" sldId="258"/>
            <ac:spMk id="29" creationId="{375E0459-6403-40CD-989D-56A4407CA12E}"/>
          </ac:spMkLst>
        </pc:spChg>
        <pc:spChg chg="add">
          <ac:chgData name="Ijjada, Aparna" userId="de6bda78-74ab-46a6-b343-5976a01e9509" providerId="ADAL" clId="{5E319FB9-82C8-4824-AB5F-95BF46B6174B}" dt="2024-02-13T07:27:47.343" v="928" actId="26606"/>
          <ac:spMkLst>
            <pc:docMk/>
            <pc:sldMk cId="264321758" sldId="258"/>
            <ac:spMk id="30" creationId="{53E5B1A8-3AC9-4BD1-9BBC-78CA94F2D1BA}"/>
          </ac:spMkLst>
        </pc:spChg>
      </pc:sldChg>
      <pc:sldChg chg="addSp delSp modSp mod setBg">
        <pc:chgData name="Ijjada, Aparna" userId="de6bda78-74ab-46a6-b343-5976a01e9509" providerId="ADAL" clId="{5E319FB9-82C8-4824-AB5F-95BF46B6174B}" dt="2024-02-13T07:27:34.498" v="923" actId="26606"/>
        <pc:sldMkLst>
          <pc:docMk/>
          <pc:sldMk cId="3885612287" sldId="259"/>
        </pc:sldMkLst>
        <pc:spChg chg="mod">
          <ac:chgData name="Ijjada, Aparna" userId="de6bda78-74ab-46a6-b343-5976a01e9509" providerId="ADAL" clId="{5E319FB9-82C8-4824-AB5F-95BF46B6174B}" dt="2024-02-13T07:27:34.498" v="923" actId="26606"/>
          <ac:spMkLst>
            <pc:docMk/>
            <pc:sldMk cId="3885612287" sldId="259"/>
            <ac:spMk id="2" creationId="{14E0F160-299D-41BE-C325-B6E309714CE7}"/>
          </ac:spMkLst>
        </pc:spChg>
        <pc:spChg chg="del">
          <ac:chgData name="Ijjada, Aparna" userId="de6bda78-74ab-46a6-b343-5976a01e9509" providerId="ADAL" clId="{5E319FB9-82C8-4824-AB5F-95BF46B6174B}" dt="2024-02-13T07:27:34.498" v="923" actId="26606"/>
          <ac:spMkLst>
            <pc:docMk/>
            <pc:sldMk cId="3885612287" sldId="259"/>
            <ac:spMk id="3" creationId="{3B48651A-49FC-BC04-E7D0-18C0327F27D6}"/>
          </ac:spMkLst>
        </pc:spChg>
        <pc:spChg chg="add">
          <ac:chgData name="Ijjada, Aparna" userId="de6bda78-74ab-46a6-b343-5976a01e9509" providerId="ADAL" clId="{5E319FB9-82C8-4824-AB5F-95BF46B6174B}" dt="2024-02-13T07:27:34.498" v="923" actId="26606"/>
          <ac:spMkLst>
            <pc:docMk/>
            <pc:sldMk cId="3885612287" sldId="259"/>
            <ac:spMk id="9" creationId="{BACC6370-2D7E-4714-9D71-7542949D7D5D}"/>
          </ac:spMkLst>
        </pc:spChg>
        <pc:spChg chg="add">
          <ac:chgData name="Ijjada, Aparna" userId="de6bda78-74ab-46a6-b343-5976a01e9509" providerId="ADAL" clId="{5E319FB9-82C8-4824-AB5F-95BF46B6174B}" dt="2024-02-13T07:27:34.498" v="923" actId="26606"/>
          <ac:spMkLst>
            <pc:docMk/>
            <pc:sldMk cId="3885612287" sldId="259"/>
            <ac:spMk id="11" creationId="{F68B3F68-107C-434F-AA38-110D5EA91B85}"/>
          </ac:spMkLst>
        </pc:spChg>
        <pc:spChg chg="add">
          <ac:chgData name="Ijjada, Aparna" userId="de6bda78-74ab-46a6-b343-5976a01e9509" providerId="ADAL" clId="{5E319FB9-82C8-4824-AB5F-95BF46B6174B}" dt="2024-02-13T07:27:34.498" v="923" actId="26606"/>
          <ac:spMkLst>
            <pc:docMk/>
            <pc:sldMk cId="3885612287" sldId="259"/>
            <ac:spMk id="13" creationId="{AAD0DBB9-1A4B-4391-81D4-CB19F9AB918A}"/>
          </ac:spMkLst>
        </pc:spChg>
        <pc:spChg chg="add">
          <ac:chgData name="Ijjada, Aparna" userId="de6bda78-74ab-46a6-b343-5976a01e9509" providerId="ADAL" clId="{5E319FB9-82C8-4824-AB5F-95BF46B6174B}" dt="2024-02-13T07:27:34.498" v="923" actId="26606"/>
          <ac:spMkLst>
            <pc:docMk/>
            <pc:sldMk cId="3885612287" sldId="259"/>
            <ac:spMk id="15" creationId="{063BBA22-50EA-4C4D-BE05-F1CE4E63AA56}"/>
          </ac:spMkLst>
        </pc:spChg>
        <pc:graphicFrameChg chg="add">
          <ac:chgData name="Ijjada, Aparna" userId="de6bda78-74ab-46a6-b343-5976a01e9509" providerId="ADAL" clId="{5E319FB9-82C8-4824-AB5F-95BF46B6174B}" dt="2024-02-13T07:27:34.498" v="923" actId="26606"/>
          <ac:graphicFrameMkLst>
            <pc:docMk/>
            <pc:sldMk cId="3885612287" sldId="259"/>
            <ac:graphicFrameMk id="5" creationId="{D8D2FAE1-B5A5-16E8-D259-DE34AB4B0487}"/>
          </ac:graphicFrameMkLst>
        </pc:graphicFrameChg>
      </pc:sldChg>
      <pc:sldChg chg="addSp delSp modSp mod setBg">
        <pc:chgData name="Ijjada, Aparna" userId="de6bda78-74ab-46a6-b343-5976a01e9509" providerId="ADAL" clId="{5E319FB9-82C8-4824-AB5F-95BF46B6174B}" dt="2024-02-13T08:09:47.207" v="1026" actId="313"/>
        <pc:sldMkLst>
          <pc:docMk/>
          <pc:sldMk cId="57899865" sldId="260"/>
        </pc:sldMkLst>
        <pc:spChg chg="add del">
          <ac:chgData name="Ijjada, Aparna" userId="de6bda78-74ab-46a6-b343-5976a01e9509" providerId="ADAL" clId="{5E319FB9-82C8-4824-AB5F-95BF46B6174B}" dt="2024-02-13T07:29:03.669" v="949" actId="26606"/>
          <ac:spMkLst>
            <pc:docMk/>
            <pc:sldMk cId="57899865" sldId="260"/>
            <ac:spMk id="3" creationId="{E0B04CC6-431B-0B41-BC2D-46FB1A1EF1AE}"/>
          </ac:spMkLst>
        </pc:spChg>
        <pc:spChg chg="add del">
          <ac:chgData name="Ijjada, Aparna" userId="de6bda78-74ab-46a6-b343-5976a01e9509" providerId="ADAL" clId="{5E319FB9-82C8-4824-AB5F-95BF46B6174B}" dt="2024-02-13T07:28:33.331" v="934" actId="26606"/>
          <ac:spMkLst>
            <pc:docMk/>
            <pc:sldMk cId="57899865" sldId="260"/>
            <ac:spMk id="8" creationId="{1B15ED52-F352-441B-82BF-E0EA34836D08}"/>
          </ac:spMkLst>
        </pc:spChg>
        <pc:spChg chg="add del">
          <ac:chgData name="Ijjada, Aparna" userId="de6bda78-74ab-46a6-b343-5976a01e9509" providerId="ADAL" clId="{5E319FB9-82C8-4824-AB5F-95BF46B6174B}" dt="2024-02-13T07:28:14.525" v="930" actId="26606"/>
          <ac:spMkLst>
            <pc:docMk/>
            <pc:sldMk cId="57899865" sldId="260"/>
            <ac:spMk id="9" creationId="{BACC6370-2D7E-4714-9D71-7542949D7D5D}"/>
          </ac:spMkLst>
        </pc:spChg>
        <pc:spChg chg="add del">
          <ac:chgData name="Ijjada, Aparna" userId="de6bda78-74ab-46a6-b343-5976a01e9509" providerId="ADAL" clId="{5E319FB9-82C8-4824-AB5F-95BF46B6174B}" dt="2024-02-13T07:28:33.331" v="934" actId="26606"/>
          <ac:spMkLst>
            <pc:docMk/>
            <pc:sldMk cId="57899865" sldId="260"/>
            <ac:spMk id="10" creationId="{3B2E3793-BFE6-45A2-9B7B-E18844431C99}"/>
          </ac:spMkLst>
        </pc:spChg>
        <pc:spChg chg="add del">
          <ac:chgData name="Ijjada, Aparna" userId="de6bda78-74ab-46a6-b343-5976a01e9509" providerId="ADAL" clId="{5E319FB9-82C8-4824-AB5F-95BF46B6174B}" dt="2024-02-13T07:28:14.525" v="930" actId="26606"/>
          <ac:spMkLst>
            <pc:docMk/>
            <pc:sldMk cId="57899865" sldId="260"/>
            <ac:spMk id="11" creationId="{F68B3F68-107C-434F-AA38-110D5EA91B85}"/>
          </ac:spMkLst>
        </pc:spChg>
        <pc:spChg chg="add del">
          <ac:chgData name="Ijjada, Aparna" userId="de6bda78-74ab-46a6-b343-5976a01e9509" providerId="ADAL" clId="{5E319FB9-82C8-4824-AB5F-95BF46B6174B}" dt="2024-02-13T07:28:33.331" v="934" actId="26606"/>
          <ac:spMkLst>
            <pc:docMk/>
            <pc:sldMk cId="57899865" sldId="260"/>
            <ac:spMk id="12" creationId="{BC4C4868-CB8F-4AF9-9CDB-8108F2C19B67}"/>
          </ac:spMkLst>
        </pc:spChg>
        <pc:spChg chg="add del">
          <ac:chgData name="Ijjada, Aparna" userId="de6bda78-74ab-46a6-b343-5976a01e9509" providerId="ADAL" clId="{5E319FB9-82C8-4824-AB5F-95BF46B6174B}" dt="2024-02-13T07:28:14.525" v="930" actId="26606"/>
          <ac:spMkLst>
            <pc:docMk/>
            <pc:sldMk cId="57899865" sldId="260"/>
            <ac:spMk id="13" creationId="{AAD0DBB9-1A4B-4391-81D4-CB19F9AB918A}"/>
          </ac:spMkLst>
        </pc:spChg>
        <pc:spChg chg="add del">
          <ac:chgData name="Ijjada, Aparna" userId="de6bda78-74ab-46a6-b343-5976a01e9509" providerId="ADAL" clId="{5E319FB9-82C8-4824-AB5F-95BF46B6174B}" dt="2024-02-13T07:28:33.331" v="934" actId="26606"/>
          <ac:spMkLst>
            <pc:docMk/>
            <pc:sldMk cId="57899865" sldId="260"/>
            <ac:spMk id="14" creationId="{375E0459-6403-40CD-989D-56A4407CA12E}"/>
          </ac:spMkLst>
        </pc:spChg>
        <pc:spChg chg="add del">
          <ac:chgData name="Ijjada, Aparna" userId="de6bda78-74ab-46a6-b343-5976a01e9509" providerId="ADAL" clId="{5E319FB9-82C8-4824-AB5F-95BF46B6174B}" dt="2024-02-13T07:28:14.525" v="930" actId="26606"/>
          <ac:spMkLst>
            <pc:docMk/>
            <pc:sldMk cId="57899865" sldId="260"/>
            <ac:spMk id="15" creationId="{063BBA22-50EA-4C4D-BE05-F1CE4E63AA56}"/>
          </ac:spMkLst>
        </pc:spChg>
        <pc:spChg chg="add del">
          <ac:chgData name="Ijjada, Aparna" userId="de6bda78-74ab-46a6-b343-5976a01e9509" providerId="ADAL" clId="{5E319FB9-82C8-4824-AB5F-95BF46B6174B}" dt="2024-02-13T07:28:33.331" v="934" actId="26606"/>
          <ac:spMkLst>
            <pc:docMk/>
            <pc:sldMk cId="57899865" sldId="260"/>
            <ac:spMk id="16" creationId="{53E5B1A8-3AC9-4BD1-9BBC-78CA94F2D1BA}"/>
          </ac:spMkLst>
        </pc:spChg>
        <pc:spChg chg="add del">
          <ac:chgData name="Ijjada, Aparna" userId="de6bda78-74ab-46a6-b343-5976a01e9509" providerId="ADAL" clId="{5E319FB9-82C8-4824-AB5F-95BF46B6174B}" dt="2024-02-13T07:28:46.767" v="942" actId="26606"/>
          <ac:spMkLst>
            <pc:docMk/>
            <pc:sldMk cId="57899865" sldId="260"/>
            <ac:spMk id="18" creationId="{38FAA1A1-D861-433F-88FA-1E9D6FD31D11}"/>
          </ac:spMkLst>
        </pc:spChg>
        <pc:spChg chg="add del">
          <ac:chgData name="Ijjada, Aparna" userId="de6bda78-74ab-46a6-b343-5976a01e9509" providerId="ADAL" clId="{5E319FB9-82C8-4824-AB5F-95BF46B6174B}" dt="2024-02-13T07:28:33.331" v="934" actId="26606"/>
          <ac:spMkLst>
            <pc:docMk/>
            <pc:sldMk cId="57899865" sldId="260"/>
            <ac:spMk id="19" creationId="{E0B04CC6-431B-0B41-BC2D-46FB1A1EF1AE}"/>
          </ac:spMkLst>
        </pc:spChg>
        <pc:spChg chg="add del">
          <ac:chgData name="Ijjada, Aparna" userId="de6bda78-74ab-46a6-b343-5976a01e9509" providerId="ADAL" clId="{5E319FB9-82C8-4824-AB5F-95BF46B6174B}" dt="2024-02-13T07:28:46.767" v="942" actId="26606"/>
          <ac:spMkLst>
            <pc:docMk/>
            <pc:sldMk cId="57899865" sldId="260"/>
            <ac:spMk id="20" creationId="{8D71EDA1-87BF-4D5D-AB79-F346FD19278A}"/>
          </ac:spMkLst>
        </pc:spChg>
        <pc:spChg chg="add del">
          <ac:chgData name="Ijjada, Aparna" userId="de6bda78-74ab-46a6-b343-5976a01e9509" providerId="ADAL" clId="{5E319FB9-82C8-4824-AB5F-95BF46B6174B}" dt="2024-02-13T07:28:34.390" v="936" actId="26606"/>
          <ac:spMkLst>
            <pc:docMk/>
            <pc:sldMk cId="57899865" sldId="260"/>
            <ac:spMk id="21" creationId="{BACC6370-2D7E-4714-9D71-7542949D7D5D}"/>
          </ac:spMkLst>
        </pc:spChg>
        <pc:spChg chg="add del">
          <ac:chgData name="Ijjada, Aparna" userId="de6bda78-74ab-46a6-b343-5976a01e9509" providerId="ADAL" clId="{5E319FB9-82C8-4824-AB5F-95BF46B6174B}" dt="2024-02-13T07:28:34.390" v="936" actId="26606"/>
          <ac:spMkLst>
            <pc:docMk/>
            <pc:sldMk cId="57899865" sldId="260"/>
            <ac:spMk id="22" creationId="{F68B3F68-107C-434F-AA38-110D5EA91B85}"/>
          </ac:spMkLst>
        </pc:spChg>
        <pc:spChg chg="add del">
          <ac:chgData name="Ijjada, Aparna" userId="de6bda78-74ab-46a6-b343-5976a01e9509" providerId="ADAL" clId="{5E319FB9-82C8-4824-AB5F-95BF46B6174B}" dt="2024-02-13T07:28:34.390" v="936" actId="26606"/>
          <ac:spMkLst>
            <pc:docMk/>
            <pc:sldMk cId="57899865" sldId="260"/>
            <ac:spMk id="23" creationId="{AAD0DBB9-1A4B-4391-81D4-CB19F9AB918A}"/>
          </ac:spMkLst>
        </pc:spChg>
        <pc:spChg chg="add del">
          <ac:chgData name="Ijjada, Aparna" userId="de6bda78-74ab-46a6-b343-5976a01e9509" providerId="ADAL" clId="{5E319FB9-82C8-4824-AB5F-95BF46B6174B}" dt="2024-02-13T07:28:34.390" v="936" actId="26606"/>
          <ac:spMkLst>
            <pc:docMk/>
            <pc:sldMk cId="57899865" sldId="260"/>
            <ac:spMk id="24" creationId="{063BBA22-50EA-4C4D-BE05-F1CE4E63AA56}"/>
          </ac:spMkLst>
        </pc:spChg>
        <pc:spChg chg="add del">
          <ac:chgData name="Ijjada, Aparna" userId="de6bda78-74ab-46a6-b343-5976a01e9509" providerId="ADAL" clId="{5E319FB9-82C8-4824-AB5F-95BF46B6174B}" dt="2024-02-13T07:28:37.072" v="938" actId="26606"/>
          <ac:spMkLst>
            <pc:docMk/>
            <pc:sldMk cId="57899865" sldId="260"/>
            <ac:spMk id="27" creationId="{A7AE9375-4664-4DB2-922D-2782A6E439AC}"/>
          </ac:spMkLst>
        </pc:spChg>
        <pc:spChg chg="add del">
          <ac:chgData name="Ijjada, Aparna" userId="de6bda78-74ab-46a6-b343-5976a01e9509" providerId="ADAL" clId="{5E319FB9-82C8-4824-AB5F-95BF46B6174B}" dt="2024-02-13T07:28:37.072" v="938" actId="26606"/>
          <ac:spMkLst>
            <pc:docMk/>
            <pc:sldMk cId="57899865" sldId="260"/>
            <ac:spMk id="29" creationId="{E0B04CC6-431B-0B41-BC2D-46FB1A1EF1AE}"/>
          </ac:spMkLst>
        </pc:spChg>
        <pc:spChg chg="add del">
          <ac:chgData name="Ijjada, Aparna" userId="de6bda78-74ab-46a6-b343-5976a01e9509" providerId="ADAL" clId="{5E319FB9-82C8-4824-AB5F-95BF46B6174B}" dt="2024-02-13T07:28:37.072" v="938" actId="26606"/>
          <ac:spMkLst>
            <pc:docMk/>
            <pc:sldMk cId="57899865" sldId="260"/>
            <ac:spMk id="30" creationId="{9DD005C1-8C51-42D6-9BEE-B9B83849743D}"/>
          </ac:spMkLst>
        </pc:spChg>
        <pc:spChg chg="add del">
          <ac:chgData name="Ijjada, Aparna" userId="de6bda78-74ab-46a6-b343-5976a01e9509" providerId="ADAL" clId="{5E319FB9-82C8-4824-AB5F-95BF46B6174B}" dt="2024-02-13T07:28:42.921" v="940" actId="26606"/>
          <ac:spMkLst>
            <pc:docMk/>
            <pc:sldMk cId="57899865" sldId="260"/>
            <ac:spMk id="32" creationId="{BACC6370-2D7E-4714-9D71-7542949D7D5D}"/>
          </ac:spMkLst>
        </pc:spChg>
        <pc:spChg chg="add del">
          <ac:chgData name="Ijjada, Aparna" userId="de6bda78-74ab-46a6-b343-5976a01e9509" providerId="ADAL" clId="{5E319FB9-82C8-4824-AB5F-95BF46B6174B}" dt="2024-02-13T07:28:42.921" v="940" actId="26606"/>
          <ac:spMkLst>
            <pc:docMk/>
            <pc:sldMk cId="57899865" sldId="260"/>
            <ac:spMk id="33" creationId="{F68B3F68-107C-434F-AA38-110D5EA91B85}"/>
          </ac:spMkLst>
        </pc:spChg>
        <pc:spChg chg="add del">
          <ac:chgData name="Ijjada, Aparna" userId="de6bda78-74ab-46a6-b343-5976a01e9509" providerId="ADAL" clId="{5E319FB9-82C8-4824-AB5F-95BF46B6174B}" dt="2024-02-13T07:28:42.921" v="940" actId="26606"/>
          <ac:spMkLst>
            <pc:docMk/>
            <pc:sldMk cId="57899865" sldId="260"/>
            <ac:spMk id="34" creationId="{AAD0DBB9-1A4B-4391-81D4-CB19F9AB918A}"/>
          </ac:spMkLst>
        </pc:spChg>
        <pc:spChg chg="add del">
          <ac:chgData name="Ijjada, Aparna" userId="de6bda78-74ab-46a6-b343-5976a01e9509" providerId="ADAL" clId="{5E319FB9-82C8-4824-AB5F-95BF46B6174B}" dt="2024-02-13T07:28:42.921" v="940" actId="26606"/>
          <ac:spMkLst>
            <pc:docMk/>
            <pc:sldMk cId="57899865" sldId="260"/>
            <ac:spMk id="35" creationId="{063BBA22-50EA-4C4D-BE05-F1CE4E63AA56}"/>
          </ac:spMkLst>
        </pc:spChg>
        <pc:spChg chg="add del">
          <ac:chgData name="Ijjada, Aparna" userId="de6bda78-74ab-46a6-b343-5976a01e9509" providerId="ADAL" clId="{5E319FB9-82C8-4824-AB5F-95BF46B6174B}" dt="2024-02-13T07:28:46.767" v="942" actId="26606"/>
          <ac:spMkLst>
            <pc:docMk/>
            <pc:sldMk cId="57899865" sldId="260"/>
            <ac:spMk id="38" creationId="{09588DA8-065E-4F6F-8EFD-43104AB2E0CF}"/>
          </ac:spMkLst>
        </pc:spChg>
        <pc:spChg chg="add del">
          <ac:chgData name="Ijjada, Aparna" userId="de6bda78-74ab-46a6-b343-5976a01e9509" providerId="ADAL" clId="{5E319FB9-82C8-4824-AB5F-95BF46B6174B}" dt="2024-02-13T07:28:46.767" v="942" actId="26606"/>
          <ac:spMkLst>
            <pc:docMk/>
            <pc:sldMk cId="57899865" sldId="260"/>
            <ac:spMk id="39" creationId="{C4285719-470E-454C-AF62-8323075F1F5B}"/>
          </ac:spMkLst>
        </pc:spChg>
        <pc:spChg chg="add del">
          <ac:chgData name="Ijjada, Aparna" userId="de6bda78-74ab-46a6-b343-5976a01e9509" providerId="ADAL" clId="{5E319FB9-82C8-4824-AB5F-95BF46B6174B}" dt="2024-02-13T07:28:46.767" v="942" actId="26606"/>
          <ac:spMkLst>
            <pc:docMk/>
            <pc:sldMk cId="57899865" sldId="260"/>
            <ac:spMk id="40" creationId="{CD9FE4EF-C4D8-49A0-B2FF-81D8DB7D8A24}"/>
          </ac:spMkLst>
        </pc:spChg>
        <pc:spChg chg="add del">
          <ac:chgData name="Ijjada, Aparna" userId="de6bda78-74ab-46a6-b343-5976a01e9509" providerId="ADAL" clId="{5E319FB9-82C8-4824-AB5F-95BF46B6174B}" dt="2024-02-13T07:28:46.767" v="942" actId="26606"/>
          <ac:spMkLst>
            <pc:docMk/>
            <pc:sldMk cId="57899865" sldId="260"/>
            <ac:spMk id="41" creationId="{4300840D-0A0B-4512-BACA-B439D5B9C57C}"/>
          </ac:spMkLst>
        </pc:spChg>
        <pc:spChg chg="add del">
          <ac:chgData name="Ijjada, Aparna" userId="de6bda78-74ab-46a6-b343-5976a01e9509" providerId="ADAL" clId="{5E319FB9-82C8-4824-AB5F-95BF46B6174B}" dt="2024-02-13T07:28:46.767" v="942" actId="26606"/>
          <ac:spMkLst>
            <pc:docMk/>
            <pc:sldMk cId="57899865" sldId="260"/>
            <ac:spMk id="42" creationId="{D2B78728-A580-49A7-84F9-6EF6F583ADE0}"/>
          </ac:spMkLst>
        </pc:spChg>
        <pc:spChg chg="add del">
          <ac:chgData name="Ijjada, Aparna" userId="de6bda78-74ab-46a6-b343-5976a01e9509" providerId="ADAL" clId="{5E319FB9-82C8-4824-AB5F-95BF46B6174B}" dt="2024-02-13T07:28:46.767" v="942" actId="26606"/>
          <ac:spMkLst>
            <pc:docMk/>
            <pc:sldMk cId="57899865" sldId="260"/>
            <ac:spMk id="43" creationId="{E0B04CC6-431B-0B41-BC2D-46FB1A1EF1AE}"/>
          </ac:spMkLst>
        </pc:spChg>
        <pc:spChg chg="add del">
          <ac:chgData name="Ijjada, Aparna" userId="de6bda78-74ab-46a6-b343-5976a01e9509" providerId="ADAL" clId="{5E319FB9-82C8-4824-AB5F-95BF46B6174B}" dt="2024-02-13T07:28:48.289" v="944" actId="26606"/>
          <ac:spMkLst>
            <pc:docMk/>
            <pc:sldMk cId="57899865" sldId="260"/>
            <ac:spMk id="45" creationId="{E0B04CC6-431B-0B41-BC2D-46FB1A1EF1AE}"/>
          </ac:spMkLst>
        </pc:spChg>
        <pc:spChg chg="add del">
          <ac:chgData name="Ijjada, Aparna" userId="de6bda78-74ab-46a6-b343-5976a01e9509" providerId="ADAL" clId="{5E319FB9-82C8-4824-AB5F-95BF46B6174B}" dt="2024-02-13T07:28:50.717" v="946" actId="26606"/>
          <ac:spMkLst>
            <pc:docMk/>
            <pc:sldMk cId="57899865" sldId="260"/>
            <ac:spMk id="50" creationId="{EEBFA4C8-C301-60A7-C96E-E85360F5DFB4}"/>
          </ac:spMkLst>
        </pc:spChg>
        <pc:spChg chg="add del">
          <ac:chgData name="Ijjada, Aparna" userId="de6bda78-74ab-46a6-b343-5976a01e9509" providerId="ADAL" clId="{5E319FB9-82C8-4824-AB5F-95BF46B6174B}" dt="2024-02-13T07:28:50.717" v="946" actId="26606"/>
          <ac:spMkLst>
            <pc:docMk/>
            <pc:sldMk cId="57899865" sldId="260"/>
            <ac:spMk id="51" creationId="{E0B04CC6-431B-0B41-BC2D-46FB1A1EF1AE}"/>
          </ac:spMkLst>
        </pc:spChg>
        <pc:spChg chg="add">
          <ac:chgData name="Ijjada, Aparna" userId="de6bda78-74ab-46a6-b343-5976a01e9509" providerId="ADAL" clId="{5E319FB9-82C8-4824-AB5F-95BF46B6174B}" dt="2024-02-13T07:29:03.669" v="949" actId="26606"/>
          <ac:spMkLst>
            <pc:docMk/>
            <pc:sldMk cId="57899865" sldId="260"/>
            <ac:spMk id="55" creationId="{979E27D9-03C7-44E2-9FF8-15D0C8506AF7}"/>
          </ac:spMkLst>
        </pc:spChg>
        <pc:spChg chg="add mod">
          <ac:chgData name="Ijjada, Aparna" userId="de6bda78-74ab-46a6-b343-5976a01e9509" providerId="ADAL" clId="{5E319FB9-82C8-4824-AB5F-95BF46B6174B}" dt="2024-02-13T08:09:47.207" v="1026" actId="313"/>
          <ac:spMkLst>
            <pc:docMk/>
            <pc:sldMk cId="57899865" sldId="260"/>
            <ac:spMk id="56" creationId="{E0B04CC6-431B-0B41-BC2D-46FB1A1EF1AE}"/>
          </ac:spMkLst>
        </pc:spChg>
        <pc:spChg chg="add">
          <ac:chgData name="Ijjada, Aparna" userId="de6bda78-74ab-46a6-b343-5976a01e9509" providerId="ADAL" clId="{5E319FB9-82C8-4824-AB5F-95BF46B6174B}" dt="2024-02-13T07:29:03.669" v="949" actId="26606"/>
          <ac:spMkLst>
            <pc:docMk/>
            <pc:sldMk cId="57899865" sldId="260"/>
            <ac:spMk id="57" creationId="{EEBF1590-3B36-48EE-A89D-3B6F3CB256AB}"/>
          </ac:spMkLst>
        </pc:spChg>
        <pc:spChg chg="add">
          <ac:chgData name="Ijjada, Aparna" userId="de6bda78-74ab-46a6-b343-5976a01e9509" providerId="ADAL" clId="{5E319FB9-82C8-4824-AB5F-95BF46B6174B}" dt="2024-02-13T07:29:03.669" v="949" actId="26606"/>
          <ac:spMkLst>
            <pc:docMk/>
            <pc:sldMk cId="57899865" sldId="260"/>
            <ac:spMk id="58" creationId="{AC8F6C8C-AB5A-4548-942D-E3FD40ACBC49}"/>
          </ac:spMkLst>
        </pc:spChg>
        <pc:grpChg chg="add del">
          <ac:chgData name="Ijjada, Aparna" userId="de6bda78-74ab-46a6-b343-5976a01e9509" providerId="ADAL" clId="{5E319FB9-82C8-4824-AB5F-95BF46B6174B}" dt="2024-02-13T07:28:48.289" v="944" actId="26606"/>
          <ac:grpSpMkLst>
            <pc:docMk/>
            <pc:sldMk cId="57899865" sldId="260"/>
            <ac:grpSpMk id="46" creationId="{26D12BCC-61D9-328E-F085-BB357865E89C}"/>
          </ac:grpSpMkLst>
        </pc:grpChg>
        <pc:graphicFrameChg chg="add del">
          <ac:chgData name="Ijjada, Aparna" userId="de6bda78-74ab-46a6-b343-5976a01e9509" providerId="ADAL" clId="{5E319FB9-82C8-4824-AB5F-95BF46B6174B}" dt="2024-02-13T07:28:14.525" v="930" actId="26606"/>
          <ac:graphicFrameMkLst>
            <pc:docMk/>
            <pc:sldMk cId="57899865" sldId="260"/>
            <ac:graphicFrameMk id="5" creationId="{EC998225-D4B5-2ED4-BA0A-1BF8247AE1D1}"/>
          </ac:graphicFrameMkLst>
        </pc:graphicFrameChg>
        <pc:graphicFrameChg chg="add del">
          <ac:chgData name="Ijjada, Aparna" userId="de6bda78-74ab-46a6-b343-5976a01e9509" providerId="ADAL" clId="{5E319FB9-82C8-4824-AB5F-95BF46B6174B}" dt="2024-02-13T07:28:30.610" v="932" actId="26606"/>
          <ac:graphicFrameMkLst>
            <pc:docMk/>
            <pc:sldMk cId="57899865" sldId="260"/>
            <ac:graphicFrameMk id="17" creationId="{495D6423-D721-B36C-C9E6-38ECFB81F997}"/>
          </ac:graphicFrameMkLst>
        </pc:graphicFrameChg>
        <pc:graphicFrameChg chg="add del">
          <ac:chgData name="Ijjada, Aparna" userId="de6bda78-74ab-46a6-b343-5976a01e9509" providerId="ADAL" clId="{5E319FB9-82C8-4824-AB5F-95BF46B6174B}" dt="2024-02-13T07:28:34.390" v="936" actId="26606"/>
          <ac:graphicFrameMkLst>
            <pc:docMk/>
            <pc:sldMk cId="57899865" sldId="260"/>
            <ac:graphicFrameMk id="25" creationId="{EC998225-D4B5-2ED4-BA0A-1BF8247AE1D1}"/>
          </ac:graphicFrameMkLst>
        </pc:graphicFrameChg>
        <pc:graphicFrameChg chg="add del">
          <ac:chgData name="Ijjada, Aparna" userId="de6bda78-74ab-46a6-b343-5976a01e9509" providerId="ADAL" clId="{5E319FB9-82C8-4824-AB5F-95BF46B6174B}" dt="2024-02-13T07:28:42.921" v="940" actId="26606"/>
          <ac:graphicFrameMkLst>
            <pc:docMk/>
            <pc:sldMk cId="57899865" sldId="260"/>
            <ac:graphicFrameMk id="36" creationId="{D11DFC36-DD56-17DD-6752-F6E10173ED62}"/>
          </ac:graphicFrameMkLst>
        </pc:graphicFrameChg>
        <pc:graphicFrameChg chg="add del">
          <ac:chgData name="Ijjada, Aparna" userId="de6bda78-74ab-46a6-b343-5976a01e9509" providerId="ADAL" clId="{5E319FB9-82C8-4824-AB5F-95BF46B6174B}" dt="2024-02-13T07:29:03.669" v="948" actId="26606"/>
          <ac:graphicFrameMkLst>
            <pc:docMk/>
            <pc:sldMk cId="57899865" sldId="260"/>
            <ac:graphicFrameMk id="53" creationId="{8D6CC4DF-8AC9-0B55-4AB5-130B97067EC9}"/>
          </ac:graphicFrameMkLst>
        </pc:graphicFrameChg>
        <pc:cxnChg chg="add del">
          <ac:chgData name="Ijjada, Aparna" userId="de6bda78-74ab-46a6-b343-5976a01e9509" providerId="ADAL" clId="{5E319FB9-82C8-4824-AB5F-95BF46B6174B}" dt="2024-02-13T07:28:37.072" v="938" actId="26606"/>
          <ac:cxnSpMkLst>
            <pc:docMk/>
            <pc:sldMk cId="57899865" sldId="260"/>
            <ac:cxnSpMk id="28" creationId="{EE504C98-6397-41C1-A8D8-2D9C4ED307E0}"/>
          </ac:cxnSpMkLst>
        </pc:cxnChg>
      </pc:sldChg>
      <pc:sldChg chg="addSp delSp modSp mod ord setBg">
        <pc:chgData name="Ijjada, Aparna" userId="de6bda78-74ab-46a6-b343-5976a01e9509" providerId="ADAL" clId="{5E319FB9-82C8-4824-AB5F-95BF46B6174B}" dt="2024-02-13T14:21:17.730" v="1532" actId="1036"/>
        <pc:sldMkLst>
          <pc:docMk/>
          <pc:sldMk cId="198614227" sldId="261"/>
        </pc:sldMkLst>
        <pc:spChg chg="mod">
          <ac:chgData name="Ijjada, Aparna" userId="de6bda78-74ab-46a6-b343-5976a01e9509" providerId="ADAL" clId="{5E319FB9-82C8-4824-AB5F-95BF46B6174B}" dt="2024-02-13T14:21:11.921" v="1531" actId="20577"/>
          <ac:spMkLst>
            <pc:docMk/>
            <pc:sldMk cId="198614227" sldId="261"/>
            <ac:spMk id="2" creationId="{99FF7B1B-12ED-F855-CF72-3C8CFC2C11B3}"/>
          </ac:spMkLst>
        </pc:spChg>
        <pc:spChg chg="add del mod">
          <ac:chgData name="Ijjada, Aparna" userId="de6bda78-74ab-46a6-b343-5976a01e9509" providerId="ADAL" clId="{5E319FB9-82C8-4824-AB5F-95BF46B6174B}" dt="2024-02-13T07:29:58.204" v="959" actId="26606"/>
          <ac:spMkLst>
            <pc:docMk/>
            <pc:sldMk cId="198614227" sldId="261"/>
            <ac:spMk id="3" creationId="{710A56FC-F586-B65D-85DF-ECF34F946B56}"/>
          </ac:spMkLst>
        </pc:spChg>
        <pc:spChg chg="add del">
          <ac:chgData name="Ijjada, Aparna" userId="de6bda78-74ab-46a6-b343-5976a01e9509" providerId="ADAL" clId="{5E319FB9-82C8-4824-AB5F-95BF46B6174B}" dt="2024-02-09T10:58:07.681" v="29" actId="478"/>
          <ac:spMkLst>
            <pc:docMk/>
            <pc:sldMk cId="198614227" sldId="261"/>
            <ac:spMk id="4" creationId="{EAD98887-2488-B315-0F83-233EF16717ED}"/>
          </ac:spMkLst>
        </pc:spChg>
        <pc:spChg chg="add">
          <ac:chgData name="Ijjada, Aparna" userId="de6bda78-74ab-46a6-b343-5976a01e9509" providerId="ADAL" clId="{5E319FB9-82C8-4824-AB5F-95BF46B6174B}" dt="2024-02-13T07:29:58.204" v="959" actId="26606"/>
          <ac:spMkLst>
            <pc:docMk/>
            <pc:sldMk cId="198614227" sldId="261"/>
            <ac:spMk id="9" creationId="{BACC6370-2D7E-4714-9D71-7542949D7D5D}"/>
          </ac:spMkLst>
        </pc:spChg>
        <pc:spChg chg="add">
          <ac:chgData name="Ijjada, Aparna" userId="de6bda78-74ab-46a6-b343-5976a01e9509" providerId="ADAL" clId="{5E319FB9-82C8-4824-AB5F-95BF46B6174B}" dt="2024-02-13T07:29:58.204" v="959" actId="26606"/>
          <ac:spMkLst>
            <pc:docMk/>
            <pc:sldMk cId="198614227" sldId="261"/>
            <ac:spMk id="11" creationId="{F68B3F68-107C-434F-AA38-110D5EA91B85}"/>
          </ac:spMkLst>
        </pc:spChg>
        <pc:spChg chg="add">
          <ac:chgData name="Ijjada, Aparna" userId="de6bda78-74ab-46a6-b343-5976a01e9509" providerId="ADAL" clId="{5E319FB9-82C8-4824-AB5F-95BF46B6174B}" dt="2024-02-13T07:29:58.204" v="959" actId="26606"/>
          <ac:spMkLst>
            <pc:docMk/>
            <pc:sldMk cId="198614227" sldId="261"/>
            <ac:spMk id="13" creationId="{AAD0DBB9-1A4B-4391-81D4-CB19F9AB918A}"/>
          </ac:spMkLst>
        </pc:spChg>
        <pc:spChg chg="add">
          <ac:chgData name="Ijjada, Aparna" userId="de6bda78-74ab-46a6-b343-5976a01e9509" providerId="ADAL" clId="{5E319FB9-82C8-4824-AB5F-95BF46B6174B}" dt="2024-02-13T07:29:58.204" v="959" actId="26606"/>
          <ac:spMkLst>
            <pc:docMk/>
            <pc:sldMk cId="198614227" sldId="261"/>
            <ac:spMk id="15" creationId="{063BBA22-50EA-4C4D-BE05-F1CE4E63AA56}"/>
          </ac:spMkLst>
        </pc:spChg>
        <pc:graphicFrameChg chg="add mod">
          <ac:chgData name="Ijjada, Aparna" userId="de6bda78-74ab-46a6-b343-5976a01e9509" providerId="ADAL" clId="{5E319FB9-82C8-4824-AB5F-95BF46B6174B}" dt="2024-02-13T14:21:17.730" v="1532" actId="1036"/>
          <ac:graphicFrameMkLst>
            <pc:docMk/>
            <pc:sldMk cId="198614227" sldId="261"/>
            <ac:graphicFrameMk id="5" creationId="{F0F85EDA-9710-2F22-D2F5-681329A24311}"/>
          </ac:graphicFrameMkLst>
        </pc:graphicFrameChg>
        <pc:picChg chg="add del mod">
          <ac:chgData name="Ijjada, Aparna" userId="de6bda78-74ab-46a6-b343-5976a01e9509" providerId="ADAL" clId="{5E319FB9-82C8-4824-AB5F-95BF46B6174B}" dt="2024-02-09T10:46:38.833" v="28" actId="931"/>
          <ac:picMkLst>
            <pc:docMk/>
            <pc:sldMk cId="198614227" sldId="261"/>
            <ac:picMk id="6" creationId="{FC2F69DF-51F6-378E-28B4-202216C2E474}"/>
          </ac:picMkLst>
        </pc:picChg>
      </pc:sldChg>
      <pc:sldChg chg="addSp modSp new mod ord setBg">
        <pc:chgData name="Ijjada, Aparna" userId="de6bda78-74ab-46a6-b343-5976a01e9509" providerId="ADAL" clId="{5E319FB9-82C8-4824-AB5F-95BF46B6174B}" dt="2024-02-13T14:22:00.906" v="1540" actId="113"/>
        <pc:sldMkLst>
          <pc:docMk/>
          <pc:sldMk cId="3715372359" sldId="262"/>
        </pc:sldMkLst>
        <pc:spChg chg="mod">
          <ac:chgData name="Ijjada, Aparna" userId="de6bda78-74ab-46a6-b343-5976a01e9509" providerId="ADAL" clId="{5E319FB9-82C8-4824-AB5F-95BF46B6174B}" dt="2024-02-13T14:22:00.906" v="1540" actId="113"/>
          <ac:spMkLst>
            <pc:docMk/>
            <pc:sldMk cId="3715372359" sldId="262"/>
            <ac:spMk id="2" creationId="{C43F3DD9-52BB-8405-2152-EEA9F8AEAF65}"/>
          </ac:spMkLst>
        </pc:spChg>
        <pc:spChg chg="mod">
          <ac:chgData name="Ijjada, Aparna" userId="de6bda78-74ab-46a6-b343-5976a01e9509" providerId="ADAL" clId="{5E319FB9-82C8-4824-AB5F-95BF46B6174B}" dt="2024-02-13T14:21:43.082" v="1537" actId="255"/>
          <ac:spMkLst>
            <pc:docMk/>
            <pc:sldMk cId="3715372359" sldId="262"/>
            <ac:spMk id="3" creationId="{43FD044B-4DC7-A998-13CC-6B81D89E97DD}"/>
          </ac:spMkLst>
        </pc:spChg>
        <pc:spChg chg="add">
          <ac:chgData name="Ijjada, Aparna" userId="de6bda78-74ab-46a6-b343-5976a01e9509" providerId="ADAL" clId="{5E319FB9-82C8-4824-AB5F-95BF46B6174B}" dt="2024-02-13T07:30:22.640" v="960" actId="26606"/>
          <ac:spMkLst>
            <pc:docMk/>
            <pc:sldMk cId="3715372359" sldId="262"/>
            <ac:spMk id="8" creationId="{979E27D9-03C7-44E2-9FF8-15D0C8506AF7}"/>
          </ac:spMkLst>
        </pc:spChg>
        <pc:spChg chg="add">
          <ac:chgData name="Ijjada, Aparna" userId="de6bda78-74ab-46a6-b343-5976a01e9509" providerId="ADAL" clId="{5E319FB9-82C8-4824-AB5F-95BF46B6174B}" dt="2024-02-13T07:30:22.640" v="960" actId="26606"/>
          <ac:spMkLst>
            <pc:docMk/>
            <pc:sldMk cId="3715372359" sldId="262"/>
            <ac:spMk id="10" creationId="{EEBF1590-3B36-48EE-A89D-3B6F3CB256AB}"/>
          </ac:spMkLst>
        </pc:spChg>
        <pc:spChg chg="add">
          <ac:chgData name="Ijjada, Aparna" userId="de6bda78-74ab-46a6-b343-5976a01e9509" providerId="ADAL" clId="{5E319FB9-82C8-4824-AB5F-95BF46B6174B}" dt="2024-02-13T07:30:22.640" v="960" actId="26606"/>
          <ac:spMkLst>
            <pc:docMk/>
            <pc:sldMk cId="3715372359" sldId="262"/>
            <ac:spMk id="12" creationId="{AC8F6C8C-AB5A-4548-942D-E3FD40ACBC49}"/>
          </ac:spMkLst>
        </pc:spChg>
      </pc:sldChg>
      <pc:sldChg chg="addSp delSp modSp new mod setBg">
        <pc:chgData name="Ijjada, Aparna" userId="de6bda78-74ab-46a6-b343-5976a01e9509" providerId="ADAL" clId="{5E319FB9-82C8-4824-AB5F-95BF46B6174B}" dt="2024-02-13T14:23:37.319" v="1556" actId="27107"/>
        <pc:sldMkLst>
          <pc:docMk/>
          <pc:sldMk cId="3319845731" sldId="263"/>
        </pc:sldMkLst>
        <pc:spChg chg="mod">
          <ac:chgData name="Ijjada, Aparna" userId="de6bda78-74ab-46a6-b343-5976a01e9509" providerId="ADAL" clId="{5E319FB9-82C8-4824-AB5F-95BF46B6174B}" dt="2024-02-13T14:23:16.201" v="1554" actId="113"/>
          <ac:spMkLst>
            <pc:docMk/>
            <pc:sldMk cId="3319845731" sldId="263"/>
            <ac:spMk id="2" creationId="{CE405921-6485-9F80-37E6-0A64A5A4CADA}"/>
          </ac:spMkLst>
        </pc:spChg>
        <pc:spChg chg="mod ord">
          <ac:chgData name="Ijjada, Aparna" userId="de6bda78-74ab-46a6-b343-5976a01e9509" providerId="ADAL" clId="{5E319FB9-82C8-4824-AB5F-95BF46B6174B}" dt="2024-02-13T14:23:37.319" v="1556" actId="27107"/>
          <ac:spMkLst>
            <pc:docMk/>
            <pc:sldMk cId="3319845731" sldId="263"/>
            <ac:spMk id="3" creationId="{D1F2B1D3-EB83-F7DF-BC9C-784E1009EFE0}"/>
          </ac:spMkLst>
        </pc:spChg>
        <pc:spChg chg="add del">
          <ac:chgData name="Ijjada, Aparna" userId="de6bda78-74ab-46a6-b343-5976a01e9509" providerId="ADAL" clId="{5E319FB9-82C8-4824-AB5F-95BF46B6174B}" dt="2024-02-13T07:37:04.569" v="1000" actId="26606"/>
          <ac:spMkLst>
            <pc:docMk/>
            <pc:sldMk cId="3319845731" sldId="263"/>
            <ac:spMk id="7" creationId="{3346177D-ADC4-4968-B747-5CFCD390B5B9}"/>
          </ac:spMkLst>
        </pc:spChg>
        <pc:spChg chg="add del">
          <ac:chgData name="Ijjada, Aparna" userId="de6bda78-74ab-46a6-b343-5976a01e9509" providerId="ADAL" clId="{5E319FB9-82C8-4824-AB5F-95BF46B6174B}" dt="2024-02-13T07:37:04.569" v="1000" actId="26606"/>
          <ac:spMkLst>
            <pc:docMk/>
            <pc:sldMk cId="3319845731" sldId="263"/>
            <ac:spMk id="8" creationId="{0844A943-BF79-4FEA-ABB1-3BD54D236606}"/>
          </ac:spMkLst>
        </pc:spChg>
        <pc:spChg chg="add del">
          <ac:chgData name="Ijjada, Aparna" userId="de6bda78-74ab-46a6-b343-5976a01e9509" providerId="ADAL" clId="{5E319FB9-82C8-4824-AB5F-95BF46B6174B}" dt="2024-02-13T07:36:31.589" v="988" actId="26606"/>
          <ac:spMkLst>
            <pc:docMk/>
            <pc:sldMk cId="3319845731" sldId="263"/>
            <ac:spMk id="10" creationId="{04812C46-200A-4DEB-A05E-3ED6C68C2387}"/>
          </ac:spMkLst>
        </pc:spChg>
        <pc:spChg chg="add del">
          <ac:chgData name="Ijjada, Aparna" userId="de6bda78-74ab-46a6-b343-5976a01e9509" providerId="ADAL" clId="{5E319FB9-82C8-4824-AB5F-95BF46B6174B}" dt="2024-02-13T07:36:31.589" v="988" actId="26606"/>
          <ac:spMkLst>
            <pc:docMk/>
            <pc:sldMk cId="3319845731" sldId="263"/>
            <ac:spMk id="12" creationId="{D1EA859B-E555-4109-94F3-6700E046E008}"/>
          </ac:spMkLst>
        </pc:spChg>
        <pc:spChg chg="add del">
          <ac:chgData name="Ijjada, Aparna" userId="de6bda78-74ab-46a6-b343-5976a01e9509" providerId="ADAL" clId="{5E319FB9-82C8-4824-AB5F-95BF46B6174B}" dt="2024-02-13T07:37:04.569" v="1000" actId="26606"/>
          <ac:spMkLst>
            <pc:docMk/>
            <pc:sldMk cId="3319845731" sldId="263"/>
            <ac:spMk id="14" creationId="{6437CC72-F4A8-4DC3-AFAB-D22C482C8100}"/>
          </ac:spMkLst>
        </pc:spChg>
        <pc:picChg chg="add mod ord">
          <ac:chgData name="Ijjada, Aparna" userId="de6bda78-74ab-46a6-b343-5976a01e9509" providerId="ADAL" clId="{5E319FB9-82C8-4824-AB5F-95BF46B6174B}" dt="2024-02-13T07:37:04.569" v="1000" actId="26606"/>
          <ac:picMkLst>
            <pc:docMk/>
            <pc:sldMk cId="3319845731" sldId="263"/>
            <ac:picMk id="5" creationId="{6590078F-A77C-074F-872F-1E6106E37213}"/>
          </ac:picMkLst>
        </pc:picChg>
      </pc:sldChg>
      <pc:sldChg chg="addSp modSp new mod setBg">
        <pc:chgData name="Ijjada, Aparna" userId="de6bda78-74ab-46a6-b343-5976a01e9509" providerId="ADAL" clId="{5E319FB9-82C8-4824-AB5F-95BF46B6174B}" dt="2024-02-13T14:23:50.618" v="1558" actId="113"/>
        <pc:sldMkLst>
          <pc:docMk/>
          <pc:sldMk cId="1440818012" sldId="264"/>
        </pc:sldMkLst>
        <pc:spChg chg="mod">
          <ac:chgData name="Ijjada, Aparna" userId="de6bda78-74ab-46a6-b343-5976a01e9509" providerId="ADAL" clId="{5E319FB9-82C8-4824-AB5F-95BF46B6174B}" dt="2024-02-13T14:23:50.618" v="1558" actId="113"/>
          <ac:spMkLst>
            <pc:docMk/>
            <pc:sldMk cId="1440818012" sldId="264"/>
            <ac:spMk id="2" creationId="{3157DB98-7669-FDBB-E287-BF2D6F8B6656}"/>
          </ac:spMkLst>
        </pc:spChg>
        <pc:spChg chg="mod">
          <ac:chgData name="Ijjada, Aparna" userId="de6bda78-74ab-46a6-b343-5976a01e9509" providerId="ADAL" clId="{5E319FB9-82C8-4824-AB5F-95BF46B6174B}" dt="2024-02-13T07:37:26.324" v="1004" actId="1076"/>
          <ac:spMkLst>
            <pc:docMk/>
            <pc:sldMk cId="1440818012" sldId="264"/>
            <ac:spMk id="3" creationId="{BBF4E926-EC4B-452C-2A65-A395094F7BFC}"/>
          </ac:spMkLst>
        </pc:spChg>
        <pc:spChg chg="add">
          <ac:chgData name="Ijjada, Aparna" userId="de6bda78-74ab-46a6-b343-5976a01e9509" providerId="ADAL" clId="{5E319FB9-82C8-4824-AB5F-95BF46B6174B}" dt="2024-02-13T07:37:09.801" v="1001" actId="26606"/>
          <ac:spMkLst>
            <pc:docMk/>
            <pc:sldMk cId="1440818012" sldId="264"/>
            <ac:spMk id="8" creationId="{1B15ED52-F352-441B-82BF-E0EA34836D08}"/>
          </ac:spMkLst>
        </pc:spChg>
        <pc:spChg chg="add">
          <ac:chgData name="Ijjada, Aparna" userId="de6bda78-74ab-46a6-b343-5976a01e9509" providerId="ADAL" clId="{5E319FB9-82C8-4824-AB5F-95BF46B6174B}" dt="2024-02-13T07:37:09.801" v="1001" actId="26606"/>
          <ac:spMkLst>
            <pc:docMk/>
            <pc:sldMk cId="1440818012" sldId="264"/>
            <ac:spMk id="10" creationId="{3B2E3793-BFE6-45A2-9B7B-E18844431C99}"/>
          </ac:spMkLst>
        </pc:spChg>
        <pc:spChg chg="add">
          <ac:chgData name="Ijjada, Aparna" userId="de6bda78-74ab-46a6-b343-5976a01e9509" providerId="ADAL" clId="{5E319FB9-82C8-4824-AB5F-95BF46B6174B}" dt="2024-02-13T07:37:09.801" v="1001" actId="26606"/>
          <ac:spMkLst>
            <pc:docMk/>
            <pc:sldMk cId="1440818012" sldId="264"/>
            <ac:spMk id="12" creationId="{BC4C4868-CB8F-4AF9-9CDB-8108F2C19B67}"/>
          </ac:spMkLst>
        </pc:spChg>
        <pc:spChg chg="add">
          <ac:chgData name="Ijjada, Aparna" userId="de6bda78-74ab-46a6-b343-5976a01e9509" providerId="ADAL" clId="{5E319FB9-82C8-4824-AB5F-95BF46B6174B}" dt="2024-02-13T07:37:09.801" v="1001" actId="26606"/>
          <ac:spMkLst>
            <pc:docMk/>
            <pc:sldMk cId="1440818012" sldId="264"/>
            <ac:spMk id="14" creationId="{375E0459-6403-40CD-989D-56A4407CA12E}"/>
          </ac:spMkLst>
        </pc:spChg>
        <pc:spChg chg="add">
          <ac:chgData name="Ijjada, Aparna" userId="de6bda78-74ab-46a6-b343-5976a01e9509" providerId="ADAL" clId="{5E319FB9-82C8-4824-AB5F-95BF46B6174B}" dt="2024-02-13T07:37:09.801" v="1001" actId="26606"/>
          <ac:spMkLst>
            <pc:docMk/>
            <pc:sldMk cId="1440818012" sldId="264"/>
            <ac:spMk id="16" creationId="{53E5B1A8-3AC9-4BD1-9BBC-78CA94F2D1BA}"/>
          </ac:spMkLst>
        </pc:spChg>
      </pc:sldChg>
      <pc:sldChg chg="addSp modSp new mod setBg">
        <pc:chgData name="Ijjada, Aparna" userId="de6bda78-74ab-46a6-b343-5976a01e9509" providerId="ADAL" clId="{5E319FB9-82C8-4824-AB5F-95BF46B6174B}" dt="2024-02-13T14:23:59.489" v="1559" actId="255"/>
        <pc:sldMkLst>
          <pc:docMk/>
          <pc:sldMk cId="160332055" sldId="265"/>
        </pc:sldMkLst>
        <pc:spChg chg="mod">
          <ac:chgData name="Ijjada, Aparna" userId="de6bda78-74ab-46a6-b343-5976a01e9509" providerId="ADAL" clId="{5E319FB9-82C8-4824-AB5F-95BF46B6174B}" dt="2024-02-13T07:37:34.209" v="1005" actId="26606"/>
          <ac:spMkLst>
            <pc:docMk/>
            <pc:sldMk cId="160332055" sldId="265"/>
            <ac:spMk id="2" creationId="{8DEF3EC4-070C-EFB8-2698-6C22621A5892}"/>
          </ac:spMkLst>
        </pc:spChg>
        <pc:spChg chg="mod">
          <ac:chgData name="Ijjada, Aparna" userId="de6bda78-74ab-46a6-b343-5976a01e9509" providerId="ADAL" clId="{5E319FB9-82C8-4824-AB5F-95BF46B6174B}" dt="2024-02-13T14:23:59.489" v="1559" actId="255"/>
          <ac:spMkLst>
            <pc:docMk/>
            <pc:sldMk cId="160332055" sldId="265"/>
            <ac:spMk id="3" creationId="{B5B7555B-C77D-0262-470E-A133ADCEDA58}"/>
          </ac:spMkLst>
        </pc:spChg>
        <pc:spChg chg="add">
          <ac:chgData name="Ijjada, Aparna" userId="de6bda78-74ab-46a6-b343-5976a01e9509" providerId="ADAL" clId="{5E319FB9-82C8-4824-AB5F-95BF46B6174B}" dt="2024-02-13T07:37:34.209" v="1005" actId="26606"/>
          <ac:spMkLst>
            <pc:docMk/>
            <pc:sldMk cId="160332055" sldId="265"/>
            <ac:spMk id="8" creationId="{1B15ED52-F352-441B-82BF-E0EA34836D08}"/>
          </ac:spMkLst>
        </pc:spChg>
        <pc:spChg chg="add">
          <ac:chgData name="Ijjada, Aparna" userId="de6bda78-74ab-46a6-b343-5976a01e9509" providerId="ADAL" clId="{5E319FB9-82C8-4824-AB5F-95BF46B6174B}" dt="2024-02-13T07:37:34.209" v="1005" actId="26606"/>
          <ac:spMkLst>
            <pc:docMk/>
            <pc:sldMk cId="160332055" sldId="265"/>
            <ac:spMk id="10" creationId="{3B2E3793-BFE6-45A2-9B7B-E18844431C99}"/>
          </ac:spMkLst>
        </pc:spChg>
        <pc:spChg chg="add">
          <ac:chgData name="Ijjada, Aparna" userId="de6bda78-74ab-46a6-b343-5976a01e9509" providerId="ADAL" clId="{5E319FB9-82C8-4824-AB5F-95BF46B6174B}" dt="2024-02-13T07:37:34.209" v="1005" actId="26606"/>
          <ac:spMkLst>
            <pc:docMk/>
            <pc:sldMk cId="160332055" sldId="265"/>
            <ac:spMk id="12" creationId="{BC4C4868-CB8F-4AF9-9CDB-8108F2C19B67}"/>
          </ac:spMkLst>
        </pc:spChg>
        <pc:spChg chg="add">
          <ac:chgData name="Ijjada, Aparna" userId="de6bda78-74ab-46a6-b343-5976a01e9509" providerId="ADAL" clId="{5E319FB9-82C8-4824-AB5F-95BF46B6174B}" dt="2024-02-13T07:37:34.209" v="1005" actId="26606"/>
          <ac:spMkLst>
            <pc:docMk/>
            <pc:sldMk cId="160332055" sldId="265"/>
            <ac:spMk id="14" creationId="{375E0459-6403-40CD-989D-56A4407CA12E}"/>
          </ac:spMkLst>
        </pc:spChg>
        <pc:spChg chg="add">
          <ac:chgData name="Ijjada, Aparna" userId="de6bda78-74ab-46a6-b343-5976a01e9509" providerId="ADAL" clId="{5E319FB9-82C8-4824-AB5F-95BF46B6174B}" dt="2024-02-13T07:37:34.209" v="1005" actId="26606"/>
          <ac:spMkLst>
            <pc:docMk/>
            <pc:sldMk cId="160332055" sldId="265"/>
            <ac:spMk id="16" creationId="{53E5B1A8-3AC9-4BD1-9BBC-78CA94F2D1BA}"/>
          </ac:spMkLst>
        </pc:spChg>
      </pc:sldChg>
      <pc:sldChg chg="addSp modSp new mod setBg">
        <pc:chgData name="Ijjada, Aparna" userId="de6bda78-74ab-46a6-b343-5976a01e9509" providerId="ADAL" clId="{5E319FB9-82C8-4824-AB5F-95BF46B6174B}" dt="2024-02-13T14:24:18.558" v="1561" actId="1076"/>
        <pc:sldMkLst>
          <pc:docMk/>
          <pc:sldMk cId="4132092924" sldId="266"/>
        </pc:sldMkLst>
        <pc:spChg chg="mod">
          <ac:chgData name="Ijjada, Aparna" userId="de6bda78-74ab-46a6-b343-5976a01e9509" providerId="ADAL" clId="{5E319FB9-82C8-4824-AB5F-95BF46B6174B}" dt="2024-02-13T07:37:44.898" v="1006" actId="26606"/>
          <ac:spMkLst>
            <pc:docMk/>
            <pc:sldMk cId="4132092924" sldId="266"/>
            <ac:spMk id="2" creationId="{769333E6-F2EE-5EE6-4988-B099406C6D26}"/>
          </ac:spMkLst>
        </pc:spChg>
        <pc:spChg chg="mod">
          <ac:chgData name="Ijjada, Aparna" userId="de6bda78-74ab-46a6-b343-5976a01e9509" providerId="ADAL" clId="{5E319FB9-82C8-4824-AB5F-95BF46B6174B}" dt="2024-02-13T14:24:18.558" v="1561" actId="1076"/>
          <ac:spMkLst>
            <pc:docMk/>
            <pc:sldMk cId="4132092924" sldId="266"/>
            <ac:spMk id="3" creationId="{48A476E7-0F59-E6AD-61AB-5030F31954A0}"/>
          </ac:spMkLst>
        </pc:spChg>
        <pc:spChg chg="add">
          <ac:chgData name="Ijjada, Aparna" userId="de6bda78-74ab-46a6-b343-5976a01e9509" providerId="ADAL" clId="{5E319FB9-82C8-4824-AB5F-95BF46B6174B}" dt="2024-02-13T07:37:44.898" v="1006" actId="26606"/>
          <ac:spMkLst>
            <pc:docMk/>
            <pc:sldMk cId="4132092924" sldId="266"/>
            <ac:spMk id="8" creationId="{1B15ED52-F352-441B-82BF-E0EA34836D08}"/>
          </ac:spMkLst>
        </pc:spChg>
        <pc:spChg chg="add">
          <ac:chgData name="Ijjada, Aparna" userId="de6bda78-74ab-46a6-b343-5976a01e9509" providerId="ADAL" clId="{5E319FB9-82C8-4824-AB5F-95BF46B6174B}" dt="2024-02-13T07:37:44.898" v="1006" actId="26606"/>
          <ac:spMkLst>
            <pc:docMk/>
            <pc:sldMk cId="4132092924" sldId="266"/>
            <ac:spMk id="10" creationId="{3B2E3793-BFE6-45A2-9B7B-E18844431C99}"/>
          </ac:spMkLst>
        </pc:spChg>
        <pc:spChg chg="add">
          <ac:chgData name="Ijjada, Aparna" userId="de6bda78-74ab-46a6-b343-5976a01e9509" providerId="ADAL" clId="{5E319FB9-82C8-4824-AB5F-95BF46B6174B}" dt="2024-02-13T07:37:44.898" v="1006" actId="26606"/>
          <ac:spMkLst>
            <pc:docMk/>
            <pc:sldMk cId="4132092924" sldId="266"/>
            <ac:spMk id="12" creationId="{BC4C4868-CB8F-4AF9-9CDB-8108F2C19B67}"/>
          </ac:spMkLst>
        </pc:spChg>
        <pc:spChg chg="add">
          <ac:chgData name="Ijjada, Aparna" userId="de6bda78-74ab-46a6-b343-5976a01e9509" providerId="ADAL" clId="{5E319FB9-82C8-4824-AB5F-95BF46B6174B}" dt="2024-02-13T07:37:44.898" v="1006" actId="26606"/>
          <ac:spMkLst>
            <pc:docMk/>
            <pc:sldMk cId="4132092924" sldId="266"/>
            <ac:spMk id="14" creationId="{375E0459-6403-40CD-989D-56A4407CA12E}"/>
          </ac:spMkLst>
        </pc:spChg>
        <pc:spChg chg="add">
          <ac:chgData name="Ijjada, Aparna" userId="de6bda78-74ab-46a6-b343-5976a01e9509" providerId="ADAL" clId="{5E319FB9-82C8-4824-AB5F-95BF46B6174B}" dt="2024-02-13T07:37:44.898" v="1006" actId="26606"/>
          <ac:spMkLst>
            <pc:docMk/>
            <pc:sldMk cId="4132092924" sldId="266"/>
            <ac:spMk id="16" creationId="{53E5B1A8-3AC9-4BD1-9BBC-78CA94F2D1BA}"/>
          </ac:spMkLst>
        </pc:spChg>
      </pc:sldChg>
      <pc:sldChg chg="addSp delSp modSp new mod setBg">
        <pc:chgData name="Ijjada, Aparna" userId="de6bda78-74ab-46a6-b343-5976a01e9509" providerId="ADAL" clId="{5E319FB9-82C8-4824-AB5F-95BF46B6174B}" dt="2024-02-13T07:38:06.724" v="1012" actId="26606"/>
        <pc:sldMkLst>
          <pc:docMk/>
          <pc:sldMk cId="3081728988" sldId="267"/>
        </pc:sldMkLst>
        <pc:spChg chg="add del">
          <ac:chgData name="Ijjada, Aparna" userId="de6bda78-74ab-46a6-b343-5976a01e9509" providerId="ADAL" clId="{5E319FB9-82C8-4824-AB5F-95BF46B6174B}" dt="2024-02-12T11:26:48.526" v="434" actId="26606"/>
          <ac:spMkLst>
            <pc:docMk/>
            <pc:sldMk cId="3081728988" sldId="267"/>
            <ac:spMk id="9" creationId="{AB8C311F-7253-4AED-9701-7FC0708C41C7}"/>
          </ac:spMkLst>
        </pc:spChg>
        <pc:spChg chg="add del">
          <ac:chgData name="Ijjada, Aparna" userId="de6bda78-74ab-46a6-b343-5976a01e9509" providerId="ADAL" clId="{5E319FB9-82C8-4824-AB5F-95BF46B6174B}" dt="2024-02-12T11:26:40.886" v="430" actId="26606"/>
          <ac:spMkLst>
            <pc:docMk/>
            <pc:sldMk cId="3081728988" sldId="267"/>
            <ac:spMk id="12" creationId="{42A4FC2C-047E-45A5-965D-8E1E3BF09BC6}"/>
          </ac:spMkLst>
        </pc:spChg>
        <pc:spChg chg="add del">
          <ac:chgData name="Ijjada, Aparna" userId="de6bda78-74ab-46a6-b343-5976a01e9509" providerId="ADAL" clId="{5E319FB9-82C8-4824-AB5F-95BF46B6174B}" dt="2024-02-12T11:26:48.526" v="434" actId="26606"/>
          <ac:spMkLst>
            <pc:docMk/>
            <pc:sldMk cId="3081728988" sldId="267"/>
            <ac:spMk id="14" creationId="{E2384209-CB15-4CDF-9D31-C44FD9A3F20D}"/>
          </ac:spMkLst>
        </pc:spChg>
        <pc:spChg chg="add del">
          <ac:chgData name="Ijjada, Aparna" userId="de6bda78-74ab-46a6-b343-5976a01e9509" providerId="ADAL" clId="{5E319FB9-82C8-4824-AB5F-95BF46B6174B}" dt="2024-02-12T11:26:48.526" v="434" actId="26606"/>
          <ac:spMkLst>
            <pc:docMk/>
            <pc:sldMk cId="3081728988" sldId="267"/>
            <ac:spMk id="16" creationId="{2633B3B5-CC90-43F0-8714-D31D1F3F0209}"/>
          </ac:spMkLst>
        </pc:spChg>
        <pc:spChg chg="add del">
          <ac:chgData name="Ijjada, Aparna" userId="de6bda78-74ab-46a6-b343-5976a01e9509" providerId="ADAL" clId="{5E319FB9-82C8-4824-AB5F-95BF46B6174B}" dt="2024-02-12T11:26:48.526" v="434" actId="26606"/>
          <ac:spMkLst>
            <pc:docMk/>
            <pc:sldMk cId="3081728988" sldId="267"/>
            <ac:spMk id="18" creationId="{A8D57A06-A426-446D-B02C-A2DC6B62E45E}"/>
          </ac:spMkLst>
        </pc:spChg>
        <pc:spChg chg="add del">
          <ac:chgData name="Ijjada, Aparna" userId="de6bda78-74ab-46a6-b343-5976a01e9509" providerId="ADAL" clId="{5E319FB9-82C8-4824-AB5F-95BF46B6174B}" dt="2024-02-13T07:38:06.724" v="1012" actId="26606"/>
          <ac:spMkLst>
            <pc:docMk/>
            <pc:sldMk cId="3081728988" sldId="267"/>
            <ac:spMk id="20" creationId="{42A4FC2C-047E-45A5-965D-8E1E3BF09BC6}"/>
          </ac:spMkLst>
        </pc:spChg>
        <pc:spChg chg="add del">
          <ac:chgData name="Ijjada, Aparna" userId="de6bda78-74ab-46a6-b343-5976a01e9509" providerId="ADAL" clId="{5E319FB9-82C8-4824-AB5F-95BF46B6174B}" dt="2024-02-13T07:38:03.423" v="1009" actId="26606"/>
          <ac:spMkLst>
            <pc:docMk/>
            <pc:sldMk cId="3081728988" sldId="267"/>
            <ac:spMk id="25" creationId="{AB8C311F-7253-4AED-9701-7FC0708C41C7}"/>
          </ac:spMkLst>
        </pc:spChg>
        <pc:spChg chg="add del">
          <ac:chgData name="Ijjada, Aparna" userId="de6bda78-74ab-46a6-b343-5976a01e9509" providerId="ADAL" clId="{5E319FB9-82C8-4824-AB5F-95BF46B6174B}" dt="2024-02-13T07:38:03.423" v="1009" actId="26606"/>
          <ac:spMkLst>
            <pc:docMk/>
            <pc:sldMk cId="3081728988" sldId="267"/>
            <ac:spMk id="27" creationId="{E2384209-CB15-4CDF-9D31-C44FD9A3F20D}"/>
          </ac:spMkLst>
        </pc:spChg>
        <pc:spChg chg="add del">
          <ac:chgData name="Ijjada, Aparna" userId="de6bda78-74ab-46a6-b343-5976a01e9509" providerId="ADAL" clId="{5E319FB9-82C8-4824-AB5F-95BF46B6174B}" dt="2024-02-13T07:38:03.423" v="1009" actId="26606"/>
          <ac:spMkLst>
            <pc:docMk/>
            <pc:sldMk cId="3081728988" sldId="267"/>
            <ac:spMk id="29" creationId="{2633B3B5-CC90-43F0-8714-D31D1F3F0209}"/>
          </ac:spMkLst>
        </pc:spChg>
        <pc:spChg chg="add del">
          <ac:chgData name="Ijjada, Aparna" userId="de6bda78-74ab-46a6-b343-5976a01e9509" providerId="ADAL" clId="{5E319FB9-82C8-4824-AB5F-95BF46B6174B}" dt="2024-02-13T07:38:03.423" v="1009" actId="26606"/>
          <ac:spMkLst>
            <pc:docMk/>
            <pc:sldMk cId="3081728988" sldId="267"/>
            <ac:spMk id="31" creationId="{A8D57A06-A426-446D-B02C-A2DC6B62E45E}"/>
          </ac:spMkLst>
        </pc:spChg>
        <pc:spChg chg="add del">
          <ac:chgData name="Ijjada, Aparna" userId="de6bda78-74ab-46a6-b343-5976a01e9509" providerId="ADAL" clId="{5E319FB9-82C8-4824-AB5F-95BF46B6174B}" dt="2024-02-13T07:38:06.716" v="1011" actId="26606"/>
          <ac:spMkLst>
            <pc:docMk/>
            <pc:sldMk cId="3081728988" sldId="267"/>
            <ac:spMk id="33" creationId="{42A4FC2C-047E-45A5-965D-8E1E3BF09BC6}"/>
          </ac:spMkLst>
        </pc:spChg>
        <pc:spChg chg="add">
          <ac:chgData name="Ijjada, Aparna" userId="de6bda78-74ab-46a6-b343-5976a01e9509" providerId="ADAL" clId="{5E319FB9-82C8-4824-AB5F-95BF46B6174B}" dt="2024-02-13T07:38:06.724" v="1012" actId="26606"/>
          <ac:spMkLst>
            <pc:docMk/>
            <pc:sldMk cId="3081728988" sldId="267"/>
            <ac:spMk id="35" creationId="{AB8C311F-7253-4AED-9701-7FC0708C41C7}"/>
          </ac:spMkLst>
        </pc:spChg>
        <pc:spChg chg="add">
          <ac:chgData name="Ijjada, Aparna" userId="de6bda78-74ab-46a6-b343-5976a01e9509" providerId="ADAL" clId="{5E319FB9-82C8-4824-AB5F-95BF46B6174B}" dt="2024-02-13T07:38:06.724" v="1012" actId="26606"/>
          <ac:spMkLst>
            <pc:docMk/>
            <pc:sldMk cId="3081728988" sldId="267"/>
            <ac:spMk id="36" creationId="{FD073016-B734-483B-8953-5BADEE145112}"/>
          </ac:spMkLst>
        </pc:spChg>
        <pc:spChg chg="add">
          <ac:chgData name="Ijjada, Aparna" userId="de6bda78-74ab-46a6-b343-5976a01e9509" providerId="ADAL" clId="{5E319FB9-82C8-4824-AB5F-95BF46B6174B}" dt="2024-02-13T07:38:06.724" v="1012" actId="26606"/>
          <ac:spMkLst>
            <pc:docMk/>
            <pc:sldMk cId="3081728988" sldId="267"/>
            <ac:spMk id="37" creationId="{90A7EAB6-59D3-4325-8DE6-E0CA4009CE53}"/>
          </ac:spMkLst>
        </pc:spChg>
        <pc:spChg chg="add">
          <ac:chgData name="Ijjada, Aparna" userId="de6bda78-74ab-46a6-b343-5976a01e9509" providerId="ADAL" clId="{5E319FB9-82C8-4824-AB5F-95BF46B6174B}" dt="2024-02-13T07:38:06.724" v="1012" actId="26606"/>
          <ac:spMkLst>
            <pc:docMk/>
            <pc:sldMk cId="3081728988" sldId="267"/>
            <ac:spMk id="38" creationId="{A8D57A06-A426-446D-B02C-A2DC6B62E45E}"/>
          </ac:spMkLst>
        </pc:spChg>
        <pc:picChg chg="add del mod">
          <ac:chgData name="Ijjada, Aparna" userId="de6bda78-74ab-46a6-b343-5976a01e9509" providerId="ADAL" clId="{5E319FB9-82C8-4824-AB5F-95BF46B6174B}" dt="2024-02-12T11:26:01.317" v="424" actId="478"/>
          <ac:picMkLst>
            <pc:docMk/>
            <pc:sldMk cId="3081728988" sldId="267"/>
            <ac:picMk id="3" creationId="{294EC89A-2B9A-35E0-3084-0F6A7E187979}"/>
          </ac:picMkLst>
        </pc:picChg>
        <pc:picChg chg="add del mod">
          <ac:chgData name="Ijjada, Aparna" userId="de6bda78-74ab-46a6-b343-5976a01e9509" providerId="ADAL" clId="{5E319FB9-82C8-4824-AB5F-95BF46B6174B}" dt="2024-02-12T11:26:13.541" v="426" actId="478"/>
          <ac:picMkLst>
            <pc:docMk/>
            <pc:sldMk cId="3081728988" sldId="267"/>
            <ac:picMk id="5" creationId="{2D75D66A-F161-D0AC-4017-1AF675FADA30}"/>
          </ac:picMkLst>
        </pc:picChg>
        <pc:picChg chg="add mod">
          <ac:chgData name="Ijjada, Aparna" userId="de6bda78-74ab-46a6-b343-5976a01e9509" providerId="ADAL" clId="{5E319FB9-82C8-4824-AB5F-95BF46B6174B}" dt="2024-02-13T07:38:06.724" v="1012" actId="26606"/>
          <ac:picMkLst>
            <pc:docMk/>
            <pc:sldMk cId="3081728988" sldId="267"/>
            <ac:picMk id="7" creationId="{2DFB19F8-89EE-FBE2-2A79-21B9FD8CCBA1}"/>
          </ac:picMkLst>
        </pc:picChg>
      </pc:sldChg>
      <pc:sldChg chg="addSp delSp modSp new mod setBg">
        <pc:chgData name="Ijjada, Aparna" userId="de6bda78-74ab-46a6-b343-5976a01e9509" providerId="ADAL" clId="{5E319FB9-82C8-4824-AB5F-95BF46B6174B}" dt="2024-02-13T14:21:56.144" v="1539" actId="113"/>
        <pc:sldMkLst>
          <pc:docMk/>
          <pc:sldMk cId="27704956" sldId="268"/>
        </pc:sldMkLst>
        <pc:spChg chg="mod">
          <ac:chgData name="Ijjada, Aparna" userId="de6bda78-74ab-46a6-b343-5976a01e9509" providerId="ADAL" clId="{5E319FB9-82C8-4824-AB5F-95BF46B6174B}" dt="2024-02-13T14:21:56.144" v="1539" actId="113"/>
          <ac:spMkLst>
            <pc:docMk/>
            <pc:sldMk cId="27704956" sldId="268"/>
            <ac:spMk id="2" creationId="{E3EF6911-64FF-68DB-1DF4-76FCC5228253}"/>
          </ac:spMkLst>
        </pc:spChg>
        <pc:spChg chg="add del mod">
          <ac:chgData name="Ijjada, Aparna" userId="de6bda78-74ab-46a6-b343-5976a01e9509" providerId="ADAL" clId="{5E319FB9-82C8-4824-AB5F-95BF46B6174B}" dt="2024-02-13T07:31:30.293" v="969" actId="26606"/>
          <ac:spMkLst>
            <pc:docMk/>
            <pc:sldMk cId="27704956" sldId="268"/>
            <ac:spMk id="3" creationId="{7BE03F00-0AE0-9E76-75E6-B7787CAAF9F7}"/>
          </ac:spMkLst>
        </pc:spChg>
        <pc:spChg chg="add del">
          <ac:chgData name="Ijjada, Aparna" userId="de6bda78-74ab-46a6-b343-5976a01e9509" providerId="ADAL" clId="{5E319FB9-82C8-4824-AB5F-95BF46B6174B}" dt="2024-02-13T07:31:16.762" v="964" actId="26606"/>
          <ac:spMkLst>
            <pc:docMk/>
            <pc:sldMk cId="27704956" sldId="268"/>
            <ac:spMk id="9" creationId="{BACC6370-2D7E-4714-9D71-7542949D7D5D}"/>
          </ac:spMkLst>
        </pc:spChg>
        <pc:spChg chg="add del">
          <ac:chgData name="Ijjada, Aparna" userId="de6bda78-74ab-46a6-b343-5976a01e9509" providerId="ADAL" clId="{5E319FB9-82C8-4824-AB5F-95BF46B6174B}" dt="2024-02-13T07:31:16.762" v="964" actId="26606"/>
          <ac:spMkLst>
            <pc:docMk/>
            <pc:sldMk cId="27704956" sldId="268"/>
            <ac:spMk id="11" creationId="{F68B3F68-107C-434F-AA38-110D5EA91B85}"/>
          </ac:spMkLst>
        </pc:spChg>
        <pc:spChg chg="add del">
          <ac:chgData name="Ijjada, Aparna" userId="de6bda78-74ab-46a6-b343-5976a01e9509" providerId="ADAL" clId="{5E319FB9-82C8-4824-AB5F-95BF46B6174B}" dt="2024-02-13T07:31:16.762" v="964" actId="26606"/>
          <ac:spMkLst>
            <pc:docMk/>
            <pc:sldMk cId="27704956" sldId="268"/>
            <ac:spMk id="13" creationId="{AAD0DBB9-1A4B-4391-81D4-CB19F9AB918A}"/>
          </ac:spMkLst>
        </pc:spChg>
        <pc:spChg chg="add del">
          <ac:chgData name="Ijjada, Aparna" userId="de6bda78-74ab-46a6-b343-5976a01e9509" providerId="ADAL" clId="{5E319FB9-82C8-4824-AB5F-95BF46B6174B}" dt="2024-02-13T07:31:16.762" v="964" actId="26606"/>
          <ac:spMkLst>
            <pc:docMk/>
            <pc:sldMk cId="27704956" sldId="268"/>
            <ac:spMk id="15" creationId="{063BBA22-50EA-4C4D-BE05-F1CE4E63AA56}"/>
          </ac:spMkLst>
        </pc:spChg>
        <pc:spChg chg="add del">
          <ac:chgData name="Ijjada, Aparna" userId="de6bda78-74ab-46a6-b343-5976a01e9509" providerId="ADAL" clId="{5E319FB9-82C8-4824-AB5F-95BF46B6174B}" dt="2024-02-13T07:31:26.708" v="966" actId="26606"/>
          <ac:spMkLst>
            <pc:docMk/>
            <pc:sldMk cId="27704956" sldId="268"/>
            <ac:spMk id="16" creationId="{D5B0017B-2ECA-49AF-B397-DC140825DF8D}"/>
          </ac:spMkLst>
        </pc:spChg>
        <pc:spChg chg="add del">
          <ac:chgData name="Ijjada, Aparna" userId="de6bda78-74ab-46a6-b343-5976a01e9509" providerId="ADAL" clId="{5E319FB9-82C8-4824-AB5F-95BF46B6174B}" dt="2024-02-13T07:31:26.708" v="966" actId="26606"/>
          <ac:spMkLst>
            <pc:docMk/>
            <pc:sldMk cId="27704956" sldId="268"/>
            <ac:spMk id="17" creationId="{56E9B3E6-E277-4D68-BA48-9CB43FFBD6E2}"/>
          </ac:spMkLst>
        </pc:spChg>
        <pc:spChg chg="add">
          <ac:chgData name="Ijjada, Aparna" userId="de6bda78-74ab-46a6-b343-5976a01e9509" providerId="ADAL" clId="{5E319FB9-82C8-4824-AB5F-95BF46B6174B}" dt="2024-02-13T07:31:30.293" v="969" actId="26606"/>
          <ac:spMkLst>
            <pc:docMk/>
            <pc:sldMk cId="27704956" sldId="268"/>
            <ac:spMk id="25" creationId="{BACC6370-2D7E-4714-9D71-7542949D7D5D}"/>
          </ac:spMkLst>
        </pc:spChg>
        <pc:spChg chg="add">
          <ac:chgData name="Ijjada, Aparna" userId="de6bda78-74ab-46a6-b343-5976a01e9509" providerId="ADAL" clId="{5E319FB9-82C8-4824-AB5F-95BF46B6174B}" dt="2024-02-13T07:31:30.293" v="969" actId="26606"/>
          <ac:spMkLst>
            <pc:docMk/>
            <pc:sldMk cId="27704956" sldId="268"/>
            <ac:spMk id="26" creationId="{F68B3F68-107C-434F-AA38-110D5EA91B85}"/>
          </ac:spMkLst>
        </pc:spChg>
        <pc:spChg chg="add">
          <ac:chgData name="Ijjada, Aparna" userId="de6bda78-74ab-46a6-b343-5976a01e9509" providerId="ADAL" clId="{5E319FB9-82C8-4824-AB5F-95BF46B6174B}" dt="2024-02-13T07:31:30.293" v="969" actId="26606"/>
          <ac:spMkLst>
            <pc:docMk/>
            <pc:sldMk cId="27704956" sldId="268"/>
            <ac:spMk id="27" creationId="{AAD0DBB9-1A4B-4391-81D4-CB19F9AB918A}"/>
          </ac:spMkLst>
        </pc:spChg>
        <pc:spChg chg="add">
          <ac:chgData name="Ijjada, Aparna" userId="de6bda78-74ab-46a6-b343-5976a01e9509" providerId="ADAL" clId="{5E319FB9-82C8-4824-AB5F-95BF46B6174B}" dt="2024-02-13T07:31:30.293" v="969" actId="26606"/>
          <ac:spMkLst>
            <pc:docMk/>
            <pc:sldMk cId="27704956" sldId="268"/>
            <ac:spMk id="28" creationId="{063BBA22-50EA-4C4D-BE05-F1CE4E63AA56}"/>
          </ac:spMkLst>
        </pc:spChg>
        <pc:grpChg chg="add del">
          <ac:chgData name="Ijjada, Aparna" userId="de6bda78-74ab-46a6-b343-5976a01e9509" providerId="ADAL" clId="{5E319FB9-82C8-4824-AB5F-95BF46B6174B}" dt="2024-02-13T07:31:26.708" v="966" actId="26606"/>
          <ac:grpSpMkLst>
            <pc:docMk/>
            <pc:sldMk cId="27704956" sldId="268"/>
            <ac:grpSpMk id="19" creationId="{AE1C45F0-260A-458C-96ED-C1F6D2151219}"/>
          </ac:grpSpMkLst>
        </pc:grpChg>
        <pc:graphicFrameChg chg="add del">
          <ac:chgData name="Ijjada, Aparna" userId="de6bda78-74ab-46a6-b343-5976a01e9509" providerId="ADAL" clId="{5E319FB9-82C8-4824-AB5F-95BF46B6174B}" dt="2024-02-13T07:31:16.762" v="964" actId="26606"/>
          <ac:graphicFrameMkLst>
            <pc:docMk/>
            <pc:sldMk cId="27704956" sldId="268"/>
            <ac:graphicFrameMk id="5" creationId="{4D458122-E832-921F-F804-6CA6F7DE5693}"/>
          </ac:graphicFrameMkLst>
        </pc:graphicFrameChg>
        <pc:graphicFrameChg chg="add del">
          <ac:chgData name="Ijjada, Aparna" userId="de6bda78-74ab-46a6-b343-5976a01e9509" providerId="ADAL" clId="{5E319FB9-82C8-4824-AB5F-95BF46B6174B}" dt="2024-02-13T07:31:26.708" v="966" actId="26606"/>
          <ac:graphicFrameMkLst>
            <pc:docMk/>
            <pc:sldMk cId="27704956" sldId="268"/>
            <ac:graphicFrameMk id="21" creationId="{D231629D-C059-761B-D8E2-3CC097A466FB}"/>
          </ac:graphicFrameMkLst>
        </pc:graphicFrameChg>
        <pc:graphicFrameChg chg="add del">
          <ac:chgData name="Ijjada, Aparna" userId="de6bda78-74ab-46a6-b343-5976a01e9509" providerId="ADAL" clId="{5E319FB9-82C8-4824-AB5F-95BF46B6174B}" dt="2024-02-13T07:31:30.277" v="968" actId="26606"/>
          <ac:graphicFrameMkLst>
            <pc:docMk/>
            <pc:sldMk cId="27704956" sldId="268"/>
            <ac:graphicFrameMk id="23" creationId="{5591A50A-864F-F9E4-5F79-8DF3C7F7DCEC}"/>
          </ac:graphicFrameMkLst>
        </pc:graphicFrameChg>
        <pc:graphicFrameChg chg="add">
          <ac:chgData name="Ijjada, Aparna" userId="de6bda78-74ab-46a6-b343-5976a01e9509" providerId="ADAL" clId="{5E319FB9-82C8-4824-AB5F-95BF46B6174B}" dt="2024-02-13T07:31:30.293" v="969" actId="26606"/>
          <ac:graphicFrameMkLst>
            <pc:docMk/>
            <pc:sldMk cId="27704956" sldId="268"/>
            <ac:graphicFrameMk id="29" creationId="{4D458122-E832-921F-F804-6CA6F7DE5693}"/>
          </ac:graphicFrameMkLst>
        </pc:graphicFrameChg>
        <pc:cxnChg chg="add del">
          <ac:chgData name="Ijjada, Aparna" userId="de6bda78-74ab-46a6-b343-5976a01e9509" providerId="ADAL" clId="{5E319FB9-82C8-4824-AB5F-95BF46B6174B}" dt="2024-02-13T07:31:26.708" v="966" actId="26606"/>
          <ac:cxnSpMkLst>
            <pc:docMk/>
            <pc:sldMk cId="27704956" sldId="268"/>
            <ac:cxnSpMk id="18" creationId="{6CF1BAF6-AD41-4082-B212-8A1F9A2E8779}"/>
          </ac:cxnSpMkLst>
        </pc:cxnChg>
      </pc:sldChg>
      <pc:sldChg chg="addSp delSp modSp new mod setBg">
        <pc:chgData name="Ijjada, Aparna" userId="de6bda78-74ab-46a6-b343-5976a01e9509" providerId="ADAL" clId="{5E319FB9-82C8-4824-AB5F-95BF46B6174B}" dt="2024-02-13T14:22:09.957" v="1542" actId="113"/>
        <pc:sldMkLst>
          <pc:docMk/>
          <pc:sldMk cId="4274642403" sldId="269"/>
        </pc:sldMkLst>
        <pc:spChg chg="mod">
          <ac:chgData name="Ijjada, Aparna" userId="de6bda78-74ab-46a6-b343-5976a01e9509" providerId="ADAL" clId="{5E319FB9-82C8-4824-AB5F-95BF46B6174B}" dt="2024-02-13T14:22:07.279" v="1541" actId="113"/>
          <ac:spMkLst>
            <pc:docMk/>
            <pc:sldMk cId="4274642403" sldId="269"/>
            <ac:spMk id="2" creationId="{64413990-E0F1-9FED-894E-65B9E018B068}"/>
          </ac:spMkLst>
        </pc:spChg>
        <pc:spChg chg="add del mod">
          <ac:chgData name="Ijjada, Aparna" userId="de6bda78-74ab-46a6-b343-5976a01e9509" providerId="ADAL" clId="{5E319FB9-82C8-4824-AB5F-95BF46B6174B}" dt="2024-02-13T07:34:01.832" v="972" actId="26606"/>
          <ac:spMkLst>
            <pc:docMk/>
            <pc:sldMk cId="4274642403" sldId="269"/>
            <ac:spMk id="3" creationId="{501B427A-B4B0-1E57-A1CB-501C1446B90E}"/>
          </ac:spMkLst>
        </pc:spChg>
        <pc:spChg chg="add mod">
          <ac:chgData name="Ijjada, Aparna" userId="de6bda78-74ab-46a6-b343-5976a01e9509" providerId="ADAL" clId="{5E319FB9-82C8-4824-AB5F-95BF46B6174B}" dt="2024-02-13T14:22:09.957" v="1542" actId="113"/>
          <ac:spMkLst>
            <pc:docMk/>
            <pc:sldMk cId="4274642403" sldId="269"/>
            <ac:spMk id="4" creationId="{8E9B8F25-22E5-219B-39F4-29B512F5F51D}"/>
          </ac:spMkLst>
        </pc:spChg>
        <pc:spChg chg="add mod">
          <ac:chgData name="Ijjada, Aparna" userId="de6bda78-74ab-46a6-b343-5976a01e9509" providerId="ADAL" clId="{5E319FB9-82C8-4824-AB5F-95BF46B6174B}" dt="2024-02-13T07:35:18.978" v="984" actId="255"/>
          <ac:spMkLst>
            <pc:docMk/>
            <pc:sldMk cId="4274642403" sldId="269"/>
            <ac:spMk id="5" creationId="{2E3B9771-5760-731E-FEFF-99FA21B7412B}"/>
          </ac:spMkLst>
        </pc:spChg>
        <pc:spChg chg="add mod ord">
          <ac:chgData name="Ijjada, Aparna" userId="de6bda78-74ab-46a6-b343-5976a01e9509" providerId="ADAL" clId="{5E319FB9-82C8-4824-AB5F-95BF46B6174B}" dt="2024-02-13T07:42:07.084" v="1025" actId="14100"/>
          <ac:spMkLst>
            <pc:docMk/>
            <pc:sldMk cId="4274642403" sldId="269"/>
            <ac:spMk id="9" creationId="{501B427A-B4B0-1E57-A1CB-501C1446B90E}"/>
          </ac:spMkLst>
        </pc:spChg>
        <pc:spChg chg="add">
          <ac:chgData name="Ijjada, Aparna" userId="de6bda78-74ab-46a6-b343-5976a01e9509" providerId="ADAL" clId="{5E319FB9-82C8-4824-AB5F-95BF46B6174B}" dt="2024-02-13T07:34:10.952" v="974" actId="26606"/>
          <ac:spMkLst>
            <pc:docMk/>
            <pc:sldMk cId="4274642403" sldId="269"/>
            <ac:spMk id="18" creationId="{2151139A-886F-4B97-8815-729AD3831BBD}"/>
          </ac:spMkLst>
        </pc:spChg>
        <pc:spChg chg="add">
          <ac:chgData name="Ijjada, Aparna" userId="de6bda78-74ab-46a6-b343-5976a01e9509" providerId="ADAL" clId="{5E319FB9-82C8-4824-AB5F-95BF46B6174B}" dt="2024-02-13T07:34:10.952" v="974" actId="26606"/>
          <ac:spMkLst>
            <pc:docMk/>
            <pc:sldMk cId="4274642403" sldId="269"/>
            <ac:spMk id="20" creationId="{AB5E08C4-8CDD-4623-A5B8-E998C6DEE3B7}"/>
          </ac:spMkLst>
        </pc:spChg>
        <pc:spChg chg="add">
          <ac:chgData name="Ijjada, Aparna" userId="de6bda78-74ab-46a6-b343-5976a01e9509" providerId="ADAL" clId="{5E319FB9-82C8-4824-AB5F-95BF46B6174B}" dt="2024-02-13T07:34:10.952" v="974" actId="26606"/>
          <ac:spMkLst>
            <pc:docMk/>
            <pc:sldMk cId="4274642403" sldId="269"/>
            <ac:spMk id="22" creationId="{15F33878-D502-4FFA-8ACE-F2AECDB2A23F}"/>
          </ac:spMkLst>
        </pc:spChg>
        <pc:spChg chg="add">
          <ac:chgData name="Ijjada, Aparna" userId="de6bda78-74ab-46a6-b343-5976a01e9509" providerId="ADAL" clId="{5E319FB9-82C8-4824-AB5F-95BF46B6174B}" dt="2024-02-13T07:34:10.952" v="974" actId="26606"/>
          <ac:spMkLst>
            <pc:docMk/>
            <pc:sldMk cId="4274642403" sldId="269"/>
            <ac:spMk id="24" creationId="{D3539FEE-81D3-4406-802E-60B20B16F4F6}"/>
          </ac:spMkLst>
        </pc:spChg>
        <pc:spChg chg="add">
          <ac:chgData name="Ijjada, Aparna" userId="de6bda78-74ab-46a6-b343-5976a01e9509" providerId="ADAL" clId="{5E319FB9-82C8-4824-AB5F-95BF46B6174B}" dt="2024-02-13T07:34:10.952" v="974" actId="26606"/>
          <ac:spMkLst>
            <pc:docMk/>
            <pc:sldMk cId="4274642403" sldId="269"/>
            <ac:spMk id="26" creationId="{DC701763-729E-462F-A5A8-E0DEFEB1E2E4}"/>
          </ac:spMkLst>
        </pc:spChg>
        <pc:grpChg chg="add del">
          <ac:chgData name="Ijjada, Aparna" userId="de6bda78-74ab-46a6-b343-5976a01e9509" providerId="ADAL" clId="{5E319FB9-82C8-4824-AB5F-95BF46B6174B}" dt="2024-02-13T07:34:10.952" v="974" actId="26606"/>
          <ac:grpSpMkLst>
            <pc:docMk/>
            <pc:sldMk cId="4274642403" sldId="269"/>
            <ac:grpSpMk id="11" creationId="{024E6D0C-2470-D111-2E2F-82B1F7B430C5}"/>
          </ac:grpSpMkLst>
        </pc:grpChg>
        <pc:graphicFrameChg chg="add del">
          <ac:chgData name="Ijjada, Aparna" userId="de6bda78-74ab-46a6-b343-5976a01e9509" providerId="ADAL" clId="{5E319FB9-82C8-4824-AB5F-95BF46B6174B}" dt="2024-02-13T07:34:01.824" v="971" actId="26606"/>
          <ac:graphicFrameMkLst>
            <pc:docMk/>
            <pc:sldMk cId="4274642403" sldId="269"/>
            <ac:graphicFrameMk id="7" creationId="{1725C720-F126-ED04-3215-386BD3928705}"/>
          </ac:graphicFrameMkLst>
        </pc:graphicFrameChg>
      </pc:sldChg>
      <pc:sldChg chg="addSp modSp new mod setBg">
        <pc:chgData name="Ijjada, Aparna" userId="de6bda78-74ab-46a6-b343-5976a01e9509" providerId="ADAL" clId="{5E319FB9-82C8-4824-AB5F-95BF46B6174B}" dt="2024-02-14T07:49:30.016" v="1676" actId="20577"/>
        <pc:sldMkLst>
          <pc:docMk/>
          <pc:sldMk cId="4226871610" sldId="270"/>
        </pc:sldMkLst>
        <pc:spChg chg="mod">
          <ac:chgData name="Ijjada, Aparna" userId="de6bda78-74ab-46a6-b343-5976a01e9509" providerId="ADAL" clId="{5E319FB9-82C8-4824-AB5F-95BF46B6174B}" dt="2024-02-14T07:49:30.016" v="1676" actId="20577"/>
          <ac:spMkLst>
            <pc:docMk/>
            <pc:sldMk cId="4226871610" sldId="270"/>
            <ac:spMk id="2" creationId="{D6C8A431-BD5C-C337-23EE-393030151A3A}"/>
          </ac:spMkLst>
        </pc:spChg>
        <pc:spChg chg="mod">
          <ac:chgData name="Ijjada, Aparna" userId="de6bda78-74ab-46a6-b343-5976a01e9509" providerId="ADAL" clId="{5E319FB9-82C8-4824-AB5F-95BF46B6174B}" dt="2024-02-14T07:49:27.947" v="1671" actId="20577"/>
          <ac:spMkLst>
            <pc:docMk/>
            <pc:sldMk cId="4226871610" sldId="270"/>
            <ac:spMk id="3" creationId="{741F65EF-A8EF-6173-80A5-B0A00FCAF4FE}"/>
          </ac:spMkLst>
        </pc:spChg>
        <pc:spChg chg="add">
          <ac:chgData name="Ijjada, Aparna" userId="de6bda78-74ab-46a6-b343-5976a01e9509" providerId="ADAL" clId="{5E319FB9-82C8-4824-AB5F-95BF46B6174B}" dt="2024-02-13T14:22:19.777" v="1544" actId="26606"/>
          <ac:spMkLst>
            <pc:docMk/>
            <pc:sldMk cId="4226871610" sldId="270"/>
            <ac:spMk id="8" creationId="{1B15ED52-F352-441B-82BF-E0EA34836D08}"/>
          </ac:spMkLst>
        </pc:spChg>
        <pc:spChg chg="add">
          <ac:chgData name="Ijjada, Aparna" userId="de6bda78-74ab-46a6-b343-5976a01e9509" providerId="ADAL" clId="{5E319FB9-82C8-4824-AB5F-95BF46B6174B}" dt="2024-02-13T14:22:19.777" v="1544" actId="26606"/>
          <ac:spMkLst>
            <pc:docMk/>
            <pc:sldMk cId="4226871610" sldId="270"/>
            <ac:spMk id="10" creationId="{3B2E3793-BFE6-45A2-9B7B-E18844431C99}"/>
          </ac:spMkLst>
        </pc:spChg>
        <pc:spChg chg="add">
          <ac:chgData name="Ijjada, Aparna" userId="de6bda78-74ab-46a6-b343-5976a01e9509" providerId="ADAL" clId="{5E319FB9-82C8-4824-AB5F-95BF46B6174B}" dt="2024-02-13T14:22:19.777" v="1544" actId="26606"/>
          <ac:spMkLst>
            <pc:docMk/>
            <pc:sldMk cId="4226871610" sldId="270"/>
            <ac:spMk id="12" creationId="{BC4C4868-CB8F-4AF9-9CDB-8108F2C19B67}"/>
          </ac:spMkLst>
        </pc:spChg>
        <pc:spChg chg="add">
          <ac:chgData name="Ijjada, Aparna" userId="de6bda78-74ab-46a6-b343-5976a01e9509" providerId="ADAL" clId="{5E319FB9-82C8-4824-AB5F-95BF46B6174B}" dt="2024-02-13T14:22:19.777" v="1544" actId="26606"/>
          <ac:spMkLst>
            <pc:docMk/>
            <pc:sldMk cId="4226871610" sldId="270"/>
            <ac:spMk id="14" creationId="{375E0459-6403-40CD-989D-56A4407CA12E}"/>
          </ac:spMkLst>
        </pc:spChg>
        <pc:spChg chg="add">
          <ac:chgData name="Ijjada, Aparna" userId="de6bda78-74ab-46a6-b343-5976a01e9509" providerId="ADAL" clId="{5E319FB9-82C8-4824-AB5F-95BF46B6174B}" dt="2024-02-13T14:22:19.777" v="1544" actId="26606"/>
          <ac:spMkLst>
            <pc:docMk/>
            <pc:sldMk cId="4226871610" sldId="270"/>
            <ac:spMk id="16" creationId="{53E5B1A8-3AC9-4BD1-9BBC-78CA94F2D1BA}"/>
          </ac:spMkLst>
        </pc:spChg>
      </pc:sldChg>
      <pc:sldChg chg="addSp delSp modSp new mod setBg">
        <pc:chgData name="Ijjada, Aparna" userId="de6bda78-74ab-46a6-b343-5976a01e9509" providerId="ADAL" clId="{5E319FB9-82C8-4824-AB5F-95BF46B6174B}" dt="2024-02-14T07:49:24.654" v="1667" actId="14100"/>
        <pc:sldMkLst>
          <pc:docMk/>
          <pc:sldMk cId="4169758539" sldId="271"/>
        </pc:sldMkLst>
        <pc:spChg chg="add del mod">
          <ac:chgData name="Ijjada, Aparna" userId="de6bda78-74ab-46a6-b343-5976a01e9509" providerId="ADAL" clId="{5E319FB9-82C8-4824-AB5F-95BF46B6174B}" dt="2024-02-14T07:49:24.654" v="1667" actId="14100"/>
          <ac:spMkLst>
            <pc:docMk/>
            <pc:sldMk cId="4169758539" sldId="271"/>
            <ac:spMk id="3" creationId="{20E33A86-E187-B9E3-AD35-9D6DB20A3FFF}"/>
          </ac:spMkLst>
        </pc:spChg>
        <pc:spChg chg="add del">
          <ac:chgData name="Ijjada, Aparna" userId="de6bda78-74ab-46a6-b343-5976a01e9509" providerId="ADAL" clId="{5E319FB9-82C8-4824-AB5F-95BF46B6174B}" dt="2024-02-13T11:47:03.887" v="1342" actId="26606"/>
          <ac:spMkLst>
            <pc:docMk/>
            <pc:sldMk cId="4169758539" sldId="271"/>
            <ac:spMk id="8" creationId="{1B15ED52-F352-441B-82BF-E0EA34836D08}"/>
          </ac:spMkLst>
        </pc:spChg>
        <pc:spChg chg="add del">
          <ac:chgData name="Ijjada, Aparna" userId="de6bda78-74ab-46a6-b343-5976a01e9509" providerId="ADAL" clId="{5E319FB9-82C8-4824-AB5F-95BF46B6174B}" dt="2024-02-13T11:46:41.659" v="1340" actId="26606"/>
          <ac:spMkLst>
            <pc:docMk/>
            <pc:sldMk cId="4169758539" sldId="271"/>
            <ac:spMk id="9" creationId="{BACC6370-2D7E-4714-9D71-7542949D7D5D}"/>
          </ac:spMkLst>
        </pc:spChg>
        <pc:spChg chg="add del">
          <ac:chgData name="Ijjada, Aparna" userId="de6bda78-74ab-46a6-b343-5976a01e9509" providerId="ADAL" clId="{5E319FB9-82C8-4824-AB5F-95BF46B6174B}" dt="2024-02-13T11:47:03.887" v="1342" actId="26606"/>
          <ac:spMkLst>
            <pc:docMk/>
            <pc:sldMk cId="4169758539" sldId="271"/>
            <ac:spMk id="10" creationId="{3B2E3793-BFE6-45A2-9B7B-E18844431C99}"/>
          </ac:spMkLst>
        </pc:spChg>
        <pc:spChg chg="add del">
          <ac:chgData name="Ijjada, Aparna" userId="de6bda78-74ab-46a6-b343-5976a01e9509" providerId="ADAL" clId="{5E319FB9-82C8-4824-AB5F-95BF46B6174B}" dt="2024-02-13T11:46:41.659" v="1340" actId="26606"/>
          <ac:spMkLst>
            <pc:docMk/>
            <pc:sldMk cId="4169758539" sldId="271"/>
            <ac:spMk id="11" creationId="{F68B3F68-107C-434F-AA38-110D5EA91B85}"/>
          </ac:spMkLst>
        </pc:spChg>
        <pc:spChg chg="add del">
          <ac:chgData name="Ijjada, Aparna" userId="de6bda78-74ab-46a6-b343-5976a01e9509" providerId="ADAL" clId="{5E319FB9-82C8-4824-AB5F-95BF46B6174B}" dt="2024-02-13T11:47:03.887" v="1342" actId="26606"/>
          <ac:spMkLst>
            <pc:docMk/>
            <pc:sldMk cId="4169758539" sldId="271"/>
            <ac:spMk id="12" creationId="{BC4C4868-CB8F-4AF9-9CDB-8108F2C19B67}"/>
          </ac:spMkLst>
        </pc:spChg>
        <pc:spChg chg="add del">
          <ac:chgData name="Ijjada, Aparna" userId="de6bda78-74ab-46a6-b343-5976a01e9509" providerId="ADAL" clId="{5E319FB9-82C8-4824-AB5F-95BF46B6174B}" dt="2024-02-13T11:46:41.659" v="1340" actId="26606"/>
          <ac:spMkLst>
            <pc:docMk/>
            <pc:sldMk cId="4169758539" sldId="271"/>
            <ac:spMk id="13" creationId="{AAD0DBB9-1A4B-4391-81D4-CB19F9AB918A}"/>
          </ac:spMkLst>
        </pc:spChg>
        <pc:spChg chg="add del">
          <ac:chgData name="Ijjada, Aparna" userId="de6bda78-74ab-46a6-b343-5976a01e9509" providerId="ADAL" clId="{5E319FB9-82C8-4824-AB5F-95BF46B6174B}" dt="2024-02-13T11:47:03.887" v="1342" actId="26606"/>
          <ac:spMkLst>
            <pc:docMk/>
            <pc:sldMk cId="4169758539" sldId="271"/>
            <ac:spMk id="14" creationId="{375E0459-6403-40CD-989D-56A4407CA12E}"/>
          </ac:spMkLst>
        </pc:spChg>
        <pc:spChg chg="add del">
          <ac:chgData name="Ijjada, Aparna" userId="de6bda78-74ab-46a6-b343-5976a01e9509" providerId="ADAL" clId="{5E319FB9-82C8-4824-AB5F-95BF46B6174B}" dt="2024-02-13T11:46:41.659" v="1340" actId="26606"/>
          <ac:spMkLst>
            <pc:docMk/>
            <pc:sldMk cId="4169758539" sldId="271"/>
            <ac:spMk id="15" creationId="{063BBA22-50EA-4C4D-BE05-F1CE4E63AA56}"/>
          </ac:spMkLst>
        </pc:spChg>
        <pc:spChg chg="add del">
          <ac:chgData name="Ijjada, Aparna" userId="de6bda78-74ab-46a6-b343-5976a01e9509" providerId="ADAL" clId="{5E319FB9-82C8-4824-AB5F-95BF46B6174B}" dt="2024-02-13T11:47:03.887" v="1342" actId="26606"/>
          <ac:spMkLst>
            <pc:docMk/>
            <pc:sldMk cId="4169758539" sldId="271"/>
            <ac:spMk id="16" creationId="{53E5B1A8-3AC9-4BD1-9BBC-78CA94F2D1BA}"/>
          </ac:spMkLst>
        </pc:spChg>
        <pc:spChg chg="add del">
          <ac:chgData name="Ijjada, Aparna" userId="de6bda78-74ab-46a6-b343-5976a01e9509" providerId="ADAL" clId="{5E319FB9-82C8-4824-AB5F-95BF46B6174B}" dt="2024-02-13T11:47:04.531" v="1344" actId="26606"/>
          <ac:spMkLst>
            <pc:docMk/>
            <pc:sldMk cId="4169758539" sldId="271"/>
            <ac:spMk id="18" creationId="{081EA652-8C6A-4E69-BEB9-170809474553}"/>
          </ac:spMkLst>
        </pc:spChg>
        <pc:spChg chg="add del">
          <ac:chgData name="Ijjada, Aparna" userId="de6bda78-74ab-46a6-b343-5976a01e9509" providerId="ADAL" clId="{5E319FB9-82C8-4824-AB5F-95BF46B6174B}" dt="2024-02-13T11:47:04.531" v="1344" actId="26606"/>
          <ac:spMkLst>
            <pc:docMk/>
            <pc:sldMk cId="4169758539" sldId="271"/>
            <ac:spMk id="19" creationId="{5298780A-33B9-4EA2-8F67-DE68AD62841B}"/>
          </ac:spMkLst>
        </pc:spChg>
        <pc:spChg chg="add del">
          <ac:chgData name="Ijjada, Aparna" userId="de6bda78-74ab-46a6-b343-5976a01e9509" providerId="ADAL" clId="{5E319FB9-82C8-4824-AB5F-95BF46B6174B}" dt="2024-02-13T11:47:04.531" v="1344" actId="26606"/>
          <ac:spMkLst>
            <pc:docMk/>
            <pc:sldMk cId="4169758539" sldId="271"/>
            <ac:spMk id="20" creationId="{7F488E8B-4E1E-4402-8935-D4E6C02615C7}"/>
          </ac:spMkLst>
        </pc:spChg>
        <pc:spChg chg="add del">
          <ac:chgData name="Ijjada, Aparna" userId="de6bda78-74ab-46a6-b343-5976a01e9509" providerId="ADAL" clId="{5E319FB9-82C8-4824-AB5F-95BF46B6174B}" dt="2024-02-13T14:22:39.858" v="1549" actId="26606"/>
          <ac:spMkLst>
            <pc:docMk/>
            <pc:sldMk cId="4169758539" sldId="271"/>
            <ac:spMk id="22" creationId="{979E27D9-03C7-44E2-9FF8-15D0C8506AF7}"/>
          </ac:spMkLst>
        </pc:spChg>
        <pc:spChg chg="add del">
          <ac:chgData name="Ijjada, Aparna" userId="de6bda78-74ab-46a6-b343-5976a01e9509" providerId="ADAL" clId="{5E319FB9-82C8-4824-AB5F-95BF46B6174B}" dt="2024-02-13T14:22:39.858" v="1549" actId="26606"/>
          <ac:spMkLst>
            <pc:docMk/>
            <pc:sldMk cId="4169758539" sldId="271"/>
            <ac:spMk id="23" creationId="{EEBF1590-3B36-48EE-A89D-3B6F3CB256AB}"/>
          </ac:spMkLst>
        </pc:spChg>
        <pc:spChg chg="add del">
          <ac:chgData name="Ijjada, Aparna" userId="de6bda78-74ab-46a6-b343-5976a01e9509" providerId="ADAL" clId="{5E319FB9-82C8-4824-AB5F-95BF46B6174B}" dt="2024-02-13T14:22:39.858" v="1549" actId="26606"/>
          <ac:spMkLst>
            <pc:docMk/>
            <pc:sldMk cId="4169758539" sldId="271"/>
            <ac:spMk id="24" creationId="{AC8F6C8C-AB5A-4548-942D-E3FD40ACBC49}"/>
          </ac:spMkLst>
        </pc:spChg>
        <pc:spChg chg="add">
          <ac:chgData name="Ijjada, Aparna" userId="de6bda78-74ab-46a6-b343-5976a01e9509" providerId="ADAL" clId="{5E319FB9-82C8-4824-AB5F-95BF46B6174B}" dt="2024-02-13T14:22:39.858" v="1549" actId="26606"/>
          <ac:spMkLst>
            <pc:docMk/>
            <pc:sldMk cId="4169758539" sldId="271"/>
            <ac:spMk id="29" creationId="{1B15ED52-F352-441B-82BF-E0EA34836D08}"/>
          </ac:spMkLst>
        </pc:spChg>
        <pc:spChg chg="add">
          <ac:chgData name="Ijjada, Aparna" userId="de6bda78-74ab-46a6-b343-5976a01e9509" providerId="ADAL" clId="{5E319FB9-82C8-4824-AB5F-95BF46B6174B}" dt="2024-02-13T14:22:39.858" v="1549" actId="26606"/>
          <ac:spMkLst>
            <pc:docMk/>
            <pc:sldMk cId="4169758539" sldId="271"/>
            <ac:spMk id="31" creationId="{3B2E3793-BFE6-45A2-9B7B-E18844431C99}"/>
          </ac:spMkLst>
        </pc:spChg>
        <pc:spChg chg="add">
          <ac:chgData name="Ijjada, Aparna" userId="de6bda78-74ab-46a6-b343-5976a01e9509" providerId="ADAL" clId="{5E319FB9-82C8-4824-AB5F-95BF46B6174B}" dt="2024-02-13T14:22:39.858" v="1549" actId="26606"/>
          <ac:spMkLst>
            <pc:docMk/>
            <pc:sldMk cId="4169758539" sldId="271"/>
            <ac:spMk id="33" creationId="{BC4C4868-CB8F-4AF9-9CDB-8108F2C19B67}"/>
          </ac:spMkLst>
        </pc:spChg>
        <pc:spChg chg="add">
          <ac:chgData name="Ijjada, Aparna" userId="de6bda78-74ab-46a6-b343-5976a01e9509" providerId="ADAL" clId="{5E319FB9-82C8-4824-AB5F-95BF46B6174B}" dt="2024-02-13T14:22:39.858" v="1549" actId="26606"/>
          <ac:spMkLst>
            <pc:docMk/>
            <pc:sldMk cId="4169758539" sldId="271"/>
            <ac:spMk id="35" creationId="{375E0459-6403-40CD-989D-56A4407CA12E}"/>
          </ac:spMkLst>
        </pc:spChg>
        <pc:spChg chg="add">
          <ac:chgData name="Ijjada, Aparna" userId="de6bda78-74ab-46a6-b343-5976a01e9509" providerId="ADAL" clId="{5E319FB9-82C8-4824-AB5F-95BF46B6174B}" dt="2024-02-13T14:22:39.858" v="1549" actId="26606"/>
          <ac:spMkLst>
            <pc:docMk/>
            <pc:sldMk cId="4169758539" sldId="271"/>
            <ac:spMk id="37" creationId="{53E5B1A8-3AC9-4BD1-9BBC-78CA94F2D1BA}"/>
          </ac:spMkLst>
        </pc:spChg>
        <pc:graphicFrameChg chg="add del mod">
          <ac:chgData name="Ijjada, Aparna" userId="de6bda78-74ab-46a6-b343-5976a01e9509" providerId="ADAL" clId="{5E319FB9-82C8-4824-AB5F-95BF46B6174B}" dt="2024-02-13T11:46:41.659" v="1340" actId="26606"/>
          <ac:graphicFrameMkLst>
            <pc:docMk/>
            <pc:sldMk cId="4169758539" sldId="271"/>
            <ac:graphicFrameMk id="5" creationId="{703E1942-5BA6-8F54-52C7-19E309BFFB0E}"/>
          </ac:graphicFrameMkLst>
        </pc:graphicFrameChg>
      </pc:sldChg>
      <pc:sldChg chg="addSp delSp modSp new mod setBg">
        <pc:chgData name="Ijjada, Aparna" userId="de6bda78-74ab-46a6-b343-5976a01e9509" providerId="ADAL" clId="{5E319FB9-82C8-4824-AB5F-95BF46B6174B}" dt="2024-02-13T14:21:49.792" v="1538" actId="113"/>
        <pc:sldMkLst>
          <pc:docMk/>
          <pc:sldMk cId="4143449121" sldId="272"/>
        </pc:sldMkLst>
        <pc:spChg chg="del">
          <ac:chgData name="Ijjada, Aparna" userId="de6bda78-74ab-46a6-b343-5976a01e9509" providerId="ADAL" clId="{5E319FB9-82C8-4824-AB5F-95BF46B6174B}" dt="2024-02-13T09:26:48.325" v="1068" actId="478"/>
          <ac:spMkLst>
            <pc:docMk/>
            <pc:sldMk cId="4143449121" sldId="272"/>
            <ac:spMk id="2" creationId="{E3B3341F-D3DF-1C0D-BA51-2D747E3C2654}"/>
          </ac:spMkLst>
        </pc:spChg>
        <pc:spChg chg="del">
          <ac:chgData name="Ijjada, Aparna" userId="de6bda78-74ab-46a6-b343-5976a01e9509" providerId="ADAL" clId="{5E319FB9-82C8-4824-AB5F-95BF46B6174B}" dt="2024-02-13T09:26:51.448" v="1069" actId="478"/>
          <ac:spMkLst>
            <pc:docMk/>
            <pc:sldMk cId="4143449121" sldId="272"/>
            <ac:spMk id="3" creationId="{AF18358C-0ACC-7DDE-02C1-B5B3D698776B}"/>
          </ac:spMkLst>
        </pc:spChg>
        <pc:spChg chg="add mod">
          <ac:chgData name="Ijjada, Aparna" userId="de6bda78-74ab-46a6-b343-5976a01e9509" providerId="ADAL" clId="{5E319FB9-82C8-4824-AB5F-95BF46B6174B}" dt="2024-02-13T14:21:49.792" v="1538" actId="113"/>
          <ac:spMkLst>
            <pc:docMk/>
            <pc:sldMk cId="4143449121" sldId="272"/>
            <ac:spMk id="6" creationId="{8E039E16-11CA-9507-9E63-0308D7D0D04A}"/>
          </ac:spMkLst>
        </pc:spChg>
        <pc:spChg chg="add del">
          <ac:chgData name="Ijjada, Aparna" userId="de6bda78-74ab-46a6-b343-5976a01e9509" providerId="ADAL" clId="{5E319FB9-82C8-4824-AB5F-95BF46B6174B}" dt="2024-02-13T09:27:24.076" v="1073" actId="26606"/>
          <ac:spMkLst>
            <pc:docMk/>
            <pc:sldMk cId="4143449121" sldId="272"/>
            <ac:spMk id="10" creationId="{42A4FC2C-047E-45A5-965D-8E1E3BF09BC6}"/>
          </ac:spMkLst>
        </pc:spChg>
        <pc:spChg chg="add del">
          <ac:chgData name="Ijjada, Aparna" userId="de6bda78-74ab-46a6-b343-5976a01e9509" providerId="ADAL" clId="{5E319FB9-82C8-4824-AB5F-95BF46B6174B}" dt="2024-02-13T09:27:31.155" v="1075" actId="26606"/>
          <ac:spMkLst>
            <pc:docMk/>
            <pc:sldMk cId="4143449121" sldId="272"/>
            <ac:spMk id="12" creationId="{83C98ABE-055B-441F-B07E-44F97F083C39}"/>
          </ac:spMkLst>
        </pc:spChg>
        <pc:spChg chg="add del">
          <ac:chgData name="Ijjada, Aparna" userId="de6bda78-74ab-46a6-b343-5976a01e9509" providerId="ADAL" clId="{5E319FB9-82C8-4824-AB5F-95BF46B6174B}" dt="2024-02-13T09:27:31.155" v="1075" actId="26606"/>
          <ac:spMkLst>
            <pc:docMk/>
            <pc:sldMk cId="4143449121" sldId="272"/>
            <ac:spMk id="13" creationId="{F3060C83-F051-4F0E-ABAD-AA0DFC48B218}"/>
          </ac:spMkLst>
        </pc:spChg>
        <pc:spChg chg="add del">
          <ac:chgData name="Ijjada, Aparna" userId="de6bda78-74ab-46a6-b343-5976a01e9509" providerId="ADAL" clId="{5E319FB9-82C8-4824-AB5F-95BF46B6174B}" dt="2024-02-13T09:27:31.155" v="1075" actId="26606"/>
          <ac:spMkLst>
            <pc:docMk/>
            <pc:sldMk cId="4143449121" sldId="272"/>
            <ac:spMk id="14" creationId="{29FDB030-9B49-4CED-8CCD-4D99382388AC}"/>
          </ac:spMkLst>
        </pc:spChg>
        <pc:spChg chg="add del">
          <ac:chgData name="Ijjada, Aparna" userId="de6bda78-74ab-46a6-b343-5976a01e9509" providerId="ADAL" clId="{5E319FB9-82C8-4824-AB5F-95BF46B6174B}" dt="2024-02-13T09:27:31.155" v="1075" actId="26606"/>
          <ac:spMkLst>
            <pc:docMk/>
            <pc:sldMk cId="4143449121" sldId="272"/>
            <ac:spMk id="16" creationId="{3783CA14-24A1-485C-8B30-D6A5D87987AD}"/>
          </ac:spMkLst>
        </pc:spChg>
        <pc:spChg chg="add del">
          <ac:chgData name="Ijjada, Aparna" userId="de6bda78-74ab-46a6-b343-5976a01e9509" providerId="ADAL" clId="{5E319FB9-82C8-4824-AB5F-95BF46B6174B}" dt="2024-02-13T09:27:31.155" v="1075" actId="26606"/>
          <ac:spMkLst>
            <pc:docMk/>
            <pc:sldMk cId="4143449121" sldId="272"/>
            <ac:spMk id="18" creationId="{9A97C86A-04D6-40F7-AE84-31AB43E6A846}"/>
          </ac:spMkLst>
        </pc:spChg>
        <pc:spChg chg="add del">
          <ac:chgData name="Ijjada, Aparna" userId="de6bda78-74ab-46a6-b343-5976a01e9509" providerId="ADAL" clId="{5E319FB9-82C8-4824-AB5F-95BF46B6174B}" dt="2024-02-13T09:27:31.155" v="1075" actId="26606"/>
          <ac:spMkLst>
            <pc:docMk/>
            <pc:sldMk cId="4143449121" sldId="272"/>
            <ac:spMk id="20" creationId="{FF9F2414-84E8-453E-B1F3-389FDE8192D9}"/>
          </ac:spMkLst>
        </pc:spChg>
        <pc:spChg chg="add del">
          <ac:chgData name="Ijjada, Aparna" userId="de6bda78-74ab-46a6-b343-5976a01e9509" providerId="ADAL" clId="{5E319FB9-82C8-4824-AB5F-95BF46B6174B}" dt="2024-02-13T09:27:31.155" v="1075" actId="26606"/>
          <ac:spMkLst>
            <pc:docMk/>
            <pc:sldMk cId="4143449121" sldId="272"/>
            <ac:spMk id="22" creationId="{3ECA69A1-7536-43AC-85EF-C7106179F5ED}"/>
          </ac:spMkLst>
        </pc:spChg>
        <pc:spChg chg="add">
          <ac:chgData name="Ijjada, Aparna" userId="de6bda78-74ab-46a6-b343-5976a01e9509" providerId="ADAL" clId="{5E319FB9-82C8-4824-AB5F-95BF46B6174B}" dt="2024-02-13T09:27:31.157" v="1076" actId="26606"/>
          <ac:spMkLst>
            <pc:docMk/>
            <pc:sldMk cId="4143449121" sldId="272"/>
            <ac:spMk id="24" creationId="{42A4FC2C-047E-45A5-965D-8E1E3BF09BC6}"/>
          </ac:spMkLst>
        </pc:spChg>
        <pc:picChg chg="add mod">
          <ac:chgData name="Ijjada, Aparna" userId="de6bda78-74ab-46a6-b343-5976a01e9509" providerId="ADAL" clId="{5E319FB9-82C8-4824-AB5F-95BF46B6174B}" dt="2024-02-13T10:55:34.785" v="1125" actId="14100"/>
          <ac:picMkLst>
            <pc:docMk/>
            <pc:sldMk cId="4143449121" sldId="272"/>
            <ac:picMk id="5" creationId="{17CB6334-4AAB-4197-F93A-18BCA0A51291}"/>
          </ac:picMkLst>
        </pc:picChg>
      </pc:sldChg>
      <pc:sldChg chg="addSp delSp modSp new mod">
        <pc:chgData name="Ijjada, Aparna" userId="de6bda78-74ab-46a6-b343-5976a01e9509" providerId="ADAL" clId="{5E319FB9-82C8-4824-AB5F-95BF46B6174B}" dt="2024-02-13T14:24:11.252" v="1560" actId="113"/>
        <pc:sldMkLst>
          <pc:docMk/>
          <pc:sldMk cId="2982633192" sldId="273"/>
        </pc:sldMkLst>
        <pc:spChg chg="mod">
          <ac:chgData name="Ijjada, Aparna" userId="de6bda78-74ab-46a6-b343-5976a01e9509" providerId="ADAL" clId="{5E319FB9-82C8-4824-AB5F-95BF46B6174B}" dt="2024-02-13T14:24:11.252" v="1560" actId="113"/>
          <ac:spMkLst>
            <pc:docMk/>
            <pc:sldMk cId="2982633192" sldId="273"/>
            <ac:spMk id="2" creationId="{887E3ECA-745B-2A34-3F10-59F5A78D88C0}"/>
          </ac:spMkLst>
        </pc:spChg>
        <pc:spChg chg="del">
          <ac:chgData name="Ijjada, Aparna" userId="de6bda78-74ab-46a6-b343-5976a01e9509" providerId="ADAL" clId="{5E319FB9-82C8-4824-AB5F-95BF46B6174B}" dt="2024-02-13T11:01:28.324" v="1155" actId="931"/>
          <ac:spMkLst>
            <pc:docMk/>
            <pc:sldMk cId="2982633192" sldId="273"/>
            <ac:spMk id="3" creationId="{A35DEEAC-88F5-B633-A5A9-DF931C8F9CB3}"/>
          </ac:spMkLst>
        </pc:spChg>
        <pc:picChg chg="add mod">
          <ac:chgData name="Ijjada, Aparna" userId="de6bda78-74ab-46a6-b343-5976a01e9509" providerId="ADAL" clId="{5E319FB9-82C8-4824-AB5F-95BF46B6174B}" dt="2024-02-13T11:01:57.668" v="1161" actId="14100"/>
          <ac:picMkLst>
            <pc:docMk/>
            <pc:sldMk cId="2982633192" sldId="273"/>
            <ac:picMk id="5" creationId="{E30E9AA6-DFE4-99CD-D246-0C5E15DDD1B7}"/>
          </ac:picMkLst>
        </pc:picChg>
      </pc:sldChg>
      <pc:sldChg chg="new del">
        <pc:chgData name="Ijjada, Aparna" userId="de6bda78-74ab-46a6-b343-5976a01e9509" providerId="ADAL" clId="{5E319FB9-82C8-4824-AB5F-95BF46B6174B}" dt="2024-02-13T11:13:13.056" v="1164" actId="47"/>
        <pc:sldMkLst>
          <pc:docMk/>
          <pc:sldMk cId="65686204" sldId="274"/>
        </pc:sldMkLst>
      </pc:sldChg>
      <pc:sldChg chg="addSp delSp modSp new mod setBg addAnim delAnim">
        <pc:chgData name="Ijjada, Aparna" userId="de6bda78-74ab-46a6-b343-5976a01e9509" providerId="ADAL" clId="{5E319FB9-82C8-4824-AB5F-95BF46B6174B}" dt="2024-02-13T11:24:34.783" v="1200" actId="26606"/>
        <pc:sldMkLst>
          <pc:docMk/>
          <pc:sldMk cId="4260568879" sldId="274"/>
        </pc:sldMkLst>
        <pc:spChg chg="mod">
          <ac:chgData name="Ijjada, Aparna" userId="de6bda78-74ab-46a6-b343-5976a01e9509" providerId="ADAL" clId="{5E319FB9-82C8-4824-AB5F-95BF46B6174B}" dt="2024-02-13T11:24:34.783" v="1200" actId="26606"/>
          <ac:spMkLst>
            <pc:docMk/>
            <pc:sldMk cId="4260568879" sldId="274"/>
            <ac:spMk id="2" creationId="{C9ADCA2A-C2A2-C64E-E621-85F1B700024A}"/>
          </ac:spMkLst>
        </pc:spChg>
        <pc:spChg chg="add del">
          <ac:chgData name="Ijjada, Aparna" userId="de6bda78-74ab-46a6-b343-5976a01e9509" providerId="ADAL" clId="{5E319FB9-82C8-4824-AB5F-95BF46B6174B}" dt="2024-02-13T11:24:25.977" v="1194" actId="26606"/>
          <ac:spMkLst>
            <pc:docMk/>
            <pc:sldMk cId="4260568879" sldId="274"/>
            <ac:spMk id="9" creationId="{ECC07320-C2CA-4E29-8481-9D9E143C7788}"/>
          </ac:spMkLst>
        </pc:spChg>
        <pc:spChg chg="add del">
          <ac:chgData name="Ijjada, Aparna" userId="de6bda78-74ab-46a6-b343-5976a01e9509" providerId="ADAL" clId="{5E319FB9-82C8-4824-AB5F-95BF46B6174B}" dt="2024-02-13T11:24:31.612" v="1196" actId="26606"/>
          <ac:spMkLst>
            <pc:docMk/>
            <pc:sldMk cId="4260568879" sldId="274"/>
            <ac:spMk id="11" creationId="{D4771268-CB57-404A-9271-370EB28F6090}"/>
          </ac:spMkLst>
        </pc:spChg>
        <pc:spChg chg="add del">
          <ac:chgData name="Ijjada, Aparna" userId="de6bda78-74ab-46a6-b343-5976a01e9509" providerId="ADAL" clId="{5E319FB9-82C8-4824-AB5F-95BF46B6174B}" dt="2024-02-13T11:24:34.775" v="1199" actId="26606"/>
          <ac:spMkLst>
            <pc:docMk/>
            <pc:sldMk cId="4260568879" sldId="274"/>
            <ac:spMk id="13" creationId="{ECC07320-C2CA-4E29-8481-9D9E143C7788}"/>
          </ac:spMkLst>
        </pc:spChg>
        <pc:spChg chg="add">
          <ac:chgData name="Ijjada, Aparna" userId="de6bda78-74ab-46a6-b343-5976a01e9509" providerId="ADAL" clId="{5E319FB9-82C8-4824-AB5F-95BF46B6174B}" dt="2024-02-13T11:24:34.783" v="1200" actId="26606"/>
          <ac:spMkLst>
            <pc:docMk/>
            <pc:sldMk cId="4260568879" sldId="274"/>
            <ac:spMk id="15" creationId="{85149191-5F60-4A28-AAFF-039F96B0F3EC}"/>
          </ac:spMkLst>
        </pc:spChg>
        <pc:spChg chg="add">
          <ac:chgData name="Ijjada, Aparna" userId="de6bda78-74ab-46a6-b343-5976a01e9509" providerId="ADAL" clId="{5E319FB9-82C8-4824-AB5F-95BF46B6174B}" dt="2024-02-13T11:24:34.783" v="1200" actId="26606"/>
          <ac:spMkLst>
            <pc:docMk/>
            <pc:sldMk cId="4260568879" sldId="274"/>
            <ac:spMk id="16" creationId="{A8384FB5-9ADC-4DDC-881B-597D56F5B15D}"/>
          </ac:spMkLst>
        </pc:spChg>
        <pc:spChg chg="add">
          <ac:chgData name="Ijjada, Aparna" userId="de6bda78-74ab-46a6-b343-5976a01e9509" providerId="ADAL" clId="{5E319FB9-82C8-4824-AB5F-95BF46B6174B}" dt="2024-02-13T11:24:34.783" v="1200" actId="26606"/>
          <ac:spMkLst>
            <pc:docMk/>
            <pc:sldMk cId="4260568879" sldId="274"/>
            <ac:spMk id="17" creationId="{F8260ED5-17F7-4158-B241-D51DD4CF1B7E}"/>
          </ac:spMkLst>
        </pc:spChg>
        <pc:spChg chg="add">
          <ac:chgData name="Ijjada, Aparna" userId="de6bda78-74ab-46a6-b343-5976a01e9509" providerId="ADAL" clId="{5E319FB9-82C8-4824-AB5F-95BF46B6174B}" dt="2024-02-13T11:24:34.783" v="1200" actId="26606"/>
          <ac:spMkLst>
            <pc:docMk/>
            <pc:sldMk cId="4260568879" sldId="274"/>
            <ac:spMk id="18" creationId="{91E5A9A7-95C6-4F4F-B00E-C82E07FE62EF}"/>
          </ac:spMkLst>
        </pc:spChg>
        <pc:spChg chg="add">
          <ac:chgData name="Ijjada, Aparna" userId="de6bda78-74ab-46a6-b343-5976a01e9509" providerId="ADAL" clId="{5E319FB9-82C8-4824-AB5F-95BF46B6174B}" dt="2024-02-13T11:24:34.783" v="1200" actId="26606"/>
          <ac:spMkLst>
            <pc:docMk/>
            <pc:sldMk cId="4260568879" sldId="274"/>
            <ac:spMk id="19" creationId="{D07DD2DE-F619-49DD-B5E7-03A290FF4ED1}"/>
          </ac:spMkLst>
        </pc:spChg>
        <pc:picChg chg="add mod">
          <ac:chgData name="Ijjada, Aparna" userId="de6bda78-74ab-46a6-b343-5976a01e9509" providerId="ADAL" clId="{5E319FB9-82C8-4824-AB5F-95BF46B6174B}" dt="2024-02-13T11:24:34.783" v="1200" actId="26606"/>
          <ac:picMkLst>
            <pc:docMk/>
            <pc:sldMk cId="4260568879" sldId="274"/>
            <ac:picMk id="4" creationId="{4CF9A169-2766-283F-D83E-17BF0C58128E}"/>
          </ac:picMkLst>
        </pc:picChg>
      </pc:sldChg>
      <pc:sldChg chg="addSp modSp new mod setBg addAnim">
        <pc:chgData name="Ijjada, Aparna" userId="de6bda78-74ab-46a6-b343-5976a01e9509" providerId="ADAL" clId="{5E319FB9-82C8-4824-AB5F-95BF46B6174B}" dt="2024-02-14T07:15:02.380" v="1599"/>
        <pc:sldMkLst>
          <pc:docMk/>
          <pc:sldMk cId="50287180" sldId="275"/>
        </pc:sldMkLst>
        <pc:spChg chg="mod">
          <ac:chgData name="Ijjada, Aparna" userId="de6bda78-74ab-46a6-b343-5976a01e9509" providerId="ADAL" clId="{5E319FB9-82C8-4824-AB5F-95BF46B6174B}" dt="2024-02-14T07:15:02.378" v="1597" actId="26606"/>
          <ac:spMkLst>
            <pc:docMk/>
            <pc:sldMk cId="50287180" sldId="275"/>
            <ac:spMk id="2" creationId="{D19A1AEA-087E-919B-04B4-FEB889CB6FDC}"/>
          </ac:spMkLst>
        </pc:spChg>
        <pc:spChg chg="add">
          <ac:chgData name="Ijjada, Aparna" userId="de6bda78-74ab-46a6-b343-5976a01e9509" providerId="ADAL" clId="{5E319FB9-82C8-4824-AB5F-95BF46B6174B}" dt="2024-02-14T07:15:02.378" v="1597" actId="26606"/>
          <ac:spMkLst>
            <pc:docMk/>
            <pc:sldMk cId="50287180" sldId="275"/>
            <ac:spMk id="9" creationId="{93245F62-CCC4-49E4-B95B-EA6C1E790510}"/>
          </ac:spMkLst>
        </pc:spChg>
        <pc:spChg chg="add">
          <ac:chgData name="Ijjada, Aparna" userId="de6bda78-74ab-46a6-b343-5976a01e9509" providerId="ADAL" clId="{5E319FB9-82C8-4824-AB5F-95BF46B6174B}" dt="2024-02-14T07:15:02.378" v="1597" actId="26606"/>
          <ac:spMkLst>
            <pc:docMk/>
            <pc:sldMk cId="50287180" sldId="275"/>
            <ac:spMk id="11" creationId="{E6C0DD6B-6AA3-448F-9B99-8386295BC1B4}"/>
          </ac:spMkLst>
        </pc:spChg>
        <pc:picChg chg="add">
          <ac:chgData name="Ijjada, Aparna" userId="de6bda78-74ab-46a6-b343-5976a01e9509" providerId="ADAL" clId="{5E319FB9-82C8-4824-AB5F-95BF46B6174B}" dt="2024-02-14T07:15:02.378" v="1597" actId="26606"/>
          <ac:picMkLst>
            <pc:docMk/>
            <pc:sldMk cId="50287180" sldId="275"/>
            <ac:picMk id="6" creationId="{D29B6A30-1085-CB09-EB5F-461544030297}"/>
          </ac:picMkLst>
        </pc:picChg>
      </pc:sldChg>
      <pc:sldChg chg="addSp delSp modSp new del mod setBg">
        <pc:chgData name="Ijjada, Aparna" userId="de6bda78-74ab-46a6-b343-5976a01e9509" providerId="ADAL" clId="{5E319FB9-82C8-4824-AB5F-95BF46B6174B}" dt="2024-02-14T07:10:38.607" v="1586" actId="47"/>
        <pc:sldMkLst>
          <pc:docMk/>
          <pc:sldMk cId="1765487359" sldId="275"/>
        </pc:sldMkLst>
        <pc:spChg chg="mod">
          <ac:chgData name="Ijjada, Aparna" userId="de6bda78-74ab-46a6-b343-5976a01e9509" providerId="ADAL" clId="{5E319FB9-82C8-4824-AB5F-95BF46B6174B}" dt="2024-02-14T07:10:28.836" v="1585" actId="26606"/>
          <ac:spMkLst>
            <pc:docMk/>
            <pc:sldMk cId="1765487359" sldId="275"/>
            <ac:spMk id="2" creationId="{04482C4F-8EB4-5B96-E7A8-D7A20A3022D5}"/>
          </ac:spMkLst>
        </pc:spChg>
        <pc:spChg chg="add del">
          <ac:chgData name="Ijjada, Aparna" userId="de6bda78-74ab-46a6-b343-5976a01e9509" providerId="ADAL" clId="{5E319FB9-82C8-4824-AB5F-95BF46B6174B}" dt="2024-02-14T07:09:24.296" v="1582" actId="26606"/>
          <ac:spMkLst>
            <pc:docMk/>
            <pc:sldMk cId="1765487359" sldId="275"/>
            <ac:spMk id="9" creationId="{2791B33F-CE76-4EF1-8227-54ED041CD4BD}"/>
          </ac:spMkLst>
        </pc:spChg>
        <pc:spChg chg="add del">
          <ac:chgData name="Ijjada, Aparna" userId="de6bda78-74ab-46a6-b343-5976a01e9509" providerId="ADAL" clId="{5E319FB9-82C8-4824-AB5F-95BF46B6174B}" dt="2024-02-14T07:10:28.836" v="1585" actId="26606"/>
          <ac:spMkLst>
            <pc:docMk/>
            <pc:sldMk cId="1765487359" sldId="275"/>
            <ac:spMk id="11" creationId="{E6C0DD6B-6AA3-448F-9B99-8386295BC1B4}"/>
          </ac:spMkLst>
        </pc:spChg>
        <pc:spChg chg="add del">
          <ac:chgData name="Ijjada, Aparna" userId="de6bda78-74ab-46a6-b343-5976a01e9509" providerId="ADAL" clId="{5E319FB9-82C8-4824-AB5F-95BF46B6174B}" dt="2024-02-14T07:10:28.836" v="1585" actId="26606"/>
          <ac:spMkLst>
            <pc:docMk/>
            <pc:sldMk cId="1765487359" sldId="275"/>
            <ac:spMk id="12" creationId="{93245F62-CCC4-49E4-B95B-EA6C1E790510}"/>
          </ac:spMkLst>
        </pc:spChg>
        <pc:spChg chg="add">
          <ac:chgData name="Ijjada, Aparna" userId="de6bda78-74ab-46a6-b343-5976a01e9509" providerId="ADAL" clId="{5E319FB9-82C8-4824-AB5F-95BF46B6174B}" dt="2024-02-14T07:10:28.836" v="1585" actId="26606"/>
          <ac:spMkLst>
            <pc:docMk/>
            <pc:sldMk cId="1765487359" sldId="275"/>
            <ac:spMk id="18" creationId="{F0A604E4-7307-451C-93BE-F1F7E1BF3BF8}"/>
          </ac:spMkLst>
        </pc:spChg>
        <pc:spChg chg="add">
          <ac:chgData name="Ijjada, Aparna" userId="de6bda78-74ab-46a6-b343-5976a01e9509" providerId="ADAL" clId="{5E319FB9-82C8-4824-AB5F-95BF46B6174B}" dt="2024-02-14T07:10:28.836" v="1585" actId="26606"/>
          <ac:spMkLst>
            <pc:docMk/>
            <pc:sldMk cId="1765487359" sldId="275"/>
            <ac:spMk id="20" creationId="{F7F3A0AA-35E5-4085-942B-737839030604}"/>
          </ac:spMkLst>
        </pc:spChg>
        <pc:spChg chg="add">
          <ac:chgData name="Ijjada, Aparna" userId="de6bda78-74ab-46a6-b343-5976a01e9509" providerId="ADAL" clId="{5E319FB9-82C8-4824-AB5F-95BF46B6174B}" dt="2024-02-14T07:10:28.836" v="1585" actId="26606"/>
          <ac:spMkLst>
            <pc:docMk/>
            <pc:sldMk cId="1765487359" sldId="275"/>
            <ac:spMk id="22" creationId="{402F5C38-C747-4173-ABBF-656E39E82130}"/>
          </ac:spMkLst>
        </pc:spChg>
        <pc:spChg chg="add">
          <ac:chgData name="Ijjada, Aparna" userId="de6bda78-74ab-46a6-b343-5976a01e9509" providerId="ADAL" clId="{5E319FB9-82C8-4824-AB5F-95BF46B6174B}" dt="2024-02-14T07:10:28.836" v="1585" actId="26606"/>
          <ac:spMkLst>
            <pc:docMk/>
            <pc:sldMk cId="1765487359" sldId="275"/>
            <ac:spMk id="24" creationId="{E37EECFC-A684-4391-AE85-4CDAF5565F61}"/>
          </ac:spMkLst>
        </pc:spChg>
        <pc:picChg chg="add del">
          <ac:chgData name="Ijjada, Aparna" userId="de6bda78-74ab-46a6-b343-5976a01e9509" providerId="ADAL" clId="{5E319FB9-82C8-4824-AB5F-95BF46B6174B}" dt="2024-02-14T07:09:24.296" v="1582" actId="26606"/>
          <ac:picMkLst>
            <pc:docMk/>
            <pc:sldMk cId="1765487359" sldId="275"/>
            <ac:picMk id="6" creationId="{4A08F01C-F3EE-06F4-B485-9F3D401930E8}"/>
          </ac:picMkLst>
        </pc:picChg>
        <pc:picChg chg="add mod">
          <ac:chgData name="Ijjada, Aparna" userId="de6bda78-74ab-46a6-b343-5976a01e9509" providerId="ADAL" clId="{5E319FB9-82C8-4824-AB5F-95BF46B6174B}" dt="2024-02-14T07:10:28.836" v="1585" actId="26606"/>
          <ac:picMkLst>
            <pc:docMk/>
            <pc:sldMk cId="1765487359" sldId="275"/>
            <ac:picMk id="13" creationId="{ED18CD31-FEE9-B54D-3EF8-AA827258126C}"/>
          </ac:picMkLst>
        </pc:picChg>
      </pc:sldChg>
      <pc:sldChg chg="addSp delSp modSp new mod setBg">
        <pc:chgData name="Ijjada, Aparna" userId="de6bda78-74ab-46a6-b343-5976a01e9509" providerId="ADAL" clId="{5E319FB9-82C8-4824-AB5F-95BF46B6174B}" dt="2024-02-14T08:18:26.160" v="1759" actId="1076"/>
        <pc:sldMkLst>
          <pc:docMk/>
          <pc:sldMk cId="3025778029" sldId="276"/>
        </pc:sldMkLst>
        <pc:spChg chg="mod">
          <ac:chgData name="Ijjada, Aparna" userId="de6bda78-74ab-46a6-b343-5976a01e9509" providerId="ADAL" clId="{5E319FB9-82C8-4824-AB5F-95BF46B6174B}" dt="2024-02-14T08:18:09.840" v="1755" actId="26606"/>
          <ac:spMkLst>
            <pc:docMk/>
            <pc:sldMk cId="3025778029" sldId="276"/>
            <ac:spMk id="2" creationId="{7162E42C-E70D-8805-DC9F-C7C9BE07714B}"/>
          </ac:spMkLst>
        </pc:spChg>
        <pc:spChg chg="mod">
          <ac:chgData name="Ijjada, Aparna" userId="de6bda78-74ab-46a6-b343-5976a01e9509" providerId="ADAL" clId="{5E319FB9-82C8-4824-AB5F-95BF46B6174B}" dt="2024-02-14T08:18:26.160" v="1759" actId="1076"/>
          <ac:spMkLst>
            <pc:docMk/>
            <pc:sldMk cId="3025778029" sldId="276"/>
            <ac:spMk id="3" creationId="{CE0E12C1-F735-8106-0222-006263FE64D6}"/>
          </ac:spMkLst>
        </pc:spChg>
        <pc:spChg chg="add del">
          <ac:chgData name="Ijjada, Aparna" userId="de6bda78-74ab-46a6-b343-5976a01e9509" providerId="ADAL" clId="{5E319FB9-82C8-4824-AB5F-95BF46B6174B}" dt="2024-02-14T08:12:14.738" v="1713" actId="26606"/>
          <ac:spMkLst>
            <pc:docMk/>
            <pc:sldMk cId="3025778029" sldId="276"/>
            <ac:spMk id="8" creationId="{1B15ED52-F352-441B-82BF-E0EA34836D08}"/>
          </ac:spMkLst>
        </pc:spChg>
        <pc:spChg chg="add del">
          <ac:chgData name="Ijjada, Aparna" userId="de6bda78-74ab-46a6-b343-5976a01e9509" providerId="ADAL" clId="{5E319FB9-82C8-4824-AB5F-95BF46B6174B}" dt="2024-02-14T08:12:14.738" v="1713" actId="26606"/>
          <ac:spMkLst>
            <pc:docMk/>
            <pc:sldMk cId="3025778029" sldId="276"/>
            <ac:spMk id="10" creationId="{3B2E3793-BFE6-45A2-9B7B-E18844431C99}"/>
          </ac:spMkLst>
        </pc:spChg>
        <pc:spChg chg="add del">
          <ac:chgData name="Ijjada, Aparna" userId="de6bda78-74ab-46a6-b343-5976a01e9509" providerId="ADAL" clId="{5E319FB9-82C8-4824-AB5F-95BF46B6174B}" dt="2024-02-14T08:12:14.738" v="1713" actId="26606"/>
          <ac:spMkLst>
            <pc:docMk/>
            <pc:sldMk cId="3025778029" sldId="276"/>
            <ac:spMk id="12" creationId="{BC4C4868-CB8F-4AF9-9CDB-8108F2C19B67}"/>
          </ac:spMkLst>
        </pc:spChg>
        <pc:spChg chg="add del">
          <ac:chgData name="Ijjada, Aparna" userId="de6bda78-74ab-46a6-b343-5976a01e9509" providerId="ADAL" clId="{5E319FB9-82C8-4824-AB5F-95BF46B6174B}" dt="2024-02-14T08:12:14.738" v="1713" actId="26606"/>
          <ac:spMkLst>
            <pc:docMk/>
            <pc:sldMk cId="3025778029" sldId="276"/>
            <ac:spMk id="14" creationId="{375E0459-6403-40CD-989D-56A4407CA12E}"/>
          </ac:spMkLst>
        </pc:spChg>
        <pc:spChg chg="add del">
          <ac:chgData name="Ijjada, Aparna" userId="de6bda78-74ab-46a6-b343-5976a01e9509" providerId="ADAL" clId="{5E319FB9-82C8-4824-AB5F-95BF46B6174B}" dt="2024-02-14T08:12:14.738" v="1713" actId="26606"/>
          <ac:spMkLst>
            <pc:docMk/>
            <pc:sldMk cId="3025778029" sldId="276"/>
            <ac:spMk id="16" creationId="{53E5B1A8-3AC9-4BD1-9BBC-78CA94F2D1BA}"/>
          </ac:spMkLst>
        </pc:spChg>
        <pc:spChg chg="add del">
          <ac:chgData name="Ijjada, Aparna" userId="de6bda78-74ab-46a6-b343-5976a01e9509" providerId="ADAL" clId="{5E319FB9-82C8-4824-AB5F-95BF46B6174B}" dt="2024-02-14T08:18:09.840" v="1755" actId="26606"/>
          <ac:spMkLst>
            <pc:docMk/>
            <pc:sldMk cId="3025778029" sldId="276"/>
            <ac:spMk id="21" creationId="{979E27D9-03C7-44E2-9FF8-15D0C8506AF7}"/>
          </ac:spMkLst>
        </pc:spChg>
        <pc:spChg chg="add del">
          <ac:chgData name="Ijjada, Aparna" userId="de6bda78-74ab-46a6-b343-5976a01e9509" providerId="ADAL" clId="{5E319FB9-82C8-4824-AB5F-95BF46B6174B}" dt="2024-02-14T08:18:09.840" v="1755" actId="26606"/>
          <ac:spMkLst>
            <pc:docMk/>
            <pc:sldMk cId="3025778029" sldId="276"/>
            <ac:spMk id="23" creationId="{EEBF1590-3B36-48EE-A89D-3B6F3CB256AB}"/>
          </ac:spMkLst>
        </pc:spChg>
        <pc:spChg chg="add del">
          <ac:chgData name="Ijjada, Aparna" userId="de6bda78-74ab-46a6-b343-5976a01e9509" providerId="ADAL" clId="{5E319FB9-82C8-4824-AB5F-95BF46B6174B}" dt="2024-02-14T08:18:09.840" v="1755" actId="26606"/>
          <ac:spMkLst>
            <pc:docMk/>
            <pc:sldMk cId="3025778029" sldId="276"/>
            <ac:spMk id="25" creationId="{AC8F6C8C-AB5A-4548-942D-E3FD40ACBC49}"/>
          </ac:spMkLst>
        </pc:spChg>
        <pc:spChg chg="add">
          <ac:chgData name="Ijjada, Aparna" userId="de6bda78-74ab-46a6-b343-5976a01e9509" providerId="ADAL" clId="{5E319FB9-82C8-4824-AB5F-95BF46B6174B}" dt="2024-02-14T08:18:09.840" v="1755" actId="26606"/>
          <ac:spMkLst>
            <pc:docMk/>
            <pc:sldMk cId="3025778029" sldId="276"/>
            <ac:spMk id="30" creationId="{1B15ED52-F352-441B-82BF-E0EA34836D08}"/>
          </ac:spMkLst>
        </pc:spChg>
        <pc:spChg chg="add">
          <ac:chgData name="Ijjada, Aparna" userId="de6bda78-74ab-46a6-b343-5976a01e9509" providerId="ADAL" clId="{5E319FB9-82C8-4824-AB5F-95BF46B6174B}" dt="2024-02-14T08:18:09.840" v="1755" actId="26606"/>
          <ac:spMkLst>
            <pc:docMk/>
            <pc:sldMk cId="3025778029" sldId="276"/>
            <ac:spMk id="32" creationId="{3B2E3793-BFE6-45A2-9B7B-E18844431C99}"/>
          </ac:spMkLst>
        </pc:spChg>
        <pc:spChg chg="add">
          <ac:chgData name="Ijjada, Aparna" userId="de6bda78-74ab-46a6-b343-5976a01e9509" providerId="ADAL" clId="{5E319FB9-82C8-4824-AB5F-95BF46B6174B}" dt="2024-02-14T08:18:09.840" v="1755" actId="26606"/>
          <ac:spMkLst>
            <pc:docMk/>
            <pc:sldMk cId="3025778029" sldId="276"/>
            <ac:spMk id="34" creationId="{BC4C4868-CB8F-4AF9-9CDB-8108F2C19B67}"/>
          </ac:spMkLst>
        </pc:spChg>
        <pc:spChg chg="add">
          <ac:chgData name="Ijjada, Aparna" userId="de6bda78-74ab-46a6-b343-5976a01e9509" providerId="ADAL" clId="{5E319FB9-82C8-4824-AB5F-95BF46B6174B}" dt="2024-02-14T08:18:09.840" v="1755" actId="26606"/>
          <ac:spMkLst>
            <pc:docMk/>
            <pc:sldMk cId="3025778029" sldId="276"/>
            <ac:spMk id="36" creationId="{375E0459-6403-40CD-989D-56A4407CA12E}"/>
          </ac:spMkLst>
        </pc:spChg>
        <pc:spChg chg="add">
          <ac:chgData name="Ijjada, Aparna" userId="de6bda78-74ab-46a6-b343-5976a01e9509" providerId="ADAL" clId="{5E319FB9-82C8-4824-AB5F-95BF46B6174B}" dt="2024-02-14T08:18:09.840" v="1755" actId="26606"/>
          <ac:spMkLst>
            <pc:docMk/>
            <pc:sldMk cId="3025778029" sldId="276"/>
            <ac:spMk id="38" creationId="{53E5B1A8-3AC9-4BD1-9BBC-78CA94F2D1BA}"/>
          </ac:spMkLst>
        </pc:spChg>
      </pc:sldChg>
      <pc:sldChg chg="addSp delSp modSp new mod setBg">
        <pc:chgData name="Ijjada, Aparna" userId="de6bda78-74ab-46a6-b343-5976a01e9509" providerId="ADAL" clId="{5E319FB9-82C8-4824-AB5F-95BF46B6174B}" dt="2024-02-14T08:19:21.010" v="1764" actId="255"/>
        <pc:sldMkLst>
          <pc:docMk/>
          <pc:sldMk cId="3793407041" sldId="277"/>
        </pc:sldMkLst>
        <pc:spChg chg="del mod">
          <ac:chgData name="Ijjada, Aparna" userId="de6bda78-74ab-46a6-b343-5976a01e9509" providerId="ADAL" clId="{5E319FB9-82C8-4824-AB5F-95BF46B6174B}" dt="2024-02-14T07:56:16.659" v="1697" actId="478"/>
          <ac:spMkLst>
            <pc:docMk/>
            <pc:sldMk cId="3793407041" sldId="277"/>
            <ac:spMk id="2" creationId="{52DC3CEA-3629-B6F9-DD4F-16E958598296}"/>
          </ac:spMkLst>
        </pc:spChg>
        <pc:spChg chg="mod">
          <ac:chgData name="Ijjada, Aparna" userId="de6bda78-74ab-46a6-b343-5976a01e9509" providerId="ADAL" clId="{5E319FB9-82C8-4824-AB5F-95BF46B6174B}" dt="2024-02-14T08:19:21.010" v="1764" actId="255"/>
          <ac:spMkLst>
            <pc:docMk/>
            <pc:sldMk cId="3793407041" sldId="277"/>
            <ac:spMk id="3" creationId="{BDABDD83-91D2-9F49-F677-FF50C5158686}"/>
          </ac:spMkLst>
        </pc:spChg>
        <pc:spChg chg="add del">
          <ac:chgData name="Ijjada, Aparna" userId="de6bda78-74ab-46a6-b343-5976a01e9509" providerId="ADAL" clId="{5E319FB9-82C8-4824-AB5F-95BF46B6174B}" dt="2024-02-14T08:12:59.201" v="1724" actId="26606"/>
          <ac:spMkLst>
            <pc:docMk/>
            <pc:sldMk cId="3793407041" sldId="277"/>
            <ac:spMk id="8" creationId="{1B15ED52-F352-441B-82BF-E0EA34836D08}"/>
          </ac:spMkLst>
        </pc:spChg>
        <pc:spChg chg="add del">
          <ac:chgData name="Ijjada, Aparna" userId="de6bda78-74ab-46a6-b343-5976a01e9509" providerId="ADAL" clId="{5E319FB9-82C8-4824-AB5F-95BF46B6174B}" dt="2024-02-14T08:12:59.201" v="1724" actId="26606"/>
          <ac:spMkLst>
            <pc:docMk/>
            <pc:sldMk cId="3793407041" sldId="277"/>
            <ac:spMk id="10" creationId="{3B2E3793-BFE6-45A2-9B7B-E18844431C99}"/>
          </ac:spMkLst>
        </pc:spChg>
        <pc:spChg chg="add del">
          <ac:chgData name="Ijjada, Aparna" userId="de6bda78-74ab-46a6-b343-5976a01e9509" providerId="ADAL" clId="{5E319FB9-82C8-4824-AB5F-95BF46B6174B}" dt="2024-02-14T08:12:59.201" v="1724" actId="26606"/>
          <ac:spMkLst>
            <pc:docMk/>
            <pc:sldMk cId="3793407041" sldId="277"/>
            <ac:spMk id="12" creationId="{BC4C4868-CB8F-4AF9-9CDB-8108F2C19B67}"/>
          </ac:spMkLst>
        </pc:spChg>
        <pc:spChg chg="add del">
          <ac:chgData name="Ijjada, Aparna" userId="de6bda78-74ab-46a6-b343-5976a01e9509" providerId="ADAL" clId="{5E319FB9-82C8-4824-AB5F-95BF46B6174B}" dt="2024-02-14T08:12:59.201" v="1724" actId="26606"/>
          <ac:spMkLst>
            <pc:docMk/>
            <pc:sldMk cId="3793407041" sldId="277"/>
            <ac:spMk id="14" creationId="{375E0459-6403-40CD-989D-56A4407CA12E}"/>
          </ac:spMkLst>
        </pc:spChg>
        <pc:spChg chg="add del">
          <ac:chgData name="Ijjada, Aparna" userId="de6bda78-74ab-46a6-b343-5976a01e9509" providerId="ADAL" clId="{5E319FB9-82C8-4824-AB5F-95BF46B6174B}" dt="2024-02-14T08:12:59.201" v="1724" actId="26606"/>
          <ac:spMkLst>
            <pc:docMk/>
            <pc:sldMk cId="3793407041" sldId="277"/>
            <ac:spMk id="16" creationId="{53E5B1A8-3AC9-4BD1-9BBC-78CA94F2D1BA}"/>
          </ac:spMkLst>
        </pc:spChg>
        <pc:spChg chg="add del">
          <ac:chgData name="Ijjada, Aparna" userId="de6bda78-74ab-46a6-b343-5976a01e9509" providerId="ADAL" clId="{5E319FB9-82C8-4824-AB5F-95BF46B6174B}" dt="2024-02-14T08:19:14.349" v="1763" actId="26606"/>
          <ac:spMkLst>
            <pc:docMk/>
            <pc:sldMk cId="3793407041" sldId="277"/>
            <ac:spMk id="21" creationId="{979E27D9-03C7-44E2-9FF8-15D0C8506AF7}"/>
          </ac:spMkLst>
        </pc:spChg>
        <pc:spChg chg="add del">
          <ac:chgData name="Ijjada, Aparna" userId="de6bda78-74ab-46a6-b343-5976a01e9509" providerId="ADAL" clId="{5E319FB9-82C8-4824-AB5F-95BF46B6174B}" dt="2024-02-14T08:19:14.349" v="1763" actId="26606"/>
          <ac:spMkLst>
            <pc:docMk/>
            <pc:sldMk cId="3793407041" sldId="277"/>
            <ac:spMk id="23" creationId="{EEBF1590-3B36-48EE-A89D-3B6F3CB256AB}"/>
          </ac:spMkLst>
        </pc:spChg>
        <pc:spChg chg="add del">
          <ac:chgData name="Ijjada, Aparna" userId="de6bda78-74ab-46a6-b343-5976a01e9509" providerId="ADAL" clId="{5E319FB9-82C8-4824-AB5F-95BF46B6174B}" dt="2024-02-14T08:19:14.349" v="1763" actId="26606"/>
          <ac:spMkLst>
            <pc:docMk/>
            <pc:sldMk cId="3793407041" sldId="277"/>
            <ac:spMk id="25" creationId="{AC8F6C8C-AB5A-4548-942D-E3FD40ACBC49}"/>
          </ac:spMkLst>
        </pc:spChg>
        <pc:spChg chg="add">
          <ac:chgData name="Ijjada, Aparna" userId="de6bda78-74ab-46a6-b343-5976a01e9509" providerId="ADAL" clId="{5E319FB9-82C8-4824-AB5F-95BF46B6174B}" dt="2024-02-14T08:19:14.349" v="1763" actId="26606"/>
          <ac:spMkLst>
            <pc:docMk/>
            <pc:sldMk cId="3793407041" sldId="277"/>
            <ac:spMk id="30" creationId="{1B15ED52-F352-441B-82BF-E0EA34836D08}"/>
          </ac:spMkLst>
        </pc:spChg>
        <pc:spChg chg="add">
          <ac:chgData name="Ijjada, Aparna" userId="de6bda78-74ab-46a6-b343-5976a01e9509" providerId="ADAL" clId="{5E319FB9-82C8-4824-AB5F-95BF46B6174B}" dt="2024-02-14T08:19:14.349" v="1763" actId="26606"/>
          <ac:spMkLst>
            <pc:docMk/>
            <pc:sldMk cId="3793407041" sldId="277"/>
            <ac:spMk id="32" creationId="{3B2E3793-BFE6-45A2-9B7B-E18844431C99}"/>
          </ac:spMkLst>
        </pc:spChg>
        <pc:spChg chg="add">
          <ac:chgData name="Ijjada, Aparna" userId="de6bda78-74ab-46a6-b343-5976a01e9509" providerId="ADAL" clId="{5E319FB9-82C8-4824-AB5F-95BF46B6174B}" dt="2024-02-14T08:19:14.349" v="1763" actId="26606"/>
          <ac:spMkLst>
            <pc:docMk/>
            <pc:sldMk cId="3793407041" sldId="277"/>
            <ac:spMk id="34" creationId="{BC4C4868-CB8F-4AF9-9CDB-8108F2C19B67}"/>
          </ac:spMkLst>
        </pc:spChg>
        <pc:spChg chg="add">
          <ac:chgData name="Ijjada, Aparna" userId="de6bda78-74ab-46a6-b343-5976a01e9509" providerId="ADAL" clId="{5E319FB9-82C8-4824-AB5F-95BF46B6174B}" dt="2024-02-14T08:19:14.349" v="1763" actId="26606"/>
          <ac:spMkLst>
            <pc:docMk/>
            <pc:sldMk cId="3793407041" sldId="277"/>
            <ac:spMk id="36" creationId="{375E0459-6403-40CD-989D-56A4407CA12E}"/>
          </ac:spMkLst>
        </pc:spChg>
        <pc:spChg chg="add">
          <ac:chgData name="Ijjada, Aparna" userId="de6bda78-74ab-46a6-b343-5976a01e9509" providerId="ADAL" clId="{5E319FB9-82C8-4824-AB5F-95BF46B6174B}" dt="2024-02-14T08:19:14.349" v="1763" actId="26606"/>
          <ac:spMkLst>
            <pc:docMk/>
            <pc:sldMk cId="3793407041" sldId="277"/>
            <ac:spMk id="38" creationId="{53E5B1A8-3AC9-4BD1-9BBC-78CA94F2D1B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289C1-ED4C-4AD2-854C-BB6A15F00CA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C3BCA23-3A18-4EA6-8187-5019971B5751}">
      <dgm:prSet/>
      <dgm:spPr/>
      <dgm:t>
        <a:bodyPr/>
        <a:lstStyle/>
        <a:p>
          <a:pPr>
            <a:defRPr cap="all"/>
          </a:pPr>
          <a:r>
            <a:rPr lang="en-US"/>
            <a:t>JIRA Software</a:t>
          </a:r>
        </a:p>
      </dgm:t>
    </dgm:pt>
    <dgm:pt modelId="{352D1B1A-4AF6-4CE9-8BEF-20DC60059781}" type="parTrans" cxnId="{54B708B8-1C55-40E2-87DF-6332229C3E6C}">
      <dgm:prSet/>
      <dgm:spPr/>
      <dgm:t>
        <a:bodyPr/>
        <a:lstStyle/>
        <a:p>
          <a:endParaRPr lang="en-US"/>
        </a:p>
      </dgm:t>
    </dgm:pt>
    <dgm:pt modelId="{791B314F-91A8-4701-9CC1-542A15D029B8}" type="sibTrans" cxnId="{54B708B8-1C55-40E2-87DF-6332229C3E6C}">
      <dgm:prSet/>
      <dgm:spPr/>
      <dgm:t>
        <a:bodyPr/>
        <a:lstStyle/>
        <a:p>
          <a:endParaRPr lang="en-US"/>
        </a:p>
      </dgm:t>
    </dgm:pt>
    <dgm:pt modelId="{77535987-DC76-41CA-B3AB-D94D7CFC6A28}">
      <dgm:prSet/>
      <dgm:spPr/>
      <dgm:t>
        <a:bodyPr/>
        <a:lstStyle/>
        <a:p>
          <a:pPr>
            <a:defRPr cap="all"/>
          </a:pPr>
          <a:r>
            <a:rPr lang="en-US"/>
            <a:t>JIRA Align</a:t>
          </a:r>
        </a:p>
      </dgm:t>
    </dgm:pt>
    <dgm:pt modelId="{CE3F1E8E-34DC-4F68-9C2D-4629C0D9C8BA}" type="parTrans" cxnId="{6554B71D-F8A8-4805-8F99-2E5BE60D1716}">
      <dgm:prSet/>
      <dgm:spPr/>
      <dgm:t>
        <a:bodyPr/>
        <a:lstStyle/>
        <a:p>
          <a:endParaRPr lang="en-US"/>
        </a:p>
      </dgm:t>
    </dgm:pt>
    <dgm:pt modelId="{83B9FD2C-FD3B-43BC-BE90-15D9AD5E009C}" type="sibTrans" cxnId="{6554B71D-F8A8-4805-8F99-2E5BE60D1716}">
      <dgm:prSet/>
      <dgm:spPr/>
      <dgm:t>
        <a:bodyPr/>
        <a:lstStyle/>
        <a:p>
          <a:endParaRPr lang="en-US"/>
        </a:p>
      </dgm:t>
    </dgm:pt>
    <dgm:pt modelId="{66375185-DB2E-41C0-B04D-134F93C3FBCD}">
      <dgm:prSet/>
      <dgm:spPr/>
      <dgm:t>
        <a:bodyPr/>
        <a:lstStyle/>
        <a:p>
          <a:pPr>
            <a:defRPr cap="all"/>
          </a:pPr>
          <a:r>
            <a:rPr lang="en-US"/>
            <a:t>JIRA Work Management</a:t>
          </a:r>
        </a:p>
      </dgm:t>
    </dgm:pt>
    <dgm:pt modelId="{232BF7C7-C9D4-4902-860B-892B3443E217}" type="parTrans" cxnId="{AB8C9041-6765-4C7D-B575-4965ADAFFAA2}">
      <dgm:prSet/>
      <dgm:spPr/>
      <dgm:t>
        <a:bodyPr/>
        <a:lstStyle/>
        <a:p>
          <a:endParaRPr lang="en-US"/>
        </a:p>
      </dgm:t>
    </dgm:pt>
    <dgm:pt modelId="{0D81CD83-C9C9-4739-8ED7-3067EB760137}" type="sibTrans" cxnId="{AB8C9041-6765-4C7D-B575-4965ADAFFAA2}">
      <dgm:prSet/>
      <dgm:spPr/>
      <dgm:t>
        <a:bodyPr/>
        <a:lstStyle/>
        <a:p>
          <a:endParaRPr lang="en-US"/>
        </a:p>
      </dgm:t>
    </dgm:pt>
    <dgm:pt modelId="{AC7DE3B7-73A5-4C17-A16D-49D048AA763D}">
      <dgm:prSet/>
      <dgm:spPr/>
      <dgm:t>
        <a:bodyPr/>
        <a:lstStyle/>
        <a:p>
          <a:pPr>
            <a:defRPr cap="all"/>
          </a:pPr>
          <a:r>
            <a:rPr lang="en-US"/>
            <a:t>JIRA Service Management</a:t>
          </a:r>
        </a:p>
      </dgm:t>
    </dgm:pt>
    <dgm:pt modelId="{C131CF65-2E38-4C7D-B47D-FF806F253957}" type="parTrans" cxnId="{47CC4985-C235-41C2-98C2-AB763ADE8FFD}">
      <dgm:prSet/>
      <dgm:spPr/>
      <dgm:t>
        <a:bodyPr/>
        <a:lstStyle/>
        <a:p>
          <a:endParaRPr lang="en-US"/>
        </a:p>
      </dgm:t>
    </dgm:pt>
    <dgm:pt modelId="{5A9A7728-89ED-4543-8D04-3F3D87871F9B}" type="sibTrans" cxnId="{47CC4985-C235-41C2-98C2-AB763ADE8FFD}">
      <dgm:prSet/>
      <dgm:spPr/>
      <dgm:t>
        <a:bodyPr/>
        <a:lstStyle/>
        <a:p>
          <a:endParaRPr lang="en-US"/>
        </a:p>
      </dgm:t>
    </dgm:pt>
    <dgm:pt modelId="{7E821F65-EA95-404B-B97C-798B018712E3}" type="pres">
      <dgm:prSet presAssocID="{261289C1-ED4C-4AD2-854C-BB6A15F00CA8}" presName="root" presStyleCnt="0">
        <dgm:presLayoutVars>
          <dgm:dir/>
          <dgm:resizeHandles val="exact"/>
        </dgm:presLayoutVars>
      </dgm:prSet>
      <dgm:spPr/>
    </dgm:pt>
    <dgm:pt modelId="{5E55097B-1837-446C-A840-EDE232F57669}" type="pres">
      <dgm:prSet presAssocID="{6C3BCA23-3A18-4EA6-8187-5019971B5751}" presName="compNode" presStyleCnt="0"/>
      <dgm:spPr/>
    </dgm:pt>
    <dgm:pt modelId="{26AD9F58-83D8-444D-B3DF-28EA4375AEB6}" type="pres">
      <dgm:prSet presAssocID="{6C3BCA23-3A18-4EA6-8187-5019971B5751}" presName="iconBgRect" presStyleLbl="bgShp" presStyleIdx="0" presStyleCnt="4"/>
      <dgm:spPr/>
    </dgm:pt>
    <dgm:pt modelId="{73CAB817-8676-4A15-BA3A-89B6D8B5CA74}" type="pres">
      <dgm:prSet presAssocID="{6C3BCA23-3A18-4EA6-8187-5019971B57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3D3178D-BF48-42D1-ACC1-3B16ACAA44C5}" type="pres">
      <dgm:prSet presAssocID="{6C3BCA23-3A18-4EA6-8187-5019971B5751}" presName="spaceRect" presStyleCnt="0"/>
      <dgm:spPr/>
    </dgm:pt>
    <dgm:pt modelId="{509D9D1A-652A-4624-858A-45211E43BDE8}" type="pres">
      <dgm:prSet presAssocID="{6C3BCA23-3A18-4EA6-8187-5019971B5751}" presName="textRect" presStyleLbl="revTx" presStyleIdx="0" presStyleCnt="4">
        <dgm:presLayoutVars>
          <dgm:chMax val="1"/>
          <dgm:chPref val="1"/>
        </dgm:presLayoutVars>
      </dgm:prSet>
      <dgm:spPr/>
    </dgm:pt>
    <dgm:pt modelId="{031CFF96-E0D9-4319-B060-8A0F4AD68779}" type="pres">
      <dgm:prSet presAssocID="{791B314F-91A8-4701-9CC1-542A15D029B8}" presName="sibTrans" presStyleCnt="0"/>
      <dgm:spPr/>
    </dgm:pt>
    <dgm:pt modelId="{F9C8ECC5-B33E-4E22-BC0D-24C1C8EBD318}" type="pres">
      <dgm:prSet presAssocID="{77535987-DC76-41CA-B3AB-D94D7CFC6A28}" presName="compNode" presStyleCnt="0"/>
      <dgm:spPr/>
    </dgm:pt>
    <dgm:pt modelId="{C1D751CB-697D-40F1-98E5-239BF69CAB96}" type="pres">
      <dgm:prSet presAssocID="{77535987-DC76-41CA-B3AB-D94D7CFC6A28}" presName="iconBgRect" presStyleLbl="bgShp" presStyleIdx="1" presStyleCnt="4"/>
      <dgm:spPr/>
    </dgm:pt>
    <dgm:pt modelId="{ADD1279C-F2AA-4FF6-9826-24AD721E6359}" type="pres">
      <dgm:prSet presAssocID="{77535987-DC76-41CA-B3AB-D94D7CFC6A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339AE22-1593-426E-811A-486F150F5BF2}" type="pres">
      <dgm:prSet presAssocID="{77535987-DC76-41CA-B3AB-D94D7CFC6A28}" presName="spaceRect" presStyleCnt="0"/>
      <dgm:spPr/>
    </dgm:pt>
    <dgm:pt modelId="{D85C63F1-9531-448E-9235-837D380C022F}" type="pres">
      <dgm:prSet presAssocID="{77535987-DC76-41CA-B3AB-D94D7CFC6A28}" presName="textRect" presStyleLbl="revTx" presStyleIdx="1" presStyleCnt="4">
        <dgm:presLayoutVars>
          <dgm:chMax val="1"/>
          <dgm:chPref val="1"/>
        </dgm:presLayoutVars>
      </dgm:prSet>
      <dgm:spPr/>
    </dgm:pt>
    <dgm:pt modelId="{1E0F70B5-7634-4815-BE2D-FF4AB534CF1A}" type="pres">
      <dgm:prSet presAssocID="{83B9FD2C-FD3B-43BC-BE90-15D9AD5E009C}" presName="sibTrans" presStyleCnt="0"/>
      <dgm:spPr/>
    </dgm:pt>
    <dgm:pt modelId="{EFE65642-DCCB-414C-9BCB-AA5FC8756F17}" type="pres">
      <dgm:prSet presAssocID="{66375185-DB2E-41C0-B04D-134F93C3FBCD}" presName="compNode" presStyleCnt="0"/>
      <dgm:spPr/>
    </dgm:pt>
    <dgm:pt modelId="{1EE946DE-5914-42FB-B734-24C10291C0DF}" type="pres">
      <dgm:prSet presAssocID="{66375185-DB2E-41C0-B04D-134F93C3FBCD}" presName="iconBgRect" presStyleLbl="bgShp" presStyleIdx="2" presStyleCnt="4"/>
      <dgm:spPr/>
    </dgm:pt>
    <dgm:pt modelId="{194A3BBB-1CED-47A6-8BFF-E1ECADA642FF}" type="pres">
      <dgm:prSet presAssocID="{66375185-DB2E-41C0-B04D-134F93C3FB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EE3298DF-78AA-4532-AA64-6D65362B9AC4}" type="pres">
      <dgm:prSet presAssocID="{66375185-DB2E-41C0-B04D-134F93C3FBCD}" presName="spaceRect" presStyleCnt="0"/>
      <dgm:spPr/>
    </dgm:pt>
    <dgm:pt modelId="{0097CC93-FD33-4655-8905-0AF8C54E66DF}" type="pres">
      <dgm:prSet presAssocID="{66375185-DB2E-41C0-B04D-134F93C3FBCD}" presName="textRect" presStyleLbl="revTx" presStyleIdx="2" presStyleCnt="4">
        <dgm:presLayoutVars>
          <dgm:chMax val="1"/>
          <dgm:chPref val="1"/>
        </dgm:presLayoutVars>
      </dgm:prSet>
      <dgm:spPr/>
    </dgm:pt>
    <dgm:pt modelId="{A7EC9B88-26ED-439E-9DDE-18EA58E41EC3}" type="pres">
      <dgm:prSet presAssocID="{0D81CD83-C9C9-4739-8ED7-3067EB760137}" presName="sibTrans" presStyleCnt="0"/>
      <dgm:spPr/>
    </dgm:pt>
    <dgm:pt modelId="{2936F602-E7A0-4863-962F-C14EA6675340}" type="pres">
      <dgm:prSet presAssocID="{AC7DE3B7-73A5-4C17-A16D-49D048AA763D}" presName="compNode" presStyleCnt="0"/>
      <dgm:spPr/>
    </dgm:pt>
    <dgm:pt modelId="{2297A7DE-9CA1-4719-9329-3D6C988B0A54}" type="pres">
      <dgm:prSet presAssocID="{AC7DE3B7-73A5-4C17-A16D-49D048AA763D}" presName="iconBgRect" presStyleLbl="bgShp" presStyleIdx="3" presStyleCnt="4"/>
      <dgm:spPr/>
    </dgm:pt>
    <dgm:pt modelId="{7D9546DE-73E8-47D1-9B0D-0DE514FD80BF}" type="pres">
      <dgm:prSet presAssocID="{AC7DE3B7-73A5-4C17-A16D-49D048AA76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04E40F9D-4AE7-4900-9BAC-06992A8AD102}" type="pres">
      <dgm:prSet presAssocID="{AC7DE3B7-73A5-4C17-A16D-49D048AA763D}" presName="spaceRect" presStyleCnt="0"/>
      <dgm:spPr/>
    </dgm:pt>
    <dgm:pt modelId="{0B38C51B-D63F-456D-B75F-1B5A918C8A8F}" type="pres">
      <dgm:prSet presAssocID="{AC7DE3B7-73A5-4C17-A16D-49D048AA763D}" presName="textRect" presStyleLbl="revTx" presStyleIdx="3" presStyleCnt="4">
        <dgm:presLayoutVars>
          <dgm:chMax val="1"/>
          <dgm:chPref val="1"/>
        </dgm:presLayoutVars>
      </dgm:prSet>
      <dgm:spPr/>
    </dgm:pt>
  </dgm:ptLst>
  <dgm:cxnLst>
    <dgm:cxn modelId="{6554B71D-F8A8-4805-8F99-2E5BE60D1716}" srcId="{261289C1-ED4C-4AD2-854C-BB6A15F00CA8}" destId="{77535987-DC76-41CA-B3AB-D94D7CFC6A28}" srcOrd="1" destOrd="0" parTransId="{CE3F1E8E-34DC-4F68-9C2D-4629C0D9C8BA}" sibTransId="{83B9FD2C-FD3B-43BC-BE90-15D9AD5E009C}"/>
    <dgm:cxn modelId="{DB72E320-CDF4-45E1-8A5A-3A95B7A3F997}" type="presOf" srcId="{6C3BCA23-3A18-4EA6-8187-5019971B5751}" destId="{509D9D1A-652A-4624-858A-45211E43BDE8}" srcOrd="0" destOrd="0" presId="urn:microsoft.com/office/officeart/2018/5/layout/IconCircleLabelList"/>
    <dgm:cxn modelId="{2FDD9B34-7720-49A4-86BB-46174E5CF8A3}" type="presOf" srcId="{261289C1-ED4C-4AD2-854C-BB6A15F00CA8}" destId="{7E821F65-EA95-404B-B97C-798B018712E3}" srcOrd="0" destOrd="0" presId="urn:microsoft.com/office/officeart/2018/5/layout/IconCircleLabelList"/>
    <dgm:cxn modelId="{AB8C9041-6765-4C7D-B575-4965ADAFFAA2}" srcId="{261289C1-ED4C-4AD2-854C-BB6A15F00CA8}" destId="{66375185-DB2E-41C0-B04D-134F93C3FBCD}" srcOrd="2" destOrd="0" parTransId="{232BF7C7-C9D4-4902-860B-892B3443E217}" sibTransId="{0D81CD83-C9C9-4739-8ED7-3067EB760137}"/>
    <dgm:cxn modelId="{FE3D9544-D101-40AD-BD67-2A7E0C481974}" type="presOf" srcId="{77535987-DC76-41CA-B3AB-D94D7CFC6A28}" destId="{D85C63F1-9531-448E-9235-837D380C022F}" srcOrd="0" destOrd="0" presId="urn:microsoft.com/office/officeart/2018/5/layout/IconCircleLabelList"/>
    <dgm:cxn modelId="{47CC4985-C235-41C2-98C2-AB763ADE8FFD}" srcId="{261289C1-ED4C-4AD2-854C-BB6A15F00CA8}" destId="{AC7DE3B7-73A5-4C17-A16D-49D048AA763D}" srcOrd="3" destOrd="0" parTransId="{C131CF65-2E38-4C7D-B47D-FF806F253957}" sibTransId="{5A9A7728-89ED-4543-8D04-3F3D87871F9B}"/>
    <dgm:cxn modelId="{FEF06B8F-9D5A-4020-AB87-D9D5EDB33006}" type="presOf" srcId="{66375185-DB2E-41C0-B04D-134F93C3FBCD}" destId="{0097CC93-FD33-4655-8905-0AF8C54E66DF}" srcOrd="0" destOrd="0" presId="urn:microsoft.com/office/officeart/2018/5/layout/IconCircleLabelList"/>
    <dgm:cxn modelId="{7B1A1B9D-39C7-4160-B852-0D0EF35028D5}" type="presOf" srcId="{AC7DE3B7-73A5-4C17-A16D-49D048AA763D}" destId="{0B38C51B-D63F-456D-B75F-1B5A918C8A8F}" srcOrd="0" destOrd="0" presId="urn:microsoft.com/office/officeart/2018/5/layout/IconCircleLabelList"/>
    <dgm:cxn modelId="{54B708B8-1C55-40E2-87DF-6332229C3E6C}" srcId="{261289C1-ED4C-4AD2-854C-BB6A15F00CA8}" destId="{6C3BCA23-3A18-4EA6-8187-5019971B5751}" srcOrd="0" destOrd="0" parTransId="{352D1B1A-4AF6-4CE9-8BEF-20DC60059781}" sibTransId="{791B314F-91A8-4701-9CC1-542A15D029B8}"/>
    <dgm:cxn modelId="{00A6DAC5-A846-41B3-8137-CD9B18893BAB}" type="presParOf" srcId="{7E821F65-EA95-404B-B97C-798B018712E3}" destId="{5E55097B-1837-446C-A840-EDE232F57669}" srcOrd="0" destOrd="0" presId="urn:microsoft.com/office/officeart/2018/5/layout/IconCircleLabelList"/>
    <dgm:cxn modelId="{B8609287-3429-40FF-9D8C-57F7651720DC}" type="presParOf" srcId="{5E55097B-1837-446C-A840-EDE232F57669}" destId="{26AD9F58-83D8-444D-B3DF-28EA4375AEB6}" srcOrd="0" destOrd="0" presId="urn:microsoft.com/office/officeart/2018/5/layout/IconCircleLabelList"/>
    <dgm:cxn modelId="{0B726CDE-3D1A-470C-836C-662ACC9130A0}" type="presParOf" srcId="{5E55097B-1837-446C-A840-EDE232F57669}" destId="{73CAB817-8676-4A15-BA3A-89B6D8B5CA74}" srcOrd="1" destOrd="0" presId="urn:microsoft.com/office/officeart/2018/5/layout/IconCircleLabelList"/>
    <dgm:cxn modelId="{9BF72EE2-C6DE-4B47-9016-3FEA9790E9B1}" type="presParOf" srcId="{5E55097B-1837-446C-A840-EDE232F57669}" destId="{43D3178D-BF48-42D1-ACC1-3B16ACAA44C5}" srcOrd="2" destOrd="0" presId="urn:microsoft.com/office/officeart/2018/5/layout/IconCircleLabelList"/>
    <dgm:cxn modelId="{A2B58B0D-399F-4725-A01D-FD6438167245}" type="presParOf" srcId="{5E55097B-1837-446C-A840-EDE232F57669}" destId="{509D9D1A-652A-4624-858A-45211E43BDE8}" srcOrd="3" destOrd="0" presId="urn:microsoft.com/office/officeart/2018/5/layout/IconCircleLabelList"/>
    <dgm:cxn modelId="{DCA4969E-C517-4B09-9B57-B8C7F7D9DB74}" type="presParOf" srcId="{7E821F65-EA95-404B-B97C-798B018712E3}" destId="{031CFF96-E0D9-4319-B060-8A0F4AD68779}" srcOrd="1" destOrd="0" presId="urn:microsoft.com/office/officeart/2018/5/layout/IconCircleLabelList"/>
    <dgm:cxn modelId="{AC507CDA-0C3A-4910-98FE-0B2242B6634E}" type="presParOf" srcId="{7E821F65-EA95-404B-B97C-798B018712E3}" destId="{F9C8ECC5-B33E-4E22-BC0D-24C1C8EBD318}" srcOrd="2" destOrd="0" presId="urn:microsoft.com/office/officeart/2018/5/layout/IconCircleLabelList"/>
    <dgm:cxn modelId="{7D31D73A-56E6-4FC2-8F8E-ECDE7D1B732F}" type="presParOf" srcId="{F9C8ECC5-B33E-4E22-BC0D-24C1C8EBD318}" destId="{C1D751CB-697D-40F1-98E5-239BF69CAB96}" srcOrd="0" destOrd="0" presId="urn:microsoft.com/office/officeart/2018/5/layout/IconCircleLabelList"/>
    <dgm:cxn modelId="{0806C68F-F93F-4602-A0B4-CEB4920DB274}" type="presParOf" srcId="{F9C8ECC5-B33E-4E22-BC0D-24C1C8EBD318}" destId="{ADD1279C-F2AA-4FF6-9826-24AD721E6359}" srcOrd="1" destOrd="0" presId="urn:microsoft.com/office/officeart/2018/5/layout/IconCircleLabelList"/>
    <dgm:cxn modelId="{4F2B4CA0-C196-4A5D-BCDB-778DE83B5B58}" type="presParOf" srcId="{F9C8ECC5-B33E-4E22-BC0D-24C1C8EBD318}" destId="{B339AE22-1593-426E-811A-486F150F5BF2}" srcOrd="2" destOrd="0" presId="urn:microsoft.com/office/officeart/2018/5/layout/IconCircleLabelList"/>
    <dgm:cxn modelId="{AEE6B02D-41C2-4AC0-B4BD-15109CD19476}" type="presParOf" srcId="{F9C8ECC5-B33E-4E22-BC0D-24C1C8EBD318}" destId="{D85C63F1-9531-448E-9235-837D380C022F}" srcOrd="3" destOrd="0" presId="urn:microsoft.com/office/officeart/2018/5/layout/IconCircleLabelList"/>
    <dgm:cxn modelId="{4159C245-254D-4B5C-B7EB-1FE4060ADAA2}" type="presParOf" srcId="{7E821F65-EA95-404B-B97C-798B018712E3}" destId="{1E0F70B5-7634-4815-BE2D-FF4AB534CF1A}" srcOrd="3" destOrd="0" presId="urn:microsoft.com/office/officeart/2018/5/layout/IconCircleLabelList"/>
    <dgm:cxn modelId="{7D2E35DF-D690-4784-9282-F97979E46125}" type="presParOf" srcId="{7E821F65-EA95-404B-B97C-798B018712E3}" destId="{EFE65642-DCCB-414C-9BCB-AA5FC8756F17}" srcOrd="4" destOrd="0" presId="urn:microsoft.com/office/officeart/2018/5/layout/IconCircleLabelList"/>
    <dgm:cxn modelId="{6E8B254B-86C0-4030-ABA0-55CA2539D795}" type="presParOf" srcId="{EFE65642-DCCB-414C-9BCB-AA5FC8756F17}" destId="{1EE946DE-5914-42FB-B734-24C10291C0DF}" srcOrd="0" destOrd="0" presId="urn:microsoft.com/office/officeart/2018/5/layout/IconCircleLabelList"/>
    <dgm:cxn modelId="{765889C2-1691-4819-B0D8-8A2D3AF82000}" type="presParOf" srcId="{EFE65642-DCCB-414C-9BCB-AA5FC8756F17}" destId="{194A3BBB-1CED-47A6-8BFF-E1ECADA642FF}" srcOrd="1" destOrd="0" presId="urn:microsoft.com/office/officeart/2018/5/layout/IconCircleLabelList"/>
    <dgm:cxn modelId="{6C82697A-1FC2-4BFE-A129-F64822CF9683}" type="presParOf" srcId="{EFE65642-DCCB-414C-9BCB-AA5FC8756F17}" destId="{EE3298DF-78AA-4532-AA64-6D65362B9AC4}" srcOrd="2" destOrd="0" presId="urn:microsoft.com/office/officeart/2018/5/layout/IconCircleLabelList"/>
    <dgm:cxn modelId="{6C188EB7-92C0-483D-BE26-5D4449D4E0EA}" type="presParOf" srcId="{EFE65642-DCCB-414C-9BCB-AA5FC8756F17}" destId="{0097CC93-FD33-4655-8905-0AF8C54E66DF}" srcOrd="3" destOrd="0" presId="urn:microsoft.com/office/officeart/2018/5/layout/IconCircleLabelList"/>
    <dgm:cxn modelId="{8CB9D62E-34ED-4FD5-B6F8-A736C263BBF1}" type="presParOf" srcId="{7E821F65-EA95-404B-B97C-798B018712E3}" destId="{A7EC9B88-26ED-439E-9DDE-18EA58E41EC3}" srcOrd="5" destOrd="0" presId="urn:microsoft.com/office/officeart/2018/5/layout/IconCircleLabelList"/>
    <dgm:cxn modelId="{FF4E8D3B-7EFB-4449-8144-7F0428119D00}" type="presParOf" srcId="{7E821F65-EA95-404B-B97C-798B018712E3}" destId="{2936F602-E7A0-4863-962F-C14EA6675340}" srcOrd="6" destOrd="0" presId="urn:microsoft.com/office/officeart/2018/5/layout/IconCircleLabelList"/>
    <dgm:cxn modelId="{FCE7E2EC-7C18-495E-A060-EF5171E3E7B4}" type="presParOf" srcId="{2936F602-E7A0-4863-962F-C14EA6675340}" destId="{2297A7DE-9CA1-4719-9329-3D6C988B0A54}" srcOrd="0" destOrd="0" presId="urn:microsoft.com/office/officeart/2018/5/layout/IconCircleLabelList"/>
    <dgm:cxn modelId="{28AB2741-BD80-489F-AC15-DF347D9BCA20}" type="presParOf" srcId="{2936F602-E7A0-4863-962F-C14EA6675340}" destId="{7D9546DE-73E8-47D1-9B0D-0DE514FD80BF}" srcOrd="1" destOrd="0" presId="urn:microsoft.com/office/officeart/2018/5/layout/IconCircleLabelList"/>
    <dgm:cxn modelId="{073AD414-9035-48A4-88E3-15F92F3F4341}" type="presParOf" srcId="{2936F602-E7A0-4863-962F-C14EA6675340}" destId="{04E40F9D-4AE7-4900-9BAC-06992A8AD102}" srcOrd="2" destOrd="0" presId="urn:microsoft.com/office/officeart/2018/5/layout/IconCircleLabelList"/>
    <dgm:cxn modelId="{FE1F7C50-4819-4135-9C5F-2BBD33E48EEE}" type="presParOf" srcId="{2936F602-E7A0-4863-962F-C14EA6675340}" destId="{0B38C51B-D63F-456D-B75F-1B5A918C8A8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A603FE-ED36-4963-9211-32F71B477DA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D45D520-023C-41E1-836A-22DFE18C6DF1}">
      <dgm:prSet/>
      <dgm:spPr/>
      <dgm:t>
        <a:bodyPr/>
        <a:lstStyle/>
        <a:p>
          <a:pPr>
            <a:defRPr cap="all"/>
          </a:pPr>
          <a:r>
            <a:rPr lang="en-US"/>
            <a:t>Project</a:t>
          </a:r>
        </a:p>
      </dgm:t>
    </dgm:pt>
    <dgm:pt modelId="{BEA80FF7-E7CA-4E8F-B425-493DA1E5DE6B}" type="parTrans" cxnId="{F234BB74-C7DB-43FC-9C22-318D97AA9FB4}">
      <dgm:prSet/>
      <dgm:spPr/>
      <dgm:t>
        <a:bodyPr/>
        <a:lstStyle/>
        <a:p>
          <a:endParaRPr lang="en-US"/>
        </a:p>
      </dgm:t>
    </dgm:pt>
    <dgm:pt modelId="{6C13E5E6-2E05-4C3D-9215-9FD21D202A63}" type="sibTrans" cxnId="{F234BB74-C7DB-43FC-9C22-318D97AA9FB4}">
      <dgm:prSet/>
      <dgm:spPr/>
      <dgm:t>
        <a:bodyPr/>
        <a:lstStyle/>
        <a:p>
          <a:endParaRPr lang="en-US"/>
        </a:p>
      </dgm:t>
    </dgm:pt>
    <dgm:pt modelId="{9013EE09-813E-463B-A103-FF2A786CE21C}">
      <dgm:prSet/>
      <dgm:spPr/>
      <dgm:t>
        <a:bodyPr/>
        <a:lstStyle/>
        <a:p>
          <a:pPr>
            <a:defRPr cap="all"/>
          </a:pPr>
          <a:r>
            <a:rPr lang="en-US"/>
            <a:t>Issue</a:t>
          </a:r>
        </a:p>
      </dgm:t>
    </dgm:pt>
    <dgm:pt modelId="{91DCC4A2-E86A-4C89-A4F3-760A0946A25D}" type="parTrans" cxnId="{44EF393F-3ADF-4FD3-AA30-5C67DEA0FA73}">
      <dgm:prSet/>
      <dgm:spPr/>
      <dgm:t>
        <a:bodyPr/>
        <a:lstStyle/>
        <a:p>
          <a:endParaRPr lang="en-US"/>
        </a:p>
      </dgm:t>
    </dgm:pt>
    <dgm:pt modelId="{23DE5854-8A7C-475D-9B95-B66DFFFDB75F}" type="sibTrans" cxnId="{44EF393F-3ADF-4FD3-AA30-5C67DEA0FA73}">
      <dgm:prSet/>
      <dgm:spPr/>
      <dgm:t>
        <a:bodyPr/>
        <a:lstStyle/>
        <a:p>
          <a:endParaRPr lang="en-US"/>
        </a:p>
      </dgm:t>
    </dgm:pt>
    <dgm:pt modelId="{A5FEB4CD-89A6-47BC-8A7D-ECF9B80937E9}">
      <dgm:prSet/>
      <dgm:spPr/>
      <dgm:t>
        <a:bodyPr/>
        <a:lstStyle/>
        <a:p>
          <a:pPr>
            <a:defRPr cap="all"/>
          </a:pPr>
          <a:r>
            <a:rPr lang="en-US"/>
            <a:t>Workflow</a:t>
          </a:r>
        </a:p>
      </dgm:t>
    </dgm:pt>
    <dgm:pt modelId="{4B661672-1588-4E11-926F-B18E0296A7B5}" type="parTrans" cxnId="{A29F1C02-DD25-4870-9F60-C82C6E1AFF3D}">
      <dgm:prSet/>
      <dgm:spPr/>
      <dgm:t>
        <a:bodyPr/>
        <a:lstStyle/>
        <a:p>
          <a:endParaRPr lang="en-US"/>
        </a:p>
      </dgm:t>
    </dgm:pt>
    <dgm:pt modelId="{41EA21A9-2E13-444E-8D46-C7E66713110E}" type="sibTrans" cxnId="{A29F1C02-DD25-4870-9F60-C82C6E1AFF3D}">
      <dgm:prSet/>
      <dgm:spPr/>
      <dgm:t>
        <a:bodyPr/>
        <a:lstStyle/>
        <a:p>
          <a:endParaRPr lang="en-US"/>
        </a:p>
      </dgm:t>
    </dgm:pt>
    <dgm:pt modelId="{C45BE8E7-1427-43C6-A5E9-C36A80F0FC91}" type="pres">
      <dgm:prSet presAssocID="{07A603FE-ED36-4963-9211-32F71B477DA8}" presName="root" presStyleCnt="0">
        <dgm:presLayoutVars>
          <dgm:dir/>
          <dgm:resizeHandles val="exact"/>
        </dgm:presLayoutVars>
      </dgm:prSet>
      <dgm:spPr/>
    </dgm:pt>
    <dgm:pt modelId="{E21325DD-3A87-4D96-967D-1DDDECC6096A}" type="pres">
      <dgm:prSet presAssocID="{CD45D520-023C-41E1-836A-22DFE18C6DF1}" presName="compNode" presStyleCnt="0"/>
      <dgm:spPr/>
    </dgm:pt>
    <dgm:pt modelId="{1E7441B0-5CA5-40F5-989E-70755F174E83}" type="pres">
      <dgm:prSet presAssocID="{CD45D520-023C-41E1-836A-22DFE18C6DF1}" presName="iconBgRect" presStyleLbl="bgShp" presStyleIdx="0" presStyleCnt="3"/>
      <dgm:spPr/>
    </dgm:pt>
    <dgm:pt modelId="{07EAB8A8-671D-4650-A456-73844F37FB46}" type="pres">
      <dgm:prSet presAssocID="{CD45D520-023C-41E1-836A-22DFE18C6D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FE2FC87A-4A95-43C1-80EC-330CB34BDE7C}" type="pres">
      <dgm:prSet presAssocID="{CD45D520-023C-41E1-836A-22DFE18C6DF1}" presName="spaceRect" presStyleCnt="0"/>
      <dgm:spPr/>
    </dgm:pt>
    <dgm:pt modelId="{7A4F04F0-6649-45CC-A3C4-D42613EC07A9}" type="pres">
      <dgm:prSet presAssocID="{CD45D520-023C-41E1-836A-22DFE18C6DF1}" presName="textRect" presStyleLbl="revTx" presStyleIdx="0" presStyleCnt="3">
        <dgm:presLayoutVars>
          <dgm:chMax val="1"/>
          <dgm:chPref val="1"/>
        </dgm:presLayoutVars>
      </dgm:prSet>
      <dgm:spPr/>
    </dgm:pt>
    <dgm:pt modelId="{B3D503F4-65EE-4185-88DA-6C5C889F84B3}" type="pres">
      <dgm:prSet presAssocID="{6C13E5E6-2E05-4C3D-9215-9FD21D202A63}" presName="sibTrans" presStyleCnt="0"/>
      <dgm:spPr/>
    </dgm:pt>
    <dgm:pt modelId="{D7740BF1-FA14-4211-A787-628DB9ADE8E3}" type="pres">
      <dgm:prSet presAssocID="{9013EE09-813E-463B-A103-FF2A786CE21C}" presName="compNode" presStyleCnt="0"/>
      <dgm:spPr/>
    </dgm:pt>
    <dgm:pt modelId="{CAA579B0-3E30-4364-8C7D-7B5DBEE8C8AE}" type="pres">
      <dgm:prSet presAssocID="{9013EE09-813E-463B-A103-FF2A786CE21C}" presName="iconBgRect" presStyleLbl="bgShp" presStyleIdx="1" presStyleCnt="3"/>
      <dgm:spPr/>
    </dgm:pt>
    <dgm:pt modelId="{17327A11-132B-4B89-A28F-F94FC9994E19}" type="pres">
      <dgm:prSet presAssocID="{9013EE09-813E-463B-A103-FF2A786CE2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485F87B3-68A5-4338-AFB8-DDD2A3DBC499}" type="pres">
      <dgm:prSet presAssocID="{9013EE09-813E-463B-A103-FF2A786CE21C}" presName="spaceRect" presStyleCnt="0"/>
      <dgm:spPr/>
    </dgm:pt>
    <dgm:pt modelId="{03681496-A735-45C6-B212-DE489BF50DBA}" type="pres">
      <dgm:prSet presAssocID="{9013EE09-813E-463B-A103-FF2A786CE21C}" presName="textRect" presStyleLbl="revTx" presStyleIdx="1" presStyleCnt="3">
        <dgm:presLayoutVars>
          <dgm:chMax val="1"/>
          <dgm:chPref val="1"/>
        </dgm:presLayoutVars>
      </dgm:prSet>
      <dgm:spPr/>
    </dgm:pt>
    <dgm:pt modelId="{494F6798-64C1-406F-B5A9-346D47B3C3ED}" type="pres">
      <dgm:prSet presAssocID="{23DE5854-8A7C-475D-9B95-B66DFFFDB75F}" presName="sibTrans" presStyleCnt="0"/>
      <dgm:spPr/>
    </dgm:pt>
    <dgm:pt modelId="{05025F7D-48E9-472A-BC2A-4E18C7299C2A}" type="pres">
      <dgm:prSet presAssocID="{A5FEB4CD-89A6-47BC-8A7D-ECF9B80937E9}" presName="compNode" presStyleCnt="0"/>
      <dgm:spPr/>
    </dgm:pt>
    <dgm:pt modelId="{091606A1-E2DF-4692-A357-8F47003BBDAB}" type="pres">
      <dgm:prSet presAssocID="{A5FEB4CD-89A6-47BC-8A7D-ECF9B80937E9}" presName="iconBgRect" presStyleLbl="bgShp" presStyleIdx="2" presStyleCnt="3"/>
      <dgm:spPr/>
    </dgm:pt>
    <dgm:pt modelId="{A41A476A-3B2A-4012-9C3A-14327E3E2CA0}" type="pres">
      <dgm:prSet presAssocID="{A5FEB4CD-89A6-47BC-8A7D-ECF9B80937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80F95368-82A0-43BF-AAA2-49BAAC44AFE9}" type="pres">
      <dgm:prSet presAssocID="{A5FEB4CD-89A6-47BC-8A7D-ECF9B80937E9}" presName="spaceRect" presStyleCnt="0"/>
      <dgm:spPr/>
    </dgm:pt>
    <dgm:pt modelId="{58E58997-0842-4A33-8888-1D26271EEBAE}" type="pres">
      <dgm:prSet presAssocID="{A5FEB4CD-89A6-47BC-8A7D-ECF9B80937E9}" presName="textRect" presStyleLbl="revTx" presStyleIdx="2" presStyleCnt="3">
        <dgm:presLayoutVars>
          <dgm:chMax val="1"/>
          <dgm:chPref val="1"/>
        </dgm:presLayoutVars>
      </dgm:prSet>
      <dgm:spPr/>
    </dgm:pt>
  </dgm:ptLst>
  <dgm:cxnLst>
    <dgm:cxn modelId="{A29F1C02-DD25-4870-9F60-C82C6E1AFF3D}" srcId="{07A603FE-ED36-4963-9211-32F71B477DA8}" destId="{A5FEB4CD-89A6-47BC-8A7D-ECF9B80937E9}" srcOrd="2" destOrd="0" parTransId="{4B661672-1588-4E11-926F-B18E0296A7B5}" sibTransId="{41EA21A9-2E13-444E-8D46-C7E66713110E}"/>
    <dgm:cxn modelId="{650E2630-44D1-4442-B166-43C0AB02C538}" type="presOf" srcId="{CD45D520-023C-41E1-836A-22DFE18C6DF1}" destId="{7A4F04F0-6649-45CC-A3C4-D42613EC07A9}" srcOrd="0" destOrd="0" presId="urn:microsoft.com/office/officeart/2018/5/layout/IconCircleLabelList"/>
    <dgm:cxn modelId="{8DCB7C3E-A091-470B-AE63-240F5EBA37BD}" type="presOf" srcId="{A5FEB4CD-89A6-47BC-8A7D-ECF9B80937E9}" destId="{58E58997-0842-4A33-8888-1D26271EEBAE}" srcOrd="0" destOrd="0" presId="urn:microsoft.com/office/officeart/2018/5/layout/IconCircleLabelList"/>
    <dgm:cxn modelId="{44EF393F-3ADF-4FD3-AA30-5C67DEA0FA73}" srcId="{07A603FE-ED36-4963-9211-32F71B477DA8}" destId="{9013EE09-813E-463B-A103-FF2A786CE21C}" srcOrd="1" destOrd="0" parTransId="{91DCC4A2-E86A-4C89-A4F3-760A0946A25D}" sibTransId="{23DE5854-8A7C-475D-9B95-B66DFFFDB75F}"/>
    <dgm:cxn modelId="{F234BB74-C7DB-43FC-9C22-318D97AA9FB4}" srcId="{07A603FE-ED36-4963-9211-32F71B477DA8}" destId="{CD45D520-023C-41E1-836A-22DFE18C6DF1}" srcOrd="0" destOrd="0" parTransId="{BEA80FF7-E7CA-4E8F-B425-493DA1E5DE6B}" sibTransId="{6C13E5E6-2E05-4C3D-9215-9FD21D202A63}"/>
    <dgm:cxn modelId="{109AE6B2-6771-40DD-AB56-156F54368EE3}" type="presOf" srcId="{07A603FE-ED36-4963-9211-32F71B477DA8}" destId="{C45BE8E7-1427-43C6-A5E9-C36A80F0FC91}" srcOrd="0" destOrd="0" presId="urn:microsoft.com/office/officeart/2018/5/layout/IconCircleLabelList"/>
    <dgm:cxn modelId="{6304CECF-4197-4E1F-BE22-03953FDFA824}" type="presOf" srcId="{9013EE09-813E-463B-A103-FF2A786CE21C}" destId="{03681496-A735-45C6-B212-DE489BF50DBA}" srcOrd="0" destOrd="0" presId="urn:microsoft.com/office/officeart/2018/5/layout/IconCircleLabelList"/>
    <dgm:cxn modelId="{3FB73E05-4FC2-42BE-AEDA-9B96B64B0DED}" type="presParOf" srcId="{C45BE8E7-1427-43C6-A5E9-C36A80F0FC91}" destId="{E21325DD-3A87-4D96-967D-1DDDECC6096A}" srcOrd="0" destOrd="0" presId="urn:microsoft.com/office/officeart/2018/5/layout/IconCircleLabelList"/>
    <dgm:cxn modelId="{DD2AFA32-8E7E-4564-8C3A-CC392E9D1A4C}" type="presParOf" srcId="{E21325DD-3A87-4D96-967D-1DDDECC6096A}" destId="{1E7441B0-5CA5-40F5-989E-70755F174E83}" srcOrd="0" destOrd="0" presId="urn:microsoft.com/office/officeart/2018/5/layout/IconCircleLabelList"/>
    <dgm:cxn modelId="{006C5E00-A480-4DDB-94E9-AF4E6C391CA8}" type="presParOf" srcId="{E21325DD-3A87-4D96-967D-1DDDECC6096A}" destId="{07EAB8A8-671D-4650-A456-73844F37FB46}" srcOrd="1" destOrd="0" presId="urn:microsoft.com/office/officeart/2018/5/layout/IconCircleLabelList"/>
    <dgm:cxn modelId="{4D676B4A-77DE-46BD-A2A1-C8E16E6FB955}" type="presParOf" srcId="{E21325DD-3A87-4D96-967D-1DDDECC6096A}" destId="{FE2FC87A-4A95-43C1-80EC-330CB34BDE7C}" srcOrd="2" destOrd="0" presId="urn:microsoft.com/office/officeart/2018/5/layout/IconCircleLabelList"/>
    <dgm:cxn modelId="{17B7955D-5674-4631-BD4C-709BA2A53E29}" type="presParOf" srcId="{E21325DD-3A87-4D96-967D-1DDDECC6096A}" destId="{7A4F04F0-6649-45CC-A3C4-D42613EC07A9}" srcOrd="3" destOrd="0" presId="urn:microsoft.com/office/officeart/2018/5/layout/IconCircleLabelList"/>
    <dgm:cxn modelId="{918E1C57-49CF-44ED-94EC-A32D3B2E3F33}" type="presParOf" srcId="{C45BE8E7-1427-43C6-A5E9-C36A80F0FC91}" destId="{B3D503F4-65EE-4185-88DA-6C5C889F84B3}" srcOrd="1" destOrd="0" presId="urn:microsoft.com/office/officeart/2018/5/layout/IconCircleLabelList"/>
    <dgm:cxn modelId="{BAF81645-B0AE-4090-A7A2-A72A4445691D}" type="presParOf" srcId="{C45BE8E7-1427-43C6-A5E9-C36A80F0FC91}" destId="{D7740BF1-FA14-4211-A787-628DB9ADE8E3}" srcOrd="2" destOrd="0" presId="urn:microsoft.com/office/officeart/2018/5/layout/IconCircleLabelList"/>
    <dgm:cxn modelId="{3736D552-DBAB-496A-ABE2-2B1357DBBE06}" type="presParOf" srcId="{D7740BF1-FA14-4211-A787-628DB9ADE8E3}" destId="{CAA579B0-3E30-4364-8C7D-7B5DBEE8C8AE}" srcOrd="0" destOrd="0" presId="urn:microsoft.com/office/officeart/2018/5/layout/IconCircleLabelList"/>
    <dgm:cxn modelId="{B22B98E5-9C75-45EB-8EE0-D205BF34E250}" type="presParOf" srcId="{D7740BF1-FA14-4211-A787-628DB9ADE8E3}" destId="{17327A11-132B-4B89-A28F-F94FC9994E19}" srcOrd="1" destOrd="0" presId="urn:microsoft.com/office/officeart/2018/5/layout/IconCircleLabelList"/>
    <dgm:cxn modelId="{4C726D44-001D-4FE8-9A7C-A446CC96DCA5}" type="presParOf" srcId="{D7740BF1-FA14-4211-A787-628DB9ADE8E3}" destId="{485F87B3-68A5-4338-AFB8-DDD2A3DBC499}" srcOrd="2" destOrd="0" presId="urn:microsoft.com/office/officeart/2018/5/layout/IconCircleLabelList"/>
    <dgm:cxn modelId="{95E601AF-2017-4E14-8754-E3DEB75FBCB2}" type="presParOf" srcId="{D7740BF1-FA14-4211-A787-628DB9ADE8E3}" destId="{03681496-A735-45C6-B212-DE489BF50DBA}" srcOrd="3" destOrd="0" presId="urn:microsoft.com/office/officeart/2018/5/layout/IconCircleLabelList"/>
    <dgm:cxn modelId="{3E23E35B-E11D-4F5F-B305-4D136933B2AD}" type="presParOf" srcId="{C45BE8E7-1427-43C6-A5E9-C36A80F0FC91}" destId="{494F6798-64C1-406F-B5A9-346D47B3C3ED}" srcOrd="3" destOrd="0" presId="urn:microsoft.com/office/officeart/2018/5/layout/IconCircleLabelList"/>
    <dgm:cxn modelId="{D55E5569-275E-4332-8253-D891B9D19347}" type="presParOf" srcId="{C45BE8E7-1427-43C6-A5E9-C36A80F0FC91}" destId="{05025F7D-48E9-472A-BC2A-4E18C7299C2A}" srcOrd="4" destOrd="0" presId="urn:microsoft.com/office/officeart/2018/5/layout/IconCircleLabelList"/>
    <dgm:cxn modelId="{3EFEE8B4-BE56-4CC6-AD46-6ECE1D73EB12}" type="presParOf" srcId="{05025F7D-48E9-472A-BC2A-4E18C7299C2A}" destId="{091606A1-E2DF-4692-A357-8F47003BBDAB}" srcOrd="0" destOrd="0" presId="urn:microsoft.com/office/officeart/2018/5/layout/IconCircleLabelList"/>
    <dgm:cxn modelId="{1D1D1AC3-6EE0-4965-94E4-97BAB6AA2575}" type="presParOf" srcId="{05025F7D-48E9-472A-BC2A-4E18C7299C2A}" destId="{A41A476A-3B2A-4012-9C3A-14327E3E2CA0}" srcOrd="1" destOrd="0" presId="urn:microsoft.com/office/officeart/2018/5/layout/IconCircleLabelList"/>
    <dgm:cxn modelId="{09E60A18-C8E2-43C4-8B3C-618854F1BBB1}" type="presParOf" srcId="{05025F7D-48E9-472A-BC2A-4E18C7299C2A}" destId="{80F95368-82A0-43BF-AAA2-49BAAC44AFE9}" srcOrd="2" destOrd="0" presId="urn:microsoft.com/office/officeart/2018/5/layout/IconCircleLabelList"/>
    <dgm:cxn modelId="{B2158398-5E3E-4727-AB68-601B7EC00B88}" type="presParOf" srcId="{05025F7D-48E9-472A-BC2A-4E18C7299C2A}" destId="{58E58997-0842-4A33-8888-1D26271EEBA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8FAE1-F962-48B7-9B5B-D0364CD55F77}"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13C2394-D730-44B9-94B5-8F52BB2C51B2}">
      <dgm:prSet/>
      <dgm:spPr/>
      <dgm:t>
        <a:bodyPr/>
        <a:lstStyle/>
        <a:p>
          <a:pPr>
            <a:defRPr cap="all"/>
          </a:pPr>
          <a:r>
            <a:rPr lang="en-US"/>
            <a:t>Team Managed Projects</a:t>
          </a:r>
        </a:p>
      </dgm:t>
    </dgm:pt>
    <dgm:pt modelId="{4F780425-61C9-4FF8-90C8-C5DCC691F47F}" type="parTrans" cxnId="{B2CA47BF-0DCE-4FB0-A425-DCCB2C921234}">
      <dgm:prSet/>
      <dgm:spPr/>
      <dgm:t>
        <a:bodyPr/>
        <a:lstStyle/>
        <a:p>
          <a:endParaRPr lang="en-US"/>
        </a:p>
      </dgm:t>
    </dgm:pt>
    <dgm:pt modelId="{075099B8-6DE5-4869-82D1-180305A4DA36}" type="sibTrans" cxnId="{B2CA47BF-0DCE-4FB0-A425-DCCB2C921234}">
      <dgm:prSet/>
      <dgm:spPr/>
      <dgm:t>
        <a:bodyPr/>
        <a:lstStyle/>
        <a:p>
          <a:endParaRPr lang="en-US"/>
        </a:p>
      </dgm:t>
    </dgm:pt>
    <dgm:pt modelId="{321CB5BB-CA39-45F1-B16C-5F86B96095AD}">
      <dgm:prSet/>
      <dgm:spPr/>
      <dgm:t>
        <a:bodyPr/>
        <a:lstStyle/>
        <a:p>
          <a:pPr>
            <a:defRPr cap="all"/>
          </a:pPr>
          <a:r>
            <a:rPr lang="en-US"/>
            <a:t>Company Managed Projects</a:t>
          </a:r>
        </a:p>
      </dgm:t>
    </dgm:pt>
    <dgm:pt modelId="{92DCBF03-F04D-4F30-8D8E-E67ED405AEA4}" type="parTrans" cxnId="{DF16B39D-3353-4344-A06C-7FA092B83F8A}">
      <dgm:prSet/>
      <dgm:spPr/>
      <dgm:t>
        <a:bodyPr/>
        <a:lstStyle/>
        <a:p>
          <a:endParaRPr lang="en-US"/>
        </a:p>
      </dgm:t>
    </dgm:pt>
    <dgm:pt modelId="{17CB5FDC-B789-4629-A7A1-2BB58AC91F16}" type="sibTrans" cxnId="{DF16B39D-3353-4344-A06C-7FA092B83F8A}">
      <dgm:prSet/>
      <dgm:spPr/>
      <dgm:t>
        <a:bodyPr/>
        <a:lstStyle/>
        <a:p>
          <a:endParaRPr lang="en-US"/>
        </a:p>
      </dgm:t>
    </dgm:pt>
    <dgm:pt modelId="{52E0E289-BDB2-4B50-8E7E-835FCEF81498}" type="pres">
      <dgm:prSet presAssocID="{73E8FAE1-F962-48B7-9B5B-D0364CD55F77}" presName="root" presStyleCnt="0">
        <dgm:presLayoutVars>
          <dgm:dir/>
          <dgm:resizeHandles val="exact"/>
        </dgm:presLayoutVars>
      </dgm:prSet>
      <dgm:spPr/>
    </dgm:pt>
    <dgm:pt modelId="{FB95EAF1-3AEB-4C2E-ADD2-F56437C24952}" type="pres">
      <dgm:prSet presAssocID="{813C2394-D730-44B9-94B5-8F52BB2C51B2}" presName="compNode" presStyleCnt="0"/>
      <dgm:spPr/>
    </dgm:pt>
    <dgm:pt modelId="{72312485-359E-4FFF-968D-B1AC8F4E796F}" type="pres">
      <dgm:prSet presAssocID="{813C2394-D730-44B9-94B5-8F52BB2C51B2}" presName="iconBgRect" presStyleLbl="bgShp" presStyleIdx="0" presStyleCnt="2"/>
      <dgm:spPr/>
    </dgm:pt>
    <dgm:pt modelId="{D555E557-14AE-4698-9F4F-890CD6DBA369}" type="pres">
      <dgm:prSet presAssocID="{813C2394-D730-44B9-94B5-8F52BB2C51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B37363BE-DBEB-45D6-B92D-5DDA8D41E592}" type="pres">
      <dgm:prSet presAssocID="{813C2394-D730-44B9-94B5-8F52BB2C51B2}" presName="spaceRect" presStyleCnt="0"/>
      <dgm:spPr/>
    </dgm:pt>
    <dgm:pt modelId="{DADFE90B-7494-4B84-BCDF-971137407C2F}" type="pres">
      <dgm:prSet presAssocID="{813C2394-D730-44B9-94B5-8F52BB2C51B2}" presName="textRect" presStyleLbl="revTx" presStyleIdx="0" presStyleCnt="2">
        <dgm:presLayoutVars>
          <dgm:chMax val="1"/>
          <dgm:chPref val="1"/>
        </dgm:presLayoutVars>
      </dgm:prSet>
      <dgm:spPr/>
    </dgm:pt>
    <dgm:pt modelId="{34312B1A-B7F7-4833-889E-382BE9FD8749}" type="pres">
      <dgm:prSet presAssocID="{075099B8-6DE5-4869-82D1-180305A4DA36}" presName="sibTrans" presStyleCnt="0"/>
      <dgm:spPr/>
    </dgm:pt>
    <dgm:pt modelId="{56BAAF5A-ECF5-47A4-B1D0-6FCDB64275AE}" type="pres">
      <dgm:prSet presAssocID="{321CB5BB-CA39-45F1-B16C-5F86B96095AD}" presName="compNode" presStyleCnt="0"/>
      <dgm:spPr/>
    </dgm:pt>
    <dgm:pt modelId="{DDEB6AA4-68B7-4108-AB74-2942C91C4E31}" type="pres">
      <dgm:prSet presAssocID="{321CB5BB-CA39-45F1-B16C-5F86B96095AD}" presName="iconBgRect" presStyleLbl="bgShp" presStyleIdx="1" presStyleCnt="2"/>
      <dgm:spPr/>
    </dgm:pt>
    <dgm:pt modelId="{0CCF2276-1738-4147-936D-ED6FD6205BAD}" type="pres">
      <dgm:prSet presAssocID="{321CB5BB-CA39-45F1-B16C-5F86B96095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9E852360-3D89-4397-903B-2952F0418779}" type="pres">
      <dgm:prSet presAssocID="{321CB5BB-CA39-45F1-B16C-5F86B96095AD}" presName="spaceRect" presStyleCnt="0"/>
      <dgm:spPr/>
    </dgm:pt>
    <dgm:pt modelId="{B887806E-7578-4B59-8EB6-04E5B8A36BF5}" type="pres">
      <dgm:prSet presAssocID="{321CB5BB-CA39-45F1-B16C-5F86B96095AD}" presName="textRect" presStyleLbl="revTx" presStyleIdx="1" presStyleCnt="2">
        <dgm:presLayoutVars>
          <dgm:chMax val="1"/>
          <dgm:chPref val="1"/>
        </dgm:presLayoutVars>
      </dgm:prSet>
      <dgm:spPr/>
    </dgm:pt>
  </dgm:ptLst>
  <dgm:cxnLst>
    <dgm:cxn modelId="{1F79E185-FDF1-4A33-8E60-266B4CB844A6}" type="presOf" srcId="{321CB5BB-CA39-45F1-B16C-5F86B96095AD}" destId="{B887806E-7578-4B59-8EB6-04E5B8A36BF5}" srcOrd="0" destOrd="0" presId="urn:microsoft.com/office/officeart/2018/5/layout/IconCircleLabelList"/>
    <dgm:cxn modelId="{DF16B39D-3353-4344-A06C-7FA092B83F8A}" srcId="{73E8FAE1-F962-48B7-9B5B-D0364CD55F77}" destId="{321CB5BB-CA39-45F1-B16C-5F86B96095AD}" srcOrd="1" destOrd="0" parTransId="{92DCBF03-F04D-4F30-8D8E-E67ED405AEA4}" sibTransId="{17CB5FDC-B789-4629-A7A1-2BB58AC91F16}"/>
    <dgm:cxn modelId="{B2CA47BF-0DCE-4FB0-A425-DCCB2C921234}" srcId="{73E8FAE1-F962-48B7-9B5B-D0364CD55F77}" destId="{813C2394-D730-44B9-94B5-8F52BB2C51B2}" srcOrd="0" destOrd="0" parTransId="{4F780425-61C9-4FF8-90C8-C5DCC691F47F}" sibTransId="{075099B8-6DE5-4869-82D1-180305A4DA36}"/>
    <dgm:cxn modelId="{DC3444E4-3799-4781-B985-D22428B730C2}" type="presOf" srcId="{813C2394-D730-44B9-94B5-8F52BB2C51B2}" destId="{DADFE90B-7494-4B84-BCDF-971137407C2F}" srcOrd="0" destOrd="0" presId="urn:microsoft.com/office/officeart/2018/5/layout/IconCircleLabelList"/>
    <dgm:cxn modelId="{079252F7-C11C-44B5-999E-43D9CD4B518B}" type="presOf" srcId="{73E8FAE1-F962-48B7-9B5B-D0364CD55F77}" destId="{52E0E289-BDB2-4B50-8E7E-835FCEF81498}" srcOrd="0" destOrd="0" presId="urn:microsoft.com/office/officeart/2018/5/layout/IconCircleLabelList"/>
    <dgm:cxn modelId="{51D765B9-4D75-4F3E-BA62-4E9938037FE8}" type="presParOf" srcId="{52E0E289-BDB2-4B50-8E7E-835FCEF81498}" destId="{FB95EAF1-3AEB-4C2E-ADD2-F56437C24952}" srcOrd="0" destOrd="0" presId="urn:microsoft.com/office/officeart/2018/5/layout/IconCircleLabelList"/>
    <dgm:cxn modelId="{ADA4D2F5-082E-41D9-8E0F-E1B76184C221}" type="presParOf" srcId="{FB95EAF1-3AEB-4C2E-ADD2-F56437C24952}" destId="{72312485-359E-4FFF-968D-B1AC8F4E796F}" srcOrd="0" destOrd="0" presId="urn:microsoft.com/office/officeart/2018/5/layout/IconCircleLabelList"/>
    <dgm:cxn modelId="{8CB44DC8-3BB0-468D-A22F-6177C8ABFD97}" type="presParOf" srcId="{FB95EAF1-3AEB-4C2E-ADD2-F56437C24952}" destId="{D555E557-14AE-4698-9F4F-890CD6DBA369}" srcOrd="1" destOrd="0" presId="urn:microsoft.com/office/officeart/2018/5/layout/IconCircleLabelList"/>
    <dgm:cxn modelId="{25093796-8B7C-445D-8AB5-388A56266340}" type="presParOf" srcId="{FB95EAF1-3AEB-4C2E-ADD2-F56437C24952}" destId="{B37363BE-DBEB-45D6-B92D-5DDA8D41E592}" srcOrd="2" destOrd="0" presId="urn:microsoft.com/office/officeart/2018/5/layout/IconCircleLabelList"/>
    <dgm:cxn modelId="{FC304A30-67CE-4D64-8CB8-EEA7FD8DBBC5}" type="presParOf" srcId="{FB95EAF1-3AEB-4C2E-ADD2-F56437C24952}" destId="{DADFE90B-7494-4B84-BCDF-971137407C2F}" srcOrd="3" destOrd="0" presId="urn:microsoft.com/office/officeart/2018/5/layout/IconCircleLabelList"/>
    <dgm:cxn modelId="{C6ACD510-91F8-4750-8DDE-7DC50B0D27FF}" type="presParOf" srcId="{52E0E289-BDB2-4B50-8E7E-835FCEF81498}" destId="{34312B1A-B7F7-4833-889E-382BE9FD8749}" srcOrd="1" destOrd="0" presId="urn:microsoft.com/office/officeart/2018/5/layout/IconCircleLabelList"/>
    <dgm:cxn modelId="{99BA9E71-86EA-4E80-B82D-DC07B9FA80FF}" type="presParOf" srcId="{52E0E289-BDB2-4B50-8E7E-835FCEF81498}" destId="{56BAAF5A-ECF5-47A4-B1D0-6FCDB64275AE}" srcOrd="2" destOrd="0" presId="urn:microsoft.com/office/officeart/2018/5/layout/IconCircleLabelList"/>
    <dgm:cxn modelId="{0602F714-D903-4356-AC56-4D011205A4D6}" type="presParOf" srcId="{56BAAF5A-ECF5-47A4-B1D0-6FCDB64275AE}" destId="{DDEB6AA4-68B7-4108-AB74-2942C91C4E31}" srcOrd="0" destOrd="0" presId="urn:microsoft.com/office/officeart/2018/5/layout/IconCircleLabelList"/>
    <dgm:cxn modelId="{81B974D2-21BC-4E4D-A2CC-6689C1D6E265}" type="presParOf" srcId="{56BAAF5A-ECF5-47A4-B1D0-6FCDB64275AE}" destId="{0CCF2276-1738-4147-936D-ED6FD6205BAD}" srcOrd="1" destOrd="0" presId="urn:microsoft.com/office/officeart/2018/5/layout/IconCircleLabelList"/>
    <dgm:cxn modelId="{86E4D235-FA22-41DB-9A12-893F091EFDB4}" type="presParOf" srcId="{56BAAF5A-ECF5-47A4-B1D0-6FCDB64275AE}" destId="{9E852360-3D89-4397-903B-2952F0418779}" srcOrd="2" destOrd="0" presId="urn:microsoft.com/office/officeart/2018/5/layout/IconCircleLabelList"/>
    <dgm:cxn modelId="{19378124-C132-456D-AE28-856C5E2F564C}" type="presParOf" srcId="{56BAAF5A-ECF5-47A4-B1D0-6FCDB64275AE}" destId="{B887806E-7578-4B59-8EB6-04E5B8A36B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D9F58-83D8-444D-B3DF-28EA4375AEB6}">
      <dsp:nvSpPr>
        <dsp:cNvPr id="0" name=""/>
        <dsp:cNvSpPr/>
      </dsp:nvSpPr>
      <dsp:spPr>
        <a:xfrm>
          <a:off x="56292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AB817-8676-4A15-BA3A-89B6D8B5CA74}">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9D9D1A-652A-4624-858A-45211E43BDE8}">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JIRA Software</a:t>
          </a:r>
        </a:p>
      </dsp:txBody>
      <dsp:txXfrm>
        <a:off x="100682" y="2684598"/>
        <a:ext cx="2370489" cy="720000"/>
      </dsp:txXfrm>
    </dsp:sp>
    <dsp:sp modelId="{C1D751CB-697D-40F1-98E5-239BF69CAB96}">
      <dsp:nvSpPr>
        <dsp:cNvPr id="0" name=""/>
        <dsp:cNvSpPr/>
      </dsp:nvSpPr>
      <dsp:spPr>
        <a:xfrm>
          <a:off x="334825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1279C-F2AA-4FF6-9826-24AD721E6359}">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5C63F1-9531-448E-9235-837D380C022F}">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JIRA Align</a:t>
          </a:r>
        </a:p>
      </dsp:txBody>
      <dsp:txXfrm>
        <a:off x="2886007" y="2684598"/>
        <a:ext cx="2370489" cy="720000"/>
      </dsp:txXfrm>
    </dsp:sp>
    <dsp:sp modelId="{1EE946DE-5914-42FB-B734-24C10291C0DF}">
      <dsp:nvSpPr>
        <dsp:cNvPr id="0" name=""/>
        <dsp:cNvSpPr/>
      </dsp:nvSpPr>
      <dsp:spPr>
        <a:xfrm>
          <a:off x="613357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A3BBB-1CED-47A6-8BFF-E1ECADA642FF}">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97CC93-FD33-4655-8905-0AF8C54E66DF}">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JIRA Work Management</a:t>
          </a:r>
        </a:p>
      </dsp:txBody>
      <dsp:txXfrm>
        <a:off x="5671332" y="2684598"/>
        <a:ext cx="2370489" cy="720000"/>
      </dsp:txXfrm>
    </dsp:sp>
    <dsp:sp modelId="{2297A7DE-9CA1-4719-9329-3D6C988B0A54}">
      <dsp:nvSpPr>
        <dsp:cNvPr id="0" name=""/>
        <dsp:cNvSpPr/>
      </dsp:nvSpPr>
      <dsp:spPr>
        <a:xfrm>
          <a:off x="891890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546DE-73E8-47D1-9B0D-0DE514FD80BF}">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38C51B-D63F-456D-B75F-1B5A918C8A8F}">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JIRA Service Management</a:t>
          </a:r>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441B0-5CA5-40F5-989E-70755F174E83}">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AB8A8-671D-4650-A456-73844F37FB46}">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F04F0-6649-45CC-A3C4-D42613EC07A9}">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Project</a:t>
          </a:r>
        </a:p>
      </dsp:txBody>
      <dsp:txXfrm>
        <a:off x="93445" y="3018902"/>
        <a:ext cx="3206250" cy="720000"/>
      </dsp:txXfrm>
    </dsp:sp>
    <dsp:sp modelId="{CAA579B0-3E30-4364-8C7D-7B5DBEE8C8AE}">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27A11-132B-4B89-A28F-F94FC9994E19}">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81496-A735-45C6-B212-DE489BF50DBA}">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Issue</a:t>
          </a:r>
        </a:p>
      </dsp:txBody>
      <dsp:txXfrm>
        <a:off x="3860789" y="3018902"/>
        <a:ext cx="3206250" cy="720000"/>
      </dsp:txXfrm>
    </dsp:sp>
    <dsp:sp modelId="{091606A1-E2DF-4692-A357-8F47003BBDAB}">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A476A-3B2A-4012-9C3A-14327E3E2CA0}">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E58997-0842-4A33-8888-1D26271EEBA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Workflow</a:t>
          </a:r>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12485-359E-4FFF-968D-B1AC8F4E796F}">
      <dsp:nvSpPr>
        <dsp:cNvPr id="0" name=""/>
        <dsp:cNvSpPr/>
      </dsp:nvSpPr>
      <dsp:spPr>
        <a:xfrm>
          <a:off x="225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5E557-14AE-4698-9F4F-890CD6DBA369}">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FE90B-7494-4B84-BCDF-971137407C2F}">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Team Managed Projects</a:t>
          </a:r>
        </a:p>
      </dsp:txBody>
      <dsp:txXfrm>
        <a:off x="1548914" y="3176402"/>
        <a:ext cx="3600000" cy="720000"/>
      </dsp:txXfrm>
    </dsp:sp>
    <dsp:sp modelId="{DDEB6AA4-68B7-4108-AB74-2942C91C4E31}">
      <dsp:nvSpPr>
        <dsp:cNvPr id="0" name=""/>
        <dsp:cNvSpPr/>
      </dsp:nvSpPr>
      <dsp:spPr>
        <a:xfrm>
          <a:off x="648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F2276-1738-4147-936D-ED6FD6205BAD}">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87806E-7578-4B59-8EB6-04E5B8A36BF5}">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Company Managed Projects</a:t>
          </a:r>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EB27-907F-59B9-E30F-659DA7712F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D4AF7B-572E-1929-668D-FA03C8264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E7B817-56FC-9B7D-9AF5-50605B2CD472}"/>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5" name="Footer Placeholder 4">
            <a:extLst>
              <a:ext uri="{FF2B5EF4-FFF2-40B4-BE49-F238E27FC236}">
                <a16:creationId xmlns:a16="http://schemas.microsoft.com/office/drawing/2014/main" id="{3E3DEFEA-83B2-0FCE-AC61-FCB08367D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3D875-DF90-BE99-028F-A8EFFBBB31B2}"/>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72966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32E2-0DF1-AA7B-05B4-F6F953D33D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DCAF34-DD38-7BC4-040A-160A5FD54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B3A12-64CC-E8A9-3A31-BFFE77B1EF85}"/>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5" name="Footer Placeholder 4">
            <a:extLst>
              <a:ext uri="{FF2B5EF4-FFF2-40B4-BE49-F238E27FC236}">
                <a16:creationId xmlns:a16="http://schemas.microsoft.com/office/drawing/2014/main" id="{4A0BDA3D-985F-A2E6-8237-A7FA69C75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F3F51-A999-BBB1-2AA8-FFF0E4DE1A74}"/>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150117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0B4B0-4B45-16F6-B0F4-ABBBC7C7F9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D6D7E5-E7D3-211D-E560-01760A129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391B5-0DB5-9D8D-F8F0-D209F7EDD9FD}"/>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5" name="Footer Placeholder 4">
            <a:extLst>
              <a:ext uri="{FF2B5EF4-FFF2-40B4-BE49-F238E27FC236}">
                <a16:creationId xmlns:a16="http://schemas.microsoft.com/office/drawing/2014/main" id="{96A7AEDB-B627-BC0A-C9BF-EF48A7ABB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C4FDA-EC7B-B0CB-3D93-50EABCA088AC}"/>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266409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BBCA-C671-4F69-7A9F-1FCC7C6CB3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D913B0-4000-C60C-E6D5-46427A553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7FAC4-4985-FBF1-64F0-E91E8671889E}"/>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5" name="Footer Placeholder 4">
            <a:extLst>
              <a:ext uri="{FF2B5EF4-FFF2-40B4-BE49-F238E27FC236}">
                <a16:creationId xmlns:a16="http://schemas.microsoft.com/office/drawing/2014/main" id="{78787296-2FC9-A8AF-0C95-F2C3CEE7E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CF66C7-2891-D480-498F-67D193946F69}"/>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44201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FCF6-4F6C-9512-D05C-010445E03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BB6712-24F2-6EA5-EC87-98F747241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A921A-0699-1E7A-12EA-E99292302AB3}"/>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5" name="Footer Placeholder 4">
            <a:extLst>
              <a:ext uri="{FF2B5EF4-FFF2-40B4-BE49-F238E27FC236}">
                <a16:creationId xmlns:a16="http://schemas.microsoft.com/office/drawing/2014/main" id="{C75A4611-B36D-A976-E7BA-3ED801673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69919-C41F-9873-0A8D-72A4725F898C}"/>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165924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A38C-2083-B5F7-7F0C-26E0D67172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4881BD-7EFC-8BF1-3B5F-3FBC1E981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B540F4-1EBC-88D2-B88A-915CCA731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453368-5374-F4E3-9355-58B52B55049E}"/>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6" name="Footer Placeholder 5">
            <a:extLst>
              <a:ext uri="{FF2B5EF4-FFF2-40B4-BE49-F238E27FC236}">
                <a16:creationId xmlns:a16="http://schemas.microsoft.com/office/drawing/2014/main" id="{6A842760-E0C2-D962-F385-F5D4ED06B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273D0-42D5-1CEF-4EA0-7C49DF25C72D}"/>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202278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8C3A-9251-766F-49E7-3987DC6067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F1D805-3146-1091-CAC2-FF654010D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4B4B82-F0BF-CED3-6069-DE0E734170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EA46C5-74BB-002A-7032-C2DD66FCA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10DEE-163F-A036-280E-54F462189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BAD56C-5C62-89B8-C073-67B38B2D7081}"/>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8" name="Footer Placeholder 7">
            <a:extLst>
              <a:ext uri="{FF2B5EF4-FFF2-40B4-BE49-F238E27FC236}">
                <a16:creationId xmlns:a16="http://schemas.microsoft.com/office/drawing/2014/main" id="{35D6ECEA-970A-E621-84B4-8EE1788979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030123-110A-CE05-92C6-FE35CFE775F6}"/>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250061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90F0-7D7D-2276-A6F4-6FD0A2C970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AD7A9C-98F9-EC1C-CEF1-F087698DE046}"/>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4" name="Footer Placeholder 3">
            <a:extLst>
              <a:ext uri="{FF2B5EF4-FFF2-40B4-BE49-F238E27FC236}">
                <a16:creationId xmlns:a16="http://schemas.microsoft.com/office/drawing/2014/main" id="{C6187EC1-653D-E7EA-9999-3DDB525FFF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1CA9CF-AE24-82BD-A093-B07E8BA4B84F}"/>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104972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D0DEE-C722-66A3-96CF-98C1D32C721A}"/>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3" name="Footer Placeholder 2">
            <a:extLst>
              <a:ext uri="{FF2B5EF4-FFF2-40B4-BE49-F238E27FC236}">
                <a16:creationId xmlns:a16="http://schemas.microsoft.com/office/drawing/2014/main" id="{32AA11EF-1FE5-605D-F26A-0FEAB44F50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26D644-14E7-0BB4-3363-245602E8A52F}"/>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283261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D648-E2CA-408B-17D6-C0897DCAE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FEDAA4-0130-9326-1109-E4BFA865B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8E745-5425-9E93-1297-8713DFFDD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909A1-7F59-FEFC-18A5-158FFD4CAD2C}"/>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6" name="Footer Placeholder 5">
            <a:extLst>
              <a:ext uri="{FF2B5EF4-FFF2-40B4-BE49-F238E27FC236}">
                <a16:creationId xmlns:a16="http://schemas.microsoft.com/office/drawing/2014/main" id="{E8D077BE-F437-FAD0-D63C-B997F2E3E9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633B1F-759F-7B0F-E9A8-F06C0C7DEA14}"/>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218752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019C-1372-89E4-21D2-F7EA4728F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9C2D35-EAB3-223C-C1B5-110A678F5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35EA88-344D-06AE-4964-074497681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2BC56-0406-E7ED-1E3D-6B8C9EAFAF31}"/>
              </a:ext>
            </a:extLst>
          </p:cNvPr>
          <p:cNvSpPr>
            <a:spLocks noGrp="1"/>
          </p:cNvSpPr>
          <p:nvPr>
            <p:ph type="dt" sz="half" idx="10"/>
          </p:nvPr>
        </p:nvSpPr>
        <p:spPr/>
        <p:txBody>
          <a:bodyPr/>
          <a:lstStyle/>
          <a:p>
            <a:fld id="{1BC38299-463C-4833-8634-678DB6296C99}" type="datetimeFigureOut">
              <a:rPr lang="en-IN" smtClean="0"/>
              <a:t>14-02-2024</a:t>
            </a:fld>
            <a:endParaRPr lang="en-IN"/>
          </a:p>
        </p:txBody>
      </p:sp>
      <p:sp>
        <p:nvSpPr>
          <p:cNvPr id="6" name="Footer Placeholder 5">
            <a:extLst>
              <a:ext uri="{FF2B5EF4-FFF2-40B4-BE49-F238E27FC236}">
                <a16:creationId xmlns:a16="http://schemas.microsoft.com/office/drawing/2014/main" id="{C7D64365-EE23-F0A4-7F1E-0DA7538D1B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41434-6527-4A8D-DF84-2CF1B91CA8D9}"/>
              </a:ext>
            </a:extLst>
          </p:cNvPr>
          <p:cNvSpPr>
            <a:spLocks noGrp="1"/>
          </p:cNvSpPr>
          <p:nvPr>
            <p:ph type="sldNum" sz="quarter" idx="12"/>
          </p:nvPr>
        </p:nvSpPr>
        <p:spPr/>
        <p:txBody>
          <a:bodyPr/>
          <a:lstStyle/>
          <a:p>
            <a:fld id="{693D2767-97D1-4FCD-8418-C0963F7D8496}" type="slidenum">
              <a:rPr lang="en-IN" smtClean="0"/>
              <a:t>‹#›</a:t>
            </a:fld>
            <a:endParaRPr lang="en-IN"/>
          </a:p>
        </p:txBody>
      </p:sp>
    </p:spTree>
    <p:extLst>
      <p:ext uri="{BB962C8B-B14F-4D97-AF65-F5344CB8AC3E}">
        <p14:creationId xmlns:p14="http://schemas.microsoft.com/office/powerpoint/2010/main" val="323275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8C702-F291-14DA-96A3-D2592D689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DE10EB-0D1D-426F-ED96-D9326FD9D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9CACA-10C9-5524-87DB-8AE551DF4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38299-463C-4833-8634-678DB6296C99}" type="datetimeFigureOut">
              <a:rPr lang="en-IN" smtClean="0"/>
              <a:t>14-02-2024</a:t>
            </a:fld>
            <a:endParaRPr lang="en-IN"/>
          </a:p>
        </p:txBody>
      </p:sp>
      <p:sp>
        <p:nvSpPr>
          <p:cNvPr id="5" name="Footer Placeholder 4">
            <a:extLst>
              <a:ext uri="{FF2B5EF4-FFF2-40B4-BE49-F238E27FC236}">
                <a16:creationId xmlns:a16="http://schemas.microsoft.com/office/drawing/2014/main" id="{9D6E3420-8DC3-5910-2B3B-20115E647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8006D6-9A65-327C-E957-DD85E5132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D2767-97D1-4FCD-8418-C0963F7D8496}" type="slidenum">
              <a:rPr lang="en-IN" smtClean="0"/>
              <a:t>‹#›</a:t>
            </a:fld>
            <a:endParaRPr lang="en-IN"/>
          </a:p>
        </p:txBody>
      </p:sp>
    </p:spTree>
    <p:extLst>
      <p:ext uri="{BB962C8B-B14F-4D97-AF65-F5344CB8AC3E}">
        <p14:creationId xmlns:p14="http://schemas.microsoft.com/office/powerpoint/2010/main" val="68247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27" name="Group 26">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28" name="Freeform: Shape 27">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3" name="Picture 2" descr="A blue and black logo&#10;&#10;Description automatically generated">
            <a:extLst>
              <a:ext uri="{FF2B5EF4-FFF2-40B4-BE49-F238E27FC236}">
                <a16:creationId xmlns:a16="http://schemas.microsoft.com/office/drawing/2014/main" id="{A7D0FFBD-1D82-A5D0-FFAB-E899FFDDB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806" y="1629133"/>
            <a:ext cx="7225411" cy="2948736"/>
          </a:xfrm>
          <a:prstGeom prst="rect">
            <a:avLst/>
          </a:prstGeom>
        </p:spPr>
      </p:pic>
    </p:spTree>
    <p:extLst>
      <p:ext uri="{BB962C8B-B14F-4D97-AF65-F5344CB8AC3E}">
        <p14:creationId xmlns:p14="http://schemas.microsoft.com/office/powerpoint/2010/main" val="294862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17CB6334-4AAB-4197-F93A-18BCA0A51291}"/>
              </a:ext>
            </a:extLst>
          </p:cNvPr>
          <p:cNvPicPr>
            <a:picLocks noChangeAspect="1"/>
          </p:cNvPicPr>
          <p:nvPr/>
        </p:nvPicPr>
        <p:blipFill rotWithShape="1">
          <a:blip r:embed="rId2">
            <a:extLst>
              <a:ext uri="{28A0092B-C50C-407E-A947-70E740481C1C}">
                <a14:useLocalDpi xmlns:a14="http://schemas.microsoft.com/office/drawing/2010/main" val="0"/>
              </a:ext>
            </a:extLst>
          </a:blip>
          <a:srcRect r="-8" b="660"/>
          <a:stretch/>
        </p:blipFill>
        <p:spPr>
          <a:xfrm>
            <a:off x="20" y="1190625"/>
            <a:ext cx="12191980" cy="5981700"/>
          </a:xfrm>
          <a:prstGeom prst="rect">
            <a:avLst/>
          </a:prstGeom>
        </p:spPr>
      </p:pic>
      <p:sp>
        <p:nvSpPr>
          <p:cNvPr id="6" name="TextBox 5">
            <a:extLst>
              <a:ext uri="{FF2B5EF4-FFF2-40B4-BE49-F238E27FC236}">
                <a16:creationId xmlns:a16="http://schemas.microsoft.com/office/drawing/2014/main" id="{8E039E16-11CA-9507-9E63-0308D7D0D04A}"/>
              </a:ext>
            </a:extLst>
          </p:cNvPr>
          <p:cNvSpPr txBox="1"/>
          <p:nvPr/>
        </p:nvSpPr>
        <p:spPr>
          <a:xfrm>
            <a:off x="254000" y="325120"/>
            <a:ext cx="11663680" cy="707886"/>
          </a:xfrm>
          <a:prstGeom prst="rect">
            <a:avLst/>
          </a:prstGeom>
          <a:noFill/>
        </p:spPr>
        <p:txBody>
          <a:bodyPr wrap="square" rtlCol="0">
            <a:spAutoFit/>
          </a:bodyPr>
          <a:lstStyle/>
          <a:p>
            <a:pPr algn="ctr"/>
            <a:r>
              <a:rPr lang="en-US" sz="4000" b="1" dirty="0"/>
              <a:t>Board of a project to track changes</a:t>
            </a:r>
            <a:endParaRPr lang="en-IN" sz="4000" b="1" dirty="0"/>
          </a:p>
        </p:txBody>
      </p:sp>
    </p:spTree>
    <p:extLst>
      <p:ext uri="{BB962C8B-B14F-4D97-AF65-F5344CB8AC3E}">
        <p14:creationId xmlns:p14="http://schemas.microsoft.com/office/powerpoint/2010/main" val="414344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EF6911-64FF-68DB-1DF4-76FCC5228253}"/>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rPr>
              <a:t>Types of Projects in JIRA</a:t>
            </a:r>
            <a:endParaRPr lang="en-IN" sz="4000" b="1" dirty="0">
              <a:solidFill>
                <a:srgbClr val="FFFFFF"/>
              </a:solidFill>
            </a:endParaRPr>
          </a:p>
        </p:txBody>
      </p:sp>
      <p:graphicFrame>
        <p:nvGraphicFramePr>
          <p:cNvPr id="29" name="Content Placeholder 2">
            <a:extLst>
              <a:ext uri="{FF2B5EF4-FFF2-40B4-BE49-F238E27FC236}">
                <a16:creationId xmlns:a16="http://schemas.microsoft.com/office/drawing/2014/main" id="{4D458122-E832-921F-F804-6CA6F7DE5693}"/>
              </a:ext>
            </a:extLst>
          </p:cNvPr>
          <p:cNvGraphicFramePr>
            <a:graphicFrameLocks noGrp="1"/>
          </p:cNvGraphicFramePr>
          <p:nvPr>
            <p:ph idx="1"/>
            <p:extLst>
              <p:ext uri="{D42A27DB-BD31-4B8C-83A1-F6EECF244321}">
                <p14:modId xmlns:p14="http://schemas.microsoft.com/office/powerpoint/2010/main" val="413581513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13990-E0F1-9FED-894E-65B9E018B068}"/>
              </a:ext>
            </a:extLst>
          </p:cNvPr>
          <p:cNvSpPr>
            <a:spLocks noGrp="1"/>
          </p:cNvSpPr>
          <p:nvPr>
            <p:ph type="title"/>
          </p:nvPr>
        </p:nvSpPr>
        <p:spPr>
          <a:xfrm>
            <a:off x="699714" y="353160"/>
            <a:ext cx="4908606" cy="898581"/>
          </a:xfrm>
        </p:spPr>
        <p:txBody>
          <a:bodyPr vert="horz" lIns="91440" tIns="45720" rIns="91440" bIns="45720" rtlCol="0" anchor="ctr">
            <a:normAutofit fontScale="90000"/>
          </a:bodyPr>
          <a:lstStyle/>
          <a:p>
            <a:r>
              <a:rPr lang="en-US" sz="4000" b="1" dirty="0">
                <a:solidFill>
                  <a:srgbClr val="FFFFFF"/>
                </a:solidFill>
                <a:latin typeface="+mn-lt"/>
              </a:rPr>
              <a:t>Team Managed Projects</a:t>
            </a:r>
          </a:p>
        </p:txBody>
      </p:sp>
      <p:sp>
        <p:nvSpPr>
          <p:cNvPr id="4" name="Title 1">
            <a:extLst>
              <a:ext uri="{FF2B5EF4-FFF2-40B4-BE49-F238E27FC236}">
                <a16:creationId xmlns:a16="http://schemas.microsoft.com/office/drawing/2014/main" id="{8E9B8F25-22E5-219B-39F4-29B512F5F51D}"/>
              </a:ext>
            </a:extLst>
          </p:cNvPr>
          <p:cNvSpPr txBox="1">
            <a:spLocks/>
          </p:cNvSpPr>
          <p:nvPr/>
        </p:nvSpPr>
        <p:spPr>
          <a:xfrm>
            <a:off x="6186942" y="443669"/>
            <a:ext cx="5767346" cy="830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spcAft>
                <a:spcPts val="600"/>
              </a:spcAft>
            </a:pPr>
            <a:r>
              <a:rPr lang="en-US" sz="3600" b="1" dirty="0">
                <a:solidFill>
                  <a:srgbClr val="FFFFFF"/>
                </a:solidFill>
                <a:latin typeface="+mn-lt"/>
                <a:ea typeface="+mn-ea"/>
                <a:cs typeface="+mn-cs"/>
              </a:rPr>
              <a:t>Company Managed Projects</a:t>
            </a:r>
          </a:p>
        </p:txBody>
      </p:sp>
      <p:sp>
        <p:nvSpPr>
          <p:cNvPr id="9" name="Content Placeholder 2">
            <a:extLst>
              <a:ext uri="{FF2B5EF4-FFF2-40B4-BE49-F238E27FC236}">
                <a16:creationId xmlns:a16="http://schemas.microsoft.com/office/drawing/2014/main" id="{501B427A-B4B0-1E57-A1CB-501C1446B90E}"/>
              </a:ext>
            </a:extLst>
          </p:cNvPr>
          <p:cNvSpPr>
            <a:spLocks/>
          </p:cNvSpPr>
          <p:nvPr/>
        </p:nvSpPr>
        <p:spPr>
          <a:xfrm>
            <a:off x="654002" y="2257950"/>
            <a:ext cx="5323143" cy="2181970"/>
          </a:xfrm>
          <a:prstGeom prst="rect">
            <a:avLst/>
          </a:prstGeom>
        </p:spPr>
        <p:txBody>
          <a:bodyPr/>
          <a:lstStyle/>
          <a:p>
            <a:pPr defTabSz="457200">
              <a:spcAft>
                <a:spcPts val="600"/>
              </a:spcAft>
            </a:pPr>
            <a:r>
              <a:rPr lang="en-US" sz="2400" kern="1200" dirty="0">
                <a:solidFill>
                  <a:schemeClr val="tx1"/>
                </a:solidFill>
                <a:latin typeface="+mn-lt"/>
                <a:ea typeface="+mn-ea"/>
                <a:cs typeface="+mn-cs"/>
              </a:rPr>
              <a:t>It has project scope entities.</a:t>
            </a:r>
          </a:p>
          <a:p>
            <a:pPr defTabSz="457200">
              <a:spcAft>
                <a:spcPts val="600"/>
              </a:spcAft>
            </a:pPr>
            <a:r>
              <a:rPr lang="en-US" sz="2400" kern="1200" dirty="0">
                <a:solidFill>
                  <a:schemeClr val="tx1"/>
                </a:solidFill>
                <a:latin typeface="+mn-lt"/>
                <a:ea typeface="+mn-ea"/>
                <a:cs typeface="+mn-cs"/>
              </a:rPr>
              <a:t>It doesn’t require special permissions to create.</a:t>
            </a:r>
          </a:p>
          <a:p>
            <a:pPr defTabSz="457200">
              <a:spcAft>
                <a:spcPts val="600"/>
              </a:spcAft>
            </a:pPr>
            <a:r>
              <a:rPr lang="en-US" sz="2400" kern="1200" dirty="0">
                <a:solidFill>
                  <a:schemeClr val="tx1"/>
                </a:solidFill>
                <a:latin typeface="+mn-lt"/>
                <a:ea typeface="+mn-ea"/>
                <a:cs typeface="+mn-cs"/>
              </a:rPr>
              <a:t>It is very fast and easy to setup and maintain</a:t>
            </a:r>
            <a:r>
              <a:rPr lang="en-US" sz="900" kern="1200" dirty="0">
                <a:solidFill>
                  <a:schemeClr val="tx1"/>
                </a:solidFill>
                <a:latin typeface="+mn-lt"/>
                <a:ea typeface="+mn-ea"/>
                <a:cs typeface="+mn-cs"/>
              </a:rPr>
              <a:t>.</a:t>
            </a:r>
            <a:endParaRPr lang="en-IN" dirty="0"/>
          </a:p>
        </p:txBody>
      </p:sp>
      <p:sp>
        <p:nvSpPr>
          <p:cNvPr id="5" name="Content Placeholder 2">
            <a:extLst>
              <a:ext uri="{FF2B5EF4-FFF2-40B4-BE49-F238E27FC236}">
                <a16:creationId xmlns:a16="http://schemas.microsoft.com/office/drawing/2014/main" id="{2E3B9771-5760-731E-FEFF-99FA21B7412B}"/>
              </a:ext>
            </a:extLst>
          </p:cNvPr>
          <p:cNvSpPr txBox="1">
            <a:spLocks/>
          </p:cNvSpPr>
          <p:nvPr/>
        </p:nvSpPr>
        <p:spPr>
          <a:xfrm>
            <a:off x="6214855" y="2035147"/>
            <a:ext cx="5323143" cy="1257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114300" defTabSz="457200">
              <a:spcBef>
                <a:spcPts val="500"/>
              </a:spcBef>
            </a:pPr>
            <a:r>
              <a:rPr lang="en-US" sz="2400" kern="1200" dirty="0">
                <a:solidFill>
                  <a:schemeClr val="tx1"/>
                </a:solidFill>
                <a:latin typeface="+mn-lt"/>
                <a:ea typeface="+mn-ea"/>
                <a:cs typeface="+mn-cs"/>
              </a:rPr>
              <a:t>It has Global scope entities.</a:t>
            </a:r>
          </a:p>
          <a:p>
            <a:pPr marL="114300" indent="-114300" defTabSz="457200">
              <a:spcBef>
                <a:spcPts val="500"/>
              </a:spcBef>
            </a:pPr>
            <a:r>
              <a:rPr lang="en-US" sz="2400" kern="1200" dirty="0">
                <a:solidFill>
                  <a:schemeClr val="tx1"/>
                </a:solidFill>
                <a:latin typeface="+mn-lt"/>
                <a:ea typeface="+mn-ea"/>
                <a:cs typeface="+mn-cs"/>
              </a:rPr>
              <a:t>Must be created by JIRA Admin</a:t>
            </a:r>
          </a:p>
          <a:p>
            <a:pPr marL="114300" indent="-114300" defTabSz="457200">
              <a:spcBef>
                <a:spcPts val="500"/>
              </a:spcBef>
            </a:pPr>
            <a:r>
              <a:rPr lang="en-US" sz="2400" kern="1200" dirty="0">
                <a:solidFill>
                  <a:schemeClr val="tx1"/>
                </a:solidFill>
                <a:latin typeface="+mn-lt"/>
                <a:ea typeface="+mn-ea"/>
                <a:cs typeface="+mn-cs"/>
              </a:rPr>
              <a:t>It is more complicated to setup and maintain.</a:t>
            </a:r>
          </a:p>
          <a:p>
            <a:pPr marL="114300" indent="-114300" defTabSz="457200">
              <a:spcBef>
                <a:spcPts val="500"/>
              </a:spcBef>
            </a:pPr>
            <a:r>
              <a:rPr lang="en-IN" sz="2400" kern="1200" dirty="0">
                <a:solidFill>
                  <a:schemeClr val="tx1"/>
                </a:solidFill>
                <a:latin typeface="+mn-lt"/>
                <a:ea typeface="+mn-ea"/>
                <a:cs typeface="+mn-cs"/>
              </a:rPr>
              <a:t>If we create a company managed project, we cannot change it to team managed project and vice versa.</a:t>
            </a:r>
            <a:endParaRPr lang="en-IN" sz="2400" dirty="0"/>
          </a:p>
        </p:txBody>
      </p:sp>
    </p:spTree>
    <p:extLst>
      <p:ext uri="{BB962C8B-B14F-4D97-AF65-F5344CB8AC3E}">
        <p14:creationId xmlns:p14="http://schemas.microsoft.com/office/powerpoint/2010/main" val="427464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8A431-BD5C-C337-23EE-393030151A3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Project Templates</a:t>
            </a:r>
            <a:endParaRPr lang="en-IN" sz="4000" b="1" dirty="0">
              <a:solidFill>
                <a:srgbClr val="FFFFFF"/>
              </a:solidFill>
            </a:endParaRPr>
          </a:p>
        </p:txBody>
      </p:sp>
      <p:sp>
        <p:nvSpPr>
          <p:cNvPr id="3" name="Content Placeholder 2">
            <a:extLst>
              <a:ext uri="{FF2B5EF4-FFF2-40B4-BE49-F238E27FC236}">
                <a16:creationId xmlns:a16="http://schemas.microsoft.com/office/drawing/2014/main" id="{741F65EF-A8EF-6173-80A5-B0A00FCAF4FE}"/>
              </a:ext>
            </a:extLst>
          </p:cNvPr>
          <p:cNvSpPr>
            <a:spLocks noGrp="1"/>
          </p:cNvSpPr>
          <p:nvPr>
            <p:ph idx="1"/>
          </p:nvPr>
        </p:nvSpPr>
        <p:spPr>
          <a:xfrm>
            <a:off x="1148079" y="1885279"/>
            <a:ext cx="9724031" cy="3683358"/>
          </a:xfrm>
        </p:spPr>
        <p:txBody>
          <a:bodyPr anchor="ctr">
            <a:normAutofit/>
          </a:bodyPr>
          <a:lstStyle/>
          <a:p>
            <a:r>
              <a:rPr lang="en-US" sz="2400" i="0" dirty="0">
                <a:effectLst/>
              </a:rPr>
              <a:t>Jira Software comes with a variety of project templates to help teams get set up quickly by creating projects tailored to a specific team or use. These templates include pre-configured issue types, workflows and other features relevant to their type.</a:t>
            </a:r>
          </a:p>
          <a:p>
            <a:r>
              <a:rPr lang="en-US" sz="2400" dirty="0"/>
              <a:t>Commonly used project Templates are</a:t>
            </a:r>
          </a:p>
          <a:p>
            <a:pPr lvl="1"/>
            <a:r>
              <a:rPr lang="en-US" dirty="0"/>
              <a:t>Scrum</a:t>
            </a:r>
          </a:p>
          <a:p>
            <a:pPr lvl="1"/>
            <a:r>
              <a:rPr lang="en-US" dirty="0"/>
              <a:t>Kanban</a:t>
            </a:r>
          </a:p>
          <a:p>
            <a:pPr lvl="1"/>
            <a:r>
              <a:rPr lang="en-US" dirty="0"/>
              <a:t>Bug Tracking</a:t>
            </a:r>
            <a:endParaRPr lang="en-IN" dirty="0"/>
          </a:p>
        </p:txBody>
      </p:sp>
    </p:spTree>
    <p:extLst>
      <p:ext uri="{BB962C8B-B14F-4D97-AF65-F5344CB8AC3E}">
        <p14:creationId xmlns:p14="http://schemas.microsoft.com/office/powerpoint/2010/main" val="422687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0E33A86-E187-B9E3-AD35-9D6DB20A3FFF}"/>
              </a:ext>
            </a:extLst>
          </p:cNvPr>
          <p:cNvSpPr txBox="1"/>
          <p:nvPr/>
        </p:nvSpPr>
        <p:spPr>
          <a:xfrm>
            <a:off x="1371599" y="2265680"/>
            <a:ext cx="9724031" cy="3962400"/>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400" b="1" i="0" dirty="0">
                <a:effectLst/>
              </a:rPr>
              <a:t>Scrum </a:t>
            </a:r>
            <a:r>
              <a:rPr lang="en-US" sz="2400" b="0" i="0" dirty="0">
                <a:effectLst/>
              </a:rPr>
              <a:t>sprints toward your project goals with a board, backlog, and roadmap. It’s best suited for teams that deliver work on a regular cadence or connect work across their tools. Scrum template has sprints.</a:t>
            </a:r>
          </a:p>
          <a:p>
            <a:pPr indent="-228600">
              <a:lnSpc>
                <a:spcPct val="90000"/>
              </a:lnSpc>
              <a:spcAft>
                <a:spcPts val="600"/>
              </a:spcAft>
              <a:buFont typeface="Arial" panose="020B0604020202020204" pitchFamily="34" charset="0"/>
              <a:buChar char="•"/>
            </a:pPr>
            <a:r>
              <a:rPr lang="en-US" sz="2400" dirty="0"/>
              <a:t>A sprint is a predetermined amount of time where teams determine what work is going to get done in that time</a:t>
            </a:r>
          </a:p>
          <a:p>
            <a:pPr indent="-228600">
              <a:lnSpc>
                <a:spcPct val="90000"/>
              </a:lnSpc>
              <a:spcAft>
                <a:spcPts val="600"/>
              </a:spcAft>
              <a:buFont typeface="Arial" panose="020B0604020202020204" pitchFamily="34" charset="0"/>
              <a:buChar char="•"/>
            </a:pPr>
            <a:endParaRPr lang="en-US" sz="2400" b="1" i="0" dirty="0">
              <a:effectLst/>
            </a:endParaRPr>
          </a:p>
          <a:p>
            <a:pPr indent="-228600">
              <a:lnSpc>
                <a:spcPct val="90000"/>
              </a:lnSpc>
              <a:spcAft>
                <a:spcPts val="600"/>
              </a:spcAft>
              <a:buFont typeface="Arial" panose="020B0604020202020204" pitchFamily="34" charset="0"/>
              <a:buChar char="•"/>
            </a:pPr>
            <a:r>
              <a:rPr lang="en-US" sz="2400" b="1" i="0" dirty="0">
                <a:effectLst/>
              </a:rPr>
              <a:t>Kanban </a:t>
            </a:r>
            <a:r>
              <a:rPr lang="en-US" sz="2400" b="0" i="0" dirty="0">
                <a:effectLst/>
              </a:rPr>
              <a:t>visualizes and advances your project forward using issues on a powerful board. it’s designed for teams that control work volume from a backlog or connect work across their tools. It doesn’t have sprints. It</a:t>
            </a:r>
            <a:r>
              <a:rPr lang="en-US" sz="2400" dirty="0"/>
              <a:t> is like an ongoing process.</a:t>
            </a:r>
            <a:endParaRPr lang="en-US" sz="2400" b="0" i="0" dirty="0">
              <a:effectLst/>
            </a:endParaRPr>
          </a:p>
          <a:p>
            <a:pPr indent="-228600">
              <a:lnSpc>
                <a:spcPct val="90000"/>
              </a:lnSpc>
              <a:spcAft>
                <a:spcPts val="600"/>
              </a:spcAft>
              <a:buFont typeface="Arial" panose="020B0604020202020204" pitchFamily="34" charset="0"/>
              <a:buChar char="•"/>
            </a:pPr>
            <a:endParaRPr lang="en-US" sz="2400" b="0" i="0" dirty="0">
              <a:effectLst/>
            </a:endParaRPr>
          </a:p>
          <a:p>
            <a:pPr indent="-228600">
              <a:lnSpc>
                <a:spcPct val="90000"/>
              </a:lnSpc>
              <a:spcAft>
                <a:spcPts val="600"/>
              </a:spcAft>
              <a:buFont typeface="Arial" panose="020B0604020202020204" pitchFamily="34" charset="0"/>
              <a:buChar char="•"/>
            </a:pPr>
            <a:r>
              <a:rPr lang="en-US" sz="2400" b="1" i="0" dirty="0">
                <a:effectLst/>
              </a:rPr>
              <a:t>Bug tracking </a:t>
            </a:r>
            <a:r>
              <a:rPr lang="en-US" sz="2400" b="0" i="0" dirty="0">
                <a:effectLst/>
              </a:rPr>
              <a:t>manages a list of development tasks and bugs. It’s best suited for teams that are capturing, tracking, and resolving bugs. </a:t>
            </a:r>
          </a:p>
        </p:txBody>
      </p:sp>
    </p:spTree>
    <p:extLst>
      <p:ext uri="{BB962C8B-B14F-4D97-AF65-F5344CB8AC3E}">
        <p14:creationId xmlns:p14="http://schemas.microsoft.com/office/powerpoint/2010/main" val="416975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5921-6485-9F80-37E6-0A64A5A4CADA}"/>
              </a:ext>
            </a:extLst>
          </p:cNvPr>
          <p:cNvSpPr>
            <a:spLocks noGrp="1"/>
          </p:cNvSpPr>
          <p:nvPr>
            <p:ph type="title"/>
          </p:nvPr>
        </p:nvSpPr>
        <p:spPr>
          <a:xfrm>
            <a:off x="476250" y="127000"/>
            <a:ext cx="10515600" cy="1325563"/>
          </a:xfrm>
        </p:spPr>
        <p:txBody>
          <a:bodyPr/>
          <a:lstStyle/>
          <a:p>
            <a:r>
              <a:rPr lang="en-US" b="1" dirty="0"/>
              <a:t>What is JIRA Issue?</a:t>
            </a:r>
            <a:endParaRPr lang="en-IN" b="1" dirty="0"/>
          </a:p>
        </p:txBody>
      </p:sp>
      <p:sp>
        <p:nvSpPr>
          <p:cNvPr id="3" name="Content Placeholder 2">
            <a:extLst>
              <a:ext uri="{FF2B5EF4-FFF2-40B4-BE49-F238E27FC236}">
                <a16:creationId xmlns:a16="http://schemas.microsoft.com/office/drawing/2014/main" id="{D1F2B1D3-EB83-F7DF-BC9C-784E1009EFE0}"/>
              </a:ext>
            </a:extLst>
          </p:cNvPr>
          <p:cNvSpPr>
            <a:spLocks noGrp="1"/>
          </p:cNvSpPr>
          <p:nvPr>
            <p:ph idx="1"/>
          </p:nvPr>
        </p:nvSpPr>
        <p:spPr>
          <a:xfrm>
            <a:off x="704850" y="1272380"/>
            <a:ext cx="10515600" cy="5477669"/>
          </a:xfrm>
        </p:spPr>
        <p:txBody>
          <a:bodyPr/>
          <a:lstStyle/>
          <a:p>
            <a:pPr marL="0" indent="0">
              <a:buNone/>
            </a:pPr>
            <a:r>
              <a:rPr lang="en-US" b="0" i="0" dirty="0">
                <a:effectLst/>
                <a:latin typeface="Google Sans"/>
              </a:rPr>
              <a:t>An issue </a:t>
            </a:r>
            <a:r>
              <a:rPr lang="en-US" b="0" i="0" dirty="0">
                <a:solidFill>
                  <a:srgbClr val="040C28"/>
                </a:solidFill>
                <a:effectLst/>
                <a:latin typeface="Google Sans"/>
              </a:rPr>
              <a:t>represents an action that has to be done</a:t>
            </a:r>
            <a:r>
              <a:rPr lang="en-US" b="0" i="0" dirty="0">
                <a:solidFill>
                  <a:srgbClr val="4D5156"/>
                </a:solidFill>
                <a:effectLst/>
                <a:latin typeface="Google Sans"/>
              </a:rPr>
              <a:t>.</a:t>
            </a:r>
            <a:r>
              <a:rPr lang="en-US" b="0" i="0" dirty="0">
                <a:effectLst/>
                <a:latin typeface="Google Sans"/>
              </a:rPr>
              <a:t> That action can be a task, a bug, a feature request or any type of action your organization might need to work with.</a:t>
            </a:r>
            <a:endParaRPr lang="en-IN" dirty="0"/>
          </a:p>
        </p:txBody>
      </p:sp>
      <p:pic>
        <p:nvPicPr>
          <p:cNvPr id="5" name="Picture 4" descr="A screenshot of a computer&#10;&#10;Description automatically generated">
            <a:extLst>
              <a:ext uri="{FF2B5EF4-FFF2-40B4-BE49-F238E27FC236}">
                <a16:creationId xmlns:a16="http://schemas.microsoft.com/office/drawing/2014/main" id="{6590078F-A77C-074F-872F-1E6106E3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225" y="2578893"/>
            <a:ext cx="9191625" cy="3802858"/>
          </a:xfrm>
          <a:prstGeom prst="rect">
            <a:avLst/>
          </a:prstGeom>
        </p:spPr>
      </p:pic>
    </p:spTree>
    <p:extLst>
      <p:ext uri="{BB962C8B-B14F-4D97-AF65-F5344CB8AC3E}">
        <p14:creationId xmlns:p14="http://schemas.microsoft.com/office/powerpoint/2010/main" val="331984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7DB98-7669-FDBB-E287-BF2D6F8B6656}"/>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JIRA Issue Types</a:t>
            </a:r>
            <a:endParaRPr lang="en-IN" sz="4000" b="1" dirty="0">
              <a:solidFill>
                <a:srgbClr val="FFFFFF"/>
              </a:solidFill>
            </a:endParaRPr>
          </a:p>
        </p:txBody>
      </p:sp>
      <p:sp>
        <p:nvSpPr>
          <p:cNvPr id="3" name="Content Placeholder 2">
            <a:extLst>
              <a:ext uri="{FF2B5EF4-FFF2-40B4-BE49-F238E27FC236}">
                <a16:creationId xmlns:a16="http://schemas.microsoft.com/office/drawing/2014/main" id="{BBF4E926-EC4B-452C-2A65-A395094F7BFC}"/>
              </a:ext>
            </a:extLst>
          </p:cNvPr>
          <p:cNvSpPr>
            <a:spLocks noGrp="1"/>
          </p:cNvSpPr>
          <p:nvPr>
            <p:ph idx="1"/>
          </p:nvPr>
        </p:nvSpPr>
        <p:spPr>
          <a:xfrm>
            <a:off x="1005839" y="2126098"/>
            <a:ext cx="9724031" cy="4203235"/>
          </a:xfrm>
        </p:spPr>
        <p:txBody>
          <a:bodyPr anchor="ctr">
            <a:normAutofit/>
          </a:bodyPr>
          <a:lstStyle/>
          <a:p>
            <a:pPr marL="0" indent="0">
              <a:buNone/>
            </a:pPr>
            <a:r>
              <a:rPr lang="en-US" sz="2400" dirty="0"/>
              <a:t>JIRA can be used to track many different types of issues. The default types are listed below, but please note that your JIRA administrator may have customized this list to suit your organization.</a:t>
            </a:r>
          </a:p>
          <a:p>
            <a:pPr marL="0" indent="0">
              <a:buNone/>
            </a:pPr>
            <a:r>
              <a:rPr lang="en-US" sz="2400" b="1" dirty="0"/>
              <a:t>Bug</a:t>
            </a:r>
            <a:r>
              <a:rPr lang="en-US" sz="2400" dirty="0"/>
              <a:t> - A Problem which impairs or prevents the function of the Product.</a:t>
            </a:r>
          </a:p>
          <a:p>
            <a:pPr marL="0" indent="0">
              <a:buNone/>
            </a:pPr>
            <a:r>
              <a:rPr lang="en-US" sz="2400" b="1" i="0" dirty="0">
                <a:effectLst/>
                <a:cs typeface="Calibri" panose="020F0502020204030204" pitchFamily="34" charset="0"/>
              </a:rPr>
              <a:t>Story</a:t>
            </a:r>
            <a:r>
              <a:rPr lang="en-US" sz="2400" dirty="0">
                <a:latin typeface="-apple-system"/>
              </a:rPr>
              <a:t> - </a:t>
            </a:r>
            <a:r>
              <a:rPr lang="en-US" sz="2400" b="0" i="0" dirty="0">
                <a:effectLst/>
                <a:latin typeface="-apple-system"/>
              </a:rPr>
              <a:t>A user story is the smallest unit of work that needs to be done.</a:t>
            </a:r>
          </a:p>
          <a:p>
            <a:pPr marL="0" indent="0">
              <a:buNone/>
            </a:pPr>
            <a:r>
              <a:rPr lang="en-US" sz="2400" b="1" i="0" dirty="0">
                <a:effectLst/>
                <a:latin typeface="Calibri(body)"/>
                <a:cs typeface="Calibri" panose="020F0502020204030204" pitchFamily="34" charset="0"/>
              </a:rPr>
              <a:t>Task</a:t>
            </a:r>
            <a:r>
              <a:rPr lang="en-US" sz="2400" dirty="0">
                <a:latin typeface="-apple-system"/>
              </a:rPr>
              <a:t> - </a:t>
            </a:r>
            <a:r>
              <a:rPr lang="en-US" sz="2400" b="0" i="0" dirty="0">
                <a:effectLst/>
                <a:latin typeface="-apple-system"/>
              </a:rPr>
              <a:t>A task represents work that needs to be done.</a:t>
            </a:r>
          </a:p>
          <a:p>
            <a:pPr marL="0" indent="0">
              <a:buNone/>
            </a:pPr>
            <a:r>
              <a:rPr lang="en-US" sz="2400" b="1" i="0" dirty="0">
                <a:effectLst/>
                <a:latin typeface="-apple-system"/>
              </a:rPr>
              <a:t>Epic</a:t>
            </a:r>
            <a:r>
              <a:rPr lang="en-US" sz="2400" dirty="0">
                <a:latin typeface="-apple-system"/>
              </a:rPr>
              <a:t> - </a:t>
            </a:r>
            <a:r>
              <a:rPr lang="en-US" sz="2400" b="0" i="0" dirty="0">
                <a:effectLst/>
                <a:latin typeface="-apple-system"/>
              </a:rPr>
              <a:t>A big user story that needs to be broken down. Epics group together bugs, stories, and tasks to show the progress of a larger initiative</a:t>
            </a:r>
          </a:p>
          <a:p>
            <a:pPr marL="0" indent="0">
              <a:buNone/>
            </a:pPr>
            <a:endParaRPr lang="en-US" sz="2000" b="0" i="0" dirty="0">
              <a:effectLst/>
              <a:latin typeface="-apple-system"/>
            </a:endParaRPr>
          </a:p>
          <a:p>
            <a:pPr marL="0" indent="0">
              <a:buNone/>
            </a:pPr>
            <a:endParaRPr lang="en-IN" sz="2000" dirty="0"/>
          </a:p>
        </p:txBody>
      </p:sp>
    </p:spTree>
    <p:extLst>
      <p:ext uri="{BB962C8B-B14F-4D97-AF65-F5344CB8AC3E}">
        <p14:creationId xmlns:p14="http://schemas.microsoft.com/office/powerpoint/2010/main" val="1440818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F3EC4-070C-EFB8-2698-6C22621A589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Issue Priority</a:t>
            </a:r>
            <a:endParaRPr lang="en-IN" sz="4000" b="1">
              <a:solidFill>
                <a:srgbClr val="FFFFFF"/>
              </a:solidFill>
            </a:endParaRPr>
          </a:p>
        </p:txBody>
      </p:sp>
      <p:sp>
        <p:nvSpPr>
          <p:cNvPr id="3" name="Content Placeholder 2">
            <a:extLst>
              <a:ext uri="{FF2B5EF4-FFF2-40B4-BE49-F238E27FC236}">
                <a16:creationId xmlns:a16="http://schemas.microsoft.com/office/drawing/2014/main" id="{B5B7555B-C77D-0262-470E-A133ADCEDA58}"/>
              </a:ext>
            </a:extLst>
          </p:cNvPr>
          <p:cNvSpPr>
            <a:spLocks noGrp="1"/>
          </p:cNvSpPr>
          <p:nvPr>
            <p:ph idx="1"/>
          </p:nvPr>
        </p:nvSpPr>
        <p:spPr>
          <a:xfrm>
            <a:off x="1371599" y="2318197"/>
            <a:ext cx="9724031" cy="3683358"/>
          </a:xfrm>
        </p:spPr>
        <p:txBody>
          <a:bodyPr anchor="ctr">
            <a:noAutofit/>
          </a:bodyPr>
          <a:lstStyle/>
          <a:p>
            <a:pPr marL="0" indent="0">
              <a:buNone/>
            </a:pPr>
            <a:r>
              <a:rPr lang="en-US" sz="2400" dirty="0"/>
              <a:t>An issue's priority indicates its relative importance. The default priorities are listed below; note that both the priorities and their meanings can be customized by your JIRA administrator to suit your organization.</a:t>
            </a:r>
          </a:p>
          <a:p>
            <a:r>
              <a:rPr lang="en-US" sz="2400" b="1" dirty="0"/>
              <a:t>Highest</a:t>
            </a:r>
            <a:r>
              <a:rPr lang="en-US" sz="2400" dirty="0"/>
              <a:t> - Highest priority. This problem will block progress.</a:t>
            </a:r>
          </a:p>
          <a:p>
            <a:r>
              <a:rPr lang="en-US" sz="2400" b="1" dirty="0"/>
              <a:t>High</a:t>
            </a:r>
            <a:r>
              <a:rPr lang="en-US" sz="2400" dirty="0"/>
              <a:t> - Indicates that this issue is causing a problem and requires urgent attention.</a:t>
            </a:r>
          </a:p>
          <a:p>
            <a:r>
              <a:rPr lang="en-US" sz="2400" b="1" dirty="0"/>
              <a:t>Medium</a:t>
            </a:r>
            <a:r>
              <a:rPr lang="en-US" sz="2400" dirty="0"/>
              <a:t> - Indicates that the issue causes a significant impact. </a:t>
            </a:r>
          </a:p>
          <a:p>
            <a:r>
              <a:rPr lang="en-US" sz="2400" b="1" dirty="0"/>
              <a:t>Low</a:t>
            </a:r>
            <a:r>
              <a:rPr lang="en-US" sz="2400" dirty="0"/>
              <a:t> - Indicates that this issue has a relatively minor impact.</a:t>
            </a:r>
          </a:p>
          <a:p>
            <a:r>
              <a:rPr lang="en-US" sz="2400" b="1" dirty="0"/>
              <a:t>Lowest</a:t>
            </a:r>
            <a:r>
              <a:rPr lang="en-US" sz="2400" dirty="0"/>
              <a:t> -  Lowest priority.</a:t>
            </a:r>
            <a:endParaRPr lang="en-IN" sz="2400" dirty="0"/>
          </a:p>
        </p:txBody>
      </p:sp>
    </p:spTree>
    <p:extLst>
      <p:ext uri="{BB962C8B-B14F-4D97-AF65-F5344CB8AC3E}">
        <p14:creationId xmlns:p14="http://schemas.microsoft.com/office/powerpoint/2010/main" val="16033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3ECA-745B-2A34-3F10-59F5A78D88C0}"/>
              </a:ext>
            </a:extLst>
          </p:cNvPr>
          <p:cNvSpPr>
            <a:spLocks noGrp="1"/>
          </p:cNvSpPr>
          <p:nvPr>
            <p:ph type="title"/>
          </p:nvPr>
        </p:nvSpPr>
        <p:spPr>
          <a:xfrm>
            <a:off x="838200" y="160337"/>
            <a:ext cx="10515600" cy="1325563"/>
          </a:xfrm>
        </p:spPr>
        <p:txBody>
          <a:bodyPr/>
          <a:lstStyle/>
          <a:p>
            <a:r>
              <a:rPr lang="en-US" b="1" dirty="0"/>
              <a:t>Creating a new issue in JIRA</a:t>
            </a:r>
            <a:endParaRPr lang="en-IN" b="1" dirty="0"/>
          </a:p>
        </p:txBody>
      </p:sp>
      <p:pic>
        <p:nvPicPr>
          <p:cNvPr id="5" name="Content Placeholder 4" descr="A screenshot of a computer">
            <a:extLst>
              <a:ext uri="{FF2B5EF4-FFF2-40B4-BE49-F238E27FC236}">
                <a16:creationId xmlns:a16="http://schemas.microsoft.com/office/drawing/2014/main" id="{E30E9AA6-DFE4-99CD-D246-0C5E15DDD1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750" y="1485900"/>
            <a:ext cx="10515600" cy="5006975"/>
          </a:xfrm>
        </p:spPr>
      </p:pic>
    </p:spTree>
    <p:extLst>
      <p:ext uri="{BB962C8B-B14F-4D97-AF65-F5344CB8AC3E}">
        <p14:creationId xmlns:p14="http://schemas.microsoft.com/office/powerpoint/2010/main" val="298263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333E6-F2EE-5EE6-4988-B099406C6D26}"/>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JIRA Workflow</a:t>
            </a:r>
            <a:endParaRPr lang="en-IN" sz="4000" b="1">
              <a:solidFill>
                <a:srgbClr val="FFFFFF"/>
              </a:solidFill>
            </a:endParaRPr>
          </a:p>
        </p:txBody>
      </p:sp>
      <p:sp>
        <p:nvSpPr>
          <p:cNvPr id="3" name="Content Placeholder 2">
            <a:extLst>
              <a:ext uri="{FF2B5EF4-FFF2-40B4-BE49-F238E27FC236}">
                <a16:creationId xmlns:a16="http://schemas.microsoft.com/office/drawing/2014/main" id="{48A476E7-0F59-E6AD-61AB-5030F31954A0}"/>
              </a:ext>
            </a:extLst>
          </p:cNvPr>
          <p:cNvSpPr>
            <a:spLocks noGrp="1"/>
          </p:cNvSpPr>
          <p:nvPr>
            <p:ph idx="1"/>
          </p:nvPr>
        </p:nvSpPr>
        <p:spPr>
          <a:xfrm>
            <a:off x="1233982" y="2125157"/>
            <a:ext cx="9724031" cy="3683358"/>
          </a:xfrm>
        </p:spPr>
        <p:txBody>
          <a:bodyPr anchor="ctr">
            <a:normAutofit/>
          </a:bodyPr>
          <a:lstStyle/>
          <a:p>
            <a:r>
              <a:rPr lang="en-US" sz="2400" dirty="0"/>
              <a:t> A JIRA workflow is a set of statuses and transitions that an issue moves through during its lifecycle and typically represents processes within your organization. There are default built-in workflows that cannot be edited; however, you can copy and use these workflows to create your own.</a:t>
            </a:r>
            <a:endParaRPr lang="en-IN" sz="2400" dirty="0"/>
          </a:p>
        </p:txBody>
      </p:sp>
    </p:spTree>
    <p:extLst>
      <p:ext uri="{BB962C8B-B14F-4D97-AF65-F5344CB8AC3E}">
        <p14:creationId xmlns:p14="http://schemas.microsoft.com/office/powerpoint/2010/main" val="413209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C4436-868F-DB48-4D06-1722325FE13C}"/>
              </a:ext>
            </a:extLst>
          </p:cNvPr>
          <p:cNvSpPr>
            <a:spLocks noGrp="1"/>
          </p:cNvSpPr>
          <p:nvPr>
            <p:ph type="ctrTitle"/>
          </p:nvPr>
        </p:nvSpPr>
        <p:spPr>
          <a:xfrm>
            <a:off x="3832858" y="533956"/>
            <a:ext cx="4978399" cy="882808"/>
          </a:xfrm>
        </p:spPr>
        <p:txBody>
          <a:bodyPr anchor="b">
            <a:normAutofit/>
          </a:bodyPr>
          <a:lstStyle/>
          <a:p>
            <a:pPr algn="l"/>
            <a:r>
              <a:rPr lang="en-US" sz="5200" b="1" dirty="0"/>
              <a:t>Agenda</a:t>
            </a:r>
            <a:endParaRPr lang="en-IN" sz="5200" b="1" dirty="0"/>
          </a:p>
        </p:txBody>
      </p:sp>
      <p:sp>
        <p:nvSpPr>
          <p:cNvPr id="3" name="Subtitle 2">
            <a:extLst>
              <a:ext uri="{FF2B5EF4-FFF2-40B4-BE49-F238E27FC236}">
                <a16:creationId xmlns:a16="http://schemas.microsoft.com/office/drawing/2014/main" id="{4E75D9E3-507B-CE97-F313-ED4E24FD61E3}"/>
              </a:ext>
            </a:extLst>
          </p:cNvPr>
          <p:cNvSpPr>
            <a:spLocks noGrp="1"/>
          </p:cNvSpPr>
          <p:nvPr>
            <p:ph type="subTitle" idx="1"/>
          </p:nvPr>
        </p:nvSpPr>
        <p:spPr>
          <a:xfrm>
            <a:off x="3605276" y="2296572"/>
            <a:ext cx="4978399" cy="4542378"/>
          </a:xfrm>
        </p:spPr>
        <p:txBody>
          <a:bodyPr>
            <a:normAutofit/>
          </a:bodyPr>
          <a:lstStyle/>
          <a:p>
            <a:pPr marL="342900" indent="-342900" algn="l">
              <a:buFont typeface="Arial" panose="020B0604020202020204" pitchFamily="34" charset="0"/>
              <a:buChar char="•"/>
            </a:pPr>
            <a:r>
              <a:rPr lang="en-US" sz="2800" dirty="0"/>
              <a:t>What is JIRA</a:t>
            </a:r>
          </a:p>
          <a:p>
            <a:pPr marL="342900" indent="-342900" algn="l">
              <a:buFont typeface="Arial" panose="020B0604020202020204" pitchFamily="34" charset="0"/>
              <a:buChar char="•"/>
            </a:pPr>
            <a:r>
              <a:rPr lang="en-US" sz="2800" dirty="0"/>
              <a:t>JIRA Features</a:t>
            </a:r>
          </a:p>
          <a:p>
            <a:pPr marL="342900" indent="-342900" algn="l">
              <a:buFont typeface="Arial" panose="020B0604020202020204" pitchFamily="34" charset="0"/>
              <a:buChar char="•"/>
            </a:pPr>
            <a:r>
              <a:rPr lang="en-US" sz="2800" dirty="0"/>
              <a:t>JIRA Versions</a:t>
            </a:r>
          </a:p>
          <a:p>
            <a:pPr marL="342900" indent="-342900" algn="l">
              <a:buFont typeface="Arial" panose="020B0604020202020204" pitchFamily="34" charset="0"/>
              <a:buChar char="•"/>
            </a:pPr>
            <a:r>
              <a:rPr lang="en-US" sz="2800" dirty="0"/>
              <a:t>JIRA Concepts</a:t>
            </a:r>
          </a:p>
          <a:p>
            <a:pPr marL="1257300" lvl="2" indent="-342900" algn="l">
              <a:buFont typeface="Arial" panose="020B0604020202020204" pitchFamily="34" charset="0"/>
              <a:buChar char="•"/>
            </a:pPr>
            <a:r>
              <a:rPr lang="en-IN" sz="2400" dirty="0"/>
              <a:t>Projects</a:t>
            </a:r>
          </a:p>
          <a:p>
            <a:pPr marL="1257300" lvl="2" indent="-342900" algn="l">
              <a:buFont typeface="Arial" panose="020B0604020202020204" pitchFamily="34" charset="0"/>
              <a:buChar char="•"/>
            </a:pPr>
            <a:r>
              <a:rPr lang="en-IN" sz="2400" dirty="0"/>
              <a:t>Project Templates</a:t>
            </a:r>
          </a:p>
          <a:p>
            <a:pPr marL="1257300" lvl="2" indent="-342900" algn="l">
              <a:buFont typeface="Arial" panose="020B0604020202020204" pitchFamily="34" charset="0"/>
              <a:buChar char="•"/>
            </a:pPr>
            <a:r>
              <a:rPr lang="en-IN" sz="2400" dirty="0"/>
              <a:t>Issues</a:t>
            </a:r>
          </a:p>
          <a:p>
            <a:pPr marL="1257300" lvl="2" indent="-342900" algn="l">
              <a:buFont typeface="Arial" panose="020B0604020202020204" pitchFamily="34" charset="0"/>
              <a:buChar char="•"/>
            </a:pPr>
            <a:r>
              <a:rPr lang="en-IN" sz="2400" dirty="0"/>
              <a:t>Workflow</a:t>
            </a:r>
          </a:p>
        </p:txBody>
      </p:sp>
      <p:pic>
        <p:nvPicPr>
          <p:cNvPr id="7" name="Graphic 6" descr="Check List">
            <a:extLst>
              <a:ext uri="{FF2B5EF4-FFF2-40B4-BE49-F238E27FC236}">
                <a16:creationId xmlns:a16="http://schemas.microsoft.com/office/drawing/2014/main" id="{B5B55C2C-20B6-1051-5543-78398CA44E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Check List">
            <a:extLst>
              <a:ext uri="{FF2B5EF4-FFF2-40B4-BE49-F238E27FC236}">
                <a16:creationId xmlns:a16="http://schemas.microsoft.com/office/drawing/2014/main" id="{12B76DC2-DF27-4AEB-AFE5-B88943373B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53035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process&#10;&#10;Description automatically generated">
            <a:extLst>
              <a:ext uri="{FF2B5EF4-FFF2-40B4-BE49-F238E27FC236}">
                <a16:creationId xmlns:a16="http://schemas.microsoft.com/office/drawing/2014/main" id="{2DFB19F8-89EE-FBE2-2A79-21B9FD8CCBA1}"/>
              </a:ext>
            </a:extLst>
          </p:cNvPr>
          <p:cNvPicPr>
            <a:picLocks noChangeAspect="1"/>
          </p:cNvPicPr>
          <p:nvPr/>
        </p:nvPicPr>
        <p:blipFill rotWithShape="1">
          <a:blip r:embed="rId2">
            <a:extLst>
              <a:ext uri="{28A0092B-C50C-407E-A947-70E740481C1C}">
                <a14:useLocalDpi xmlns:a14="http://schemas.microsoft.com/office/drawing/2010/main" val="0"/>
              </a:ext>
            </a:extLst>
          </a:blip>
          <a:srcRect t="21632"/>
          <a:stretch/>
        </p:blipFill>
        <p:spPr>
          <a:xfrm>
            <a:off x="457200" y="457200"/>
            <a:ext cx="11277600" cy="5943600"/>
          </a:xfrm>
          <a:prstGeom prst="rect">
            <a:avLst/>
          </a:prstGeom>
        </p:spPr>
      </p:pic>
    </p:spTree>
    <p:extLst>
      <p:ext uri="{BB962C8B-B14F-4D97-AF65-F5344CB8AC3E}">
        <p14:creationId xmlns:p14="http://schemas.microsoft.com/office/powerpoint/2010/main" val="3081728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ADCA2A-C2A2-C64E-E621-85F1B700024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Companies that use JIRA</a:t>
            </a:r>
          </a:p>
        </p:txBody>
      </p:sp>
      <p:pic>
        <p:nvPicPr>
          <p:cNvPr id="4" name="Picture 3" descr="A group of logos in a shape of a balloon&#10;&#10;Description automatically generated">
            <a:extLst>
              <a:ext uri="{FF2B5EF4-FFF2-40B4-BE49-F238E27FC236}">
                <a16:creationId xmlns:a16="http://schemas.microsoft.com/office/drawing/2014/main" id="{4CF9A169-2766-283F-D83E-17BF0C581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982" y="467208"/>
            <a:ext cx="5686640" cy="5923584"/>
          </a:xfrm>
          <a:prstGeom prst="rect">
            <a:avLst/>
          </a:prstGeom>
        </p:spPr>
      </p:pic>
    </p:spTree>
    <p:extLst>
      <p:ext uri="{BB962C8B-B14F-4D97-AF65-F5344CB8AC3E}">
        <p14:creationId xmlns:p14="http://schemas.microsoft.com/office/powerpoint/2010/main" val="4260568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A1AEA-087E-919B-04B4-FEB889CB6FDC}"/>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Thank you</a:t>
            </a:r>
          </a:p>
        </p:txBody>
      </p:sp>
      <p:pic>
        <p:nvPicPr>
          <p:cNvPr id="6" name="Graphic 5" descr="Handshake">
            <a:extLst>
              <a:ext uri="{FF2B5EF4-FFF2-40B4-BE49-F238E27FC236}">
                <a16:creationId xmlns:a16="http://schemas.microsoft.com/office/drawing/2014/main" id="{D29B6A30-1085-CB09-EB5F-4615440302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8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C8767-B982-0BFB-2F87-9349C67C247A}"/>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b="1" kern="1200">
                <a:solidFill>
                  <a:srgbClr val="FFFFFF"/>
                </a:solidFill>
                <a:latin typeface="+mj-lt"/>
                <a:ea typeface="+mj-ea"/>
                <a:cs typeface="+mj-cs"/>
              </a:rPr>
              <a:t>What is JIRA</a:t>
            </a:r>
          </a:p>
        </p:txBody>
      </p:sp>
      <p:sp>
        <p:nvSpPr>
          <p:cNvPr id="3" name="Subtitle 2">
            <a:extLst>
              <a:ext uri="{FF2B5EF4-FFF2-40B4-BE49-F238E27FC236}">
                <a16:creationId xmlns:a16="http://schemas.microsoft.com/office/drawing/2014/main" id="{3C636297-E6DD-E5C8-9A9D-E0DA98D000C6}"/>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marL="342900" indent="-228600" algn="l">
              <a:buFont typeface="Arial" panose="020B0604020202020204" pitchFamily="34" charset="0"/>
              <a:buChar char="•"/>
            </a:pPr>
            <a:r>
              <a:rPr lang="en-US" sz="2000" dirty="0"/>
              <a:t>JIRA is a tool developed by Australian Company Atlassian in 2002.</a:t>
            </a:r>
          </a:p>
          <a:p>
            <a:pPr marL="342900" indent="-228600" algn="l">
              <a:buFont typeface="Arial" panose="020B0604020202020204" pitchFamily="34" charset="0"/>
              <a:buChar char="•"/>
            </a:pPr>
            <a:r>
              <a:rPr lang="en-US" sz="2000" dirty="0"/>
              <a:t>JIRA lets you prioritize, assign, track, report and audit your 'issues', from software bugs and helpdesk tickets to project tasks and change requests.</a:t>
            </a:r>
          </a:p>
          <a:p>
            <a:pPr marL="342900" indent="-228600" algn="l">
              <a:buFont typeface="Arial" panose="020B0604020202020204" pitchFamily="34" charset="0"/>
              <a:buChar char="•"/>
            </a:pPr>
            <a:r>
              <a:rPr lang="en-US" sz="2000" dirty="0"/>
              <a:t>More than just an issue tracker, JIRA is an extensible platform that you can customize to match your business processes.</a:t>
            </a:r>
          </a:p>
          <a:p>
            <a:pPr marL="342900" indent="-228600" algn="l">
              <a:buFont typeface="Arial" panose="020B0604020202020204" pitchFamily="34" charset="0"/>
              <a:buChar char="•"/>
            </a:pPr>
            <a:r>
              <a:rPr lang="en-US" sz="2000" dirty="0"/>
              <a:t>JIRA improves productivity by cutting down on time wasted on tracking issues and coordination.</a:t>
            </a:r>
          </a:p>
          <a:p>
            <a:pPr marL="342900" indent="-228600" algn="l">
              <a:buFont typeface="Arial" panose="020B0604020202020204" pitchFamily="34" charset="0"/>
              <a:buChar char="•"/>
            </a:pPr>
            <a:r>
              <a:rPr lang="en-US" sz="2000" dirty="0"/>
              <a:t>JIRA improves quality by ensuring all tasks are recorded down with all the details and followed up till completion.</a:t>
            </a:r>
          </a:p>
        </p:txBody>
      </p:sp>
    </p:spTree>
    <p:extLst>
      <p:ext uri="{BB962C8B-B14F-4D97-AF65-F5344CB8AC3E}">
        <p14:creationId xmlns:p14="http://schemas.microsoft.com/office/powerpoint/2010/main" val="26432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2E42C-E70D-8805-DC9F-C7C9BE07714B}"/>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JIRA Features</a:t>
            </a:r>
            <a:endParaRPr lang="en-IN" sz="4000" b="1">
              <a:solidFill>
                <a:srgbClr val="FFFFFF"/>
              </a:solidFill>
            </a:endParaRPr>
          </a:p>
        </p:txBody>
      </p:sp>
      <p:sp>
        <p:nvSpPr>
          <p:cNvPr id="3" name="Content Placeholder 2">
            <a:extLst>
              <a:ext uri="{FF2B5EF4-FFF2-40B4-BE49-F238E27FC236}">
                <a16:creationId xmlns:a16="http://schemas.microsoft.com/office/drawing/2014/main" id="{CE0E12C1-F735-8106-0222-006263FE64D6}"/>
              </a:ext>
            </a:extLst>
          </p:cNvPr>
          <p:cNvSpPr>
            <a:spLocks noGrp="1"/>
          </p:cNvSpPr>
          <p:nvPr>
            <p:ph idx="1"/>
          </p:nvPr>
        </p:nvSpPr>
        <p:spPr>
          <a:xfrm>
            <a:off x="1233982" y="2453877"/>
            <a:ext cx="9724031" cy="4109585"/>
          </a:xfrm>
        </p:spPr>
        <p:txBody>
          <a:bodyPr anchor="ctr">
            <a:normAutofit/>
          </a:bodyPr>
          <a:lstStyle/>
          <a:p>
            <a:r>
              <a:rPr lang="en-US" sz="2000" b="1" i="0" dirty="0">
                <a:effectLst/>
                <a:latin typeface="Söhne"/>
              </a:rPr>
              <a:t>Issue Tracking:</a:t>
            </a:r>
            <a:r>
              <a:rPr lang="en-US" sz="2000" b="0" i="0" dirty="0">
                <a:effectLst/>
                <a:latin typeface="Söhne"/>
              </a:rPr>
              <a:t> Allows teams to create, track, and manage issues or tasks throughout the project lifecycle.</a:t>
            </a:r>
          </a:p>
          <a:p>
            <a:r>
              <a:rPr lang="en-US" sz="2000" b="1" i="0" dirty="0">
                <a:effectLst/>
                <a:latin typeface="Söhne"/>
              </a:rPr>
              <a:t>Customizable Workflows:</a:t>
            </a:r>
            <a:r>
              <a:rPr lang="en-US" sz="2000" b="0" i="0" dirty="0">
                <a:effectLst/>
                <a:latin typeface="Söhne"/>
              </a:rPr>
              <a:t> Users can define and customize workflows to match their team's processes and methodologies.</a:t>
            </a:r>
          </a:p>
          <a:p>
            <a:r>
              <a:rPr lang="en-US" sz="2000" b="1" i="0" dirty="0">
                <a:effectLst/>
                <a:latin typeface="Söhne"/>
              </a:rPr>
              <a:t>Agile Boards: </a:t>
            </a:r>
            <a:r>
              <a:rPr lang="en-US" sz="2000" i="0" dirty="0">
                <a:effectLst/>
                <a:latin typeface="Söhne"/>
              </a:rPr>
              <a:t>Supports both Scrum and Kanban boards, providing visual representations of work items, sprints, and progress.</a:t>
            </a:r>
          </a:p>
          <a:p>
            <a:r>
              <a:rPr lang="en-US" sz="2000" b="1" i="0" dirty="0">
                <a:effectLst/>
                <a:latin typeface="Söhne"/>
              </a:rPr>
              <a:t>Dashboards:</a:t>
            </a:r>
            <a:r>
              <a:rPr lang="en-US" sz="2000" b="0" i="0" dirty="0">
                <a:effectLst/>
                <a:latin typeface="Söhne"/>
              </a:rPr>
              <a:t> Customizable dashboards provide a snapshot of project status, progress, and key metrics, helping teams stay informed.</a:t>
            </a:r>
          </a:p>
          <a:p>
            <a:r>
              <a:rPr lang="en-US" sz="2000" b="1" i="0" dirty="0">
                <a:effectLst/>
                <a:latin typeface="Söhne"/>
              </a:rPr>
              <a:t>Advanced Searching and Filtering:</a:t>
            </a:r>
            <a:r>
              <a:rPr lang="en-US" sz="2000" b="0" i="0" dirty="0">
                <a:effectLst/>
                <a:latin typeface="Söhne"/>
              </a:rPr>
              <a:t> Robust search and filtering capabilities enable users to find specific issues, create custom queries, and generate detailed reports.</a:t>
            </a:r>
          </a:p>
          <a:p>
            <a:r>
              <a:rPr lang="en-US" sz="2000" b="1" i="0" dirty="0">
                <a:effectLst/>
                <a:latin typeface="Söhne"/>
              </a:rPr>
              <a:t>Reporting and Analytics:</a:t>
            </a:r>
            <a:r>
              <a:rPr lang="en-US" sz="2000" b="0" i="0" dirty="0">
                <a:effectLst/>
                <a:latin typeface="Söhne"/>
              </a:rPr>
              <a:t> Provides a variety of built-in reports and analytics tools to gain insights into team performance, progress, and bottlenecks.</a:t>
            </a:r>
          </a:p>
          <a:p>
            <a:pPr marL="0" indent="0">
              <a:buNone/>
            </a:pPr>
            <a:endParaRPr lang="en-US" sz="1700" b="0" i="0" dirty="0">
              <a:effectLst/>
              <a:latin typeface="Söhne"/>
            </a:endParaRPr>
          </a:p>
          <a:p>
            <a:pPr marL="0" indent="0">
              <a:buNone/>
            </a:pPr>
            <a:endParaRPr lang="en-IN" sz="1700" dirty="0"/>
          </a:p>
        </p:txBody>
      </p:sp>
    </p:spTree>
    <p:extLst>
      <p:ext uri="{BB962C8B-B14F-4D97-AF65-F5344CB8AC3E}">
        <p14:creationId xmlns:p14="http://schemas.microsoft.com/office/powerpoint/2010/main" val="302577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ABDD83-91D2-9F49-F677-FF50C5158686}"/>
              </a:ext>
            </a:extLst>
          </p:cNvPr>
          <p:cNvSpPr>
            <a:spLocks noGrp="1"/>
          </p:cNvSpPr>
          <p:nvPr>
            <p:ph idx="1"/>
          </p:nvPr>
        </p:nvSpPr>
        <p:spPr>
          <a:xfrm>
            <a:off x="1371599" y="2318197"/>
            <a:ext cx="9724031" cy="3683358"/>
          </a:xfrm>
        </p:spPr>
        <p:txBody>
          <a:bodyPr anchor="ctr">
            <a:noAutofit/>
          </a:bodyPr>
          <a:lstStyle/>
          <a:p>
            <a:r>
              <a:rPr lang="en-US" sz="2000" b="1" i="0" dirty="0">
                <a:effectLst/>
                <a:latin typeface="Söhne"/>
              </a:rPr>
              <a:t>Integration with Other Atlassian Tools:</a:t>
            </a:r>
            <a:r>
              <a:rPr lang="en-US" sz="2000" b="0" i="0" dirty="0">
                <a:effectLst/>
                <a:latin typeface="Söhne"/>
              </a:rPr>
              <a:t> Seamless integration with other Atlassian products like Confluence, Bitbucket, and Trello for enhanced collaboration and functionality.</a:t>
            </a:r>
          </a:p>
          <a:p>
            <a:r>
              <a:rPr lang="en-US" sz="2000" b="1" i="0" dirty="0">
                <a:effectLst/>
                <a:latin typeface="Söhne"/>
              </a:rPr>
              <a:t>Version Control Integration:</a:t>
            </a:r>
            <a:r>
              <a:rPr lang="en-US" sz="2000" b="0" i="0" dirty="0">
                <a:effectLst/>
                <a:latin typeface="Söhne"/>
              </a:rPr>
              <a:t> Integration with version control systems like Git allows for better code management and traceability.</a:t>
            </a:r>
          </a:p>
          <a:p>
            <a:r>
              <a:rPr lang="en-US" sz="2000" b="1" i="0" dirty="0">
                <a:effectLst/>
                <a:latin typeface="Söhne"/>
              </a:rPr>
              <a:t>Permissions and Security:</a:t>
            </a:r>
            <a:r>
              <a:rPr lang="en-US" sz="2000" b="0" i="0" dirty="0">
                <a:effectLst/>
                <a:latin typeface="Söhne"/>
              </a:rPr>
              <a:t> Granular permissions and security settings to control access to sensitive information and ensure data integrity.</a:t>
            </a:r>
          </a:p>
          <a:p>
            <a:r>
              <a:rPr lang="en-US" sz="2000" b="1" i="0" dirty="0">
                <a:effectLst/>
                <a:latin typeface="Söhne"/>
              </a:rPr>
              <a:t>Automation Rules:</a:t>
            </a:r>
            <a:r>
              <a:rPr lang="en-US" sz="2000" b="0" i="0" dirty="0">
                <a:effectLst/>
                <a:latin typeface="Söhne"/>
              </a:rPr>
              <a:t> Automation features to streamline repetitive tasks, improve efficiency, and reduce manual effort.</a:t>
            </a:r>
          </a:p>
          <a:p>
            <a:r>
              <a:rPr lang="en-US" sz="2000" b="1" i="0" dirty="0">
                <a:effectLst/>
                <a:latin typeface="Söhne"/>
              </a:rPr>
              <a:t>Scalability:</a:t>
            </a:r>
            <a:r>
              <a:rPr lang="en-US" sz="2000" b="0" i="0" dirty="0">
                <a:effectLst/>
                <a:latin typeface="Söhne"/>
              </a:rPr>
              <a:t> Designed to scale from small teams to large enterprises, accommodating the growth and complexity of projects.</a:t>
            </a:r>
          </a:p>
          <a:p>
            <a:r>
              <a:rPr lang="en-US" sz="2000" b="1" i="0" dirty="0">
                <a:effectLst/>
                <a:latin typeface="Söhne"/>
              </a:rPr>
              <a:t>Mobile Accessibility:</a:t>
            </a:r>
            <a:r>
              <a:rPr lang="en-US" sz="2000" b="0" i="0" dirty="0">
                <a:effectLst/>
                <a:latin typeface="Söhne"/>
              </a:rPr>
              <a:t> Accessible via mobile devices, ensuring teams can stay connected and productive on the go.</a:t>
            </a:r>
          </a:p>
        </p:txBody>
      </p:sp>
    </p:spTree>
    <p:extLst>
      <p:ext uri="{BB962C8B-B14F-4D97-AF65-F5344CB8AC3E}">
        <p14:creationId xmlns:p14="http://schemas.microsoft.com/office/powerpoint/2010/main" val="379340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E0F160-299D-41BE-C325-B6E309714CE7}"/>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JIRA Versions</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D8D2FAE1-B5A5-16E8-D259-DE34AB4B0487}"/>
              </a:ext>
            </a:extLst>
          </p:cNvPr>
          <p:cNvGraphicFramePr>
            <a:graphicFrameLocks noGrp="1"/>
          </p:cNvGraphicFramePr>
          <p:nvPr>
            <p:ph idx="1"/>
            <p:extLst>
              <p:ext uri="{D42A27DB-BD31-4B8C-83A1-F6EECF244321}">
                <p14:modId xmlns:p14="http://schemas.microsoft.com/office/powerpoint/2010/main" val="34859894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61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E0B04CC6-431B-0B41-BC2D-46FB1A1EF1AE}"/>
              </a:ext>
            </a:extLst>
          </p:cNvPr>
          <p:cNvSpPr>
            <a:spLocks noGrp="1"/>
          </p:cNvSpPr>
          <p:nvPr>
            <p:ph idx="1"/>
          </p:nvPr>
        </p:nvSpPr>
        <p:spPr>
          <a:xfrm>
            <a:off x="386080" y="944452"/>
            <a:ext cx="11419839" cy="5455920"/>
          </a:xfrm>
        </p:spPr>
        <p:txBody>
          <a:bodyPr anchor="t">
            <a:normAutofit/>
          </a:bodyPr>
          <a:lstStyle/>
          <a:p>
            <a:pPr marL="0" indent="0">
              <a:buNone/>
            </a:pPr>
            <a:r>
              <a:rPr lang="en-US" sz="2400" b="1" dirty="0"/>
              <a:t>JIRA Software </a:t>
            </a:r>
            <a:r>
              <a:rPr lang="en-US" sz="2400" dirty="0"/>
              <a:t>: </a:t>
            </a:r>
          </a:p>
          <a:p>
            <a:pPr marL="0" indent="0">
              <a:buNone/>
            </a:pPr>
            <a:r>
              <a:rPr lang="en-US" sz="2400" dirty="0"/>
              <a:t>Mostly 90% of the companies use JIRA </a:t>
            </a:r>
            <a:r>
              <a:rPr lang="en-US" sz="2400" dirty="0" err="1"/>
              <a:t>Software.It</a:t>
            </a:r>
            <a:r>
              <a:rPr lang="en-US" sz="2400" dirty="0"/>
              <a:t> is developed for Software developers.</a:t>
            </a:r>
          </a:p>
          <a:p>
            <a:pPr marL="0" indent="0">
              <a:buNone/>
            </a:pPr>
            <a:r>
              <a:rPr lang="en-IN" sz="2400" b="1" dirty="0"/>
              <a:t>JIRA Align </a:t>
            </a:r>
            <a:r>
              <a:rPr lang="en-IN" sz="2400" dirty="0"/>
              <a:t>:</a:t>
            </a:r>
            <a:r>
              <a:rPr lang="en-IN" sz="2400" b="1" dirty="0"/>
              <a:t> </a:t>
            </a:r>
          </a:p>
          <a:p>
            <a:pPr marL="0" indent="0">
              <a:buNone/>
            </a:pPr>
            <a:r>
              <a:rPr lang="en-IN" sz="2400" dirty="0"/>
              <a:t>It is JIRA at an enterprise scale. It is designed to go beyond what JIRA software can do and scales up to handle things like financial allocations across different teams ,letting different teams use different frameworks or even letting you design new processes.</a:t>
            </a:r>
          </a:p>
          <a:p>
            <a:pPr marL="0" indent="0">
              <a:buNone/>
            </a:pPr>
            <a:r>
              <a:rPr lang="en-IN" sz="2400" b="1" dirty="0"/>
              <a:t>JIRA Work Management </a:t>
            </a:r>
            <a:r>
              <a:rPr lang="en-IN" sz="2400" dirty="0"/>
              <a:t>:</a:t>
            </a:r>
          </a:p>
          <a:p>
            <a:pPr marL="0" indent="0">
              <a:buNone/>
            </a:pPr>
            <a:r>
              <a:rPr lang="en-IN" sz="2400" b="1" dirty="0"/>
              <a:t> </a:t>
            </a:r>
            <a:r>
              <a:rPr lang="en-IN" sz="2400" dirty="0"/>
              <a:t>It is a non dev version of JIRA. It is more of a general office type project management. It contains Lists and calendars that Atlassian targets non dev teams like Marketing, HR etc.</a:t>
            </a:r>
          </a:p>
          <a:p>
            <a:pPr marL="0" indent="0">
              <a:buNone/>
            </a:pPr>
            <a:r>
              <a:rPr lang="en-IN" sz="2400" b="1" dirty="0"/>
              <a:t>JIRA Service Management : </a:t>
            </a:r>
          </a:p>
          <a:p>
            <a:pPr marL="0" indent="0">
              <a:buNone/>
            </a:pPr>
            <a:r>
              <a:rPr lang="en-IN" sz="2400" dirty="0"/>
              <a:t>Used to be called as  a JIRA Service desk. It is more of a like a customer support.</a:t>
            </a:r>
          </a:p>
          <a:p>
            <a:pPr marL="0" indent="0">
              <a:buNone/>
            </a:pPr>
            <a:endParaRPr lang="en-IN" sz="1600" dirty="0"/>
          </a:p>
        </p:txBody>
      </p:sp>
      <p:sp>
        <p:nvSpPr>
          <p:cNvPr id="57"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9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FF7B1B-12ED-F855-CF72-3C8CFC2C11B3}"/>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JIRA Basic Concepts</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F0F85EDA-9710-2F22-D2F5-681329A24311}"/>
              </a:ext>
            </a:extLst>
          </p:cNvPr>
          <p:cNvGraphicFramePr>
            <a:graphicFrameLocks noGrp="1"/>
          </p:cNvGraphicFramePr>
          <p:nvPr>
            <p:ph idx="1"/>
            <p:extLst>
              <p:ext uri="{D42A27DB-BD31-4B8C-83A1-F6EECF244321}">
                <p14:modId xmlns:p14="http://schemas.microsoft.com/office/powerpoint/2010/main" val="3462079633"/>
              </p:ext>
            </p:extLst>
          </p:nvPr>
        </p:nvGraphicFramePr>
        <p:xfrm>
          <a:off x="644056" y="213289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3DD9-52BB-8405-2152-EEA9F8AEAF65}"/>
              </a:ext>
            </a:extLst>
          </p:cNvPr>
          <p:cNvSpPr>
            <a:spLocks noGrp="1"/>
          </p:cNvSpPr>
          <p:nvPr>
            <p:ph type="title"/>
          </p:nvPr>
        </p:nvSpPr>
        <p:spPr>
          <a:xfrm>
            <a:off x="983997" y="416251"/>
            <a:ext cx="9688296" cy="792953"/>
          </a:xfrm>
        </p:spPr>
        <p:txBody>
          <a:bodyPr anchor="b">
            <a:normAutofit/>
          </a:bodyPr>
          <a:lstStyle/>
          <a:p>
            <a:r>
              <a:rPr lang="en-US" sz="4000" b="1" dirty="0"/>
              <a:t>What is JIRA Project?</a:t>
            </a:r>
            <a:endParaRPr lang="en-IN" sz="4000" b="1" dirty="0"/>
          </a:p>
        </p:txBody>
      </p:sp>
      <p:sp>
        <p:nvSpPr>
          <p:cNvPr id="3" name="Content Placeholder 2">
            <a:extLst>
              <a:ext uri="{FF2B5EF4-FFF2-40B4-BE49-F238E27FC236}">
                <a16:creationId xmlns:a16="http://schemas.microsoft.com/office/drawing/2014/main" id="{43FD044B-4DC7-A998-13CC-6B81D89E97DD}"/>
              </a:ext>
            </a:extLst>
          </p:cNvPr>
          <p:cNvSpPr>
            <a:spLocks noGrp="1"/>
          </p:cNvSpPr>
          <p:nvPr>
            <p:ph idx="1"/>
          </p:nvPr>
        </p:nvSpPr>
        <p:spPr>
          <a:xfrm>
            <a:off x="983997" y="1701821"/>
            <a:ext cx="9688296" cy="3454358"/>
          </a:xfrm>
        </p:spPr>
        <p:txBody>
          <a:bodyPr anchor="t">
            <a:normAutofit/>
          </a:bodyPr>
          <a:lstStyle/>
          <a:p>
            <a:r>
              <a:rPr lang="en-US" sz="2400" dirty="0"/>
              <a:t>A JIRA project is a collection of issues and is defined according to your organization's requirements. </a:t>
            </a:r>
          </a:p>
          <a:p>
            <a:r>
              <a:rPr lang="en-US" sz="2400" dirty="0"/>
              <a:t>For example, a JIRA project could be:</a:t>
            </a:r>
          </a:p>
          <a:p>
            <a:r>
              <a:rPr lang="en-US" sz="2400" dirty="0"/>
              <a:t>a software development project</a:t>
            </a:r>
          </a:p>
          <a:p>
            <a:r>
              <a:rPr lang="en-US" sz="2400" dirty="0"/>
              <a:t>a marketing campaign</a:t>
            </a:r>
          </a:p>
          <a:p>
            <a:r>
              <a:rPr lang="en-US" sz="2400" dirty="0"/>
              <a:t>a helpdesk system</a:t>
            </a:r>
          </a:p>
          <a:p>
            <a:r>
              <a:rPr lang="en-US" sz="2400" dirty="0"/>
              <a:t>a leave request management system a website enhancement request system</a:t>
            </a:r>
            <a:endParaRPr lang="en-IN" sz="24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37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1158</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Meiryo</vt:lpstr>
      <vt:lpstr>-apple-system</vt:lpstr>
      <vt:lpstr>Arial</vt:lpstr>
      <vt:lpstr>Calibri</vt:lpstr>
      <vt:lpstr>Calibri Light</vt:lpstr>
      <vt:lpstr>Calibri(body)</vt:lpstr>
      <vt:lpstr>Google Sans</vt:lpstr>
      <vt:lpstr>Söhne</vt:lpstr>
      <vt:lpstr>Office Theme</vt:lpstr>
      <vt:lpstr>PowerPoint Presentation</vt:lpstr>
      <vt:lpstr>Agenda</vt:lpstr>
      <vt:lpstr>What is JIRA</vt:lpstr>
      <vt:lpstr>JIRA Features</vt:lpstr>
      <vt:lpstr>PowerPoint Presentation</vt:lpstr>
      <vt:lpstr>JIRA Versions</vt:lpstr>
      <vt:lpstr>PowerPoint Presentation</vt:lpstr>
      <vt:lpstr>JIRA Basic Concepts</vt:lpstr>
      <vt:lpstr>What is JIRA Project?</vt:lpstr>
      <vt:lpstr>PowerPoint Presentation</vt:lpstr>
      <vt:lpstr>Types of Projects in JIRA</vt:lpstr>
      <vt:lpstr>Team Managed Projects</vt:lpstr>
      <vt:lpstr>Project Templates</vt:lpstr>
      <vt:lpstr>PowerPoint Presentation</vt:lpstr>
      <vt:lpstr>What is JIRA Issue?</vt:lpstr>
      <vt:lpstr>JIRA Issue Types</vt:lpstr>
      <vt:lpstr>Issue Priority</vt:lpstr>
      <vt:lpstr>Creating a new issue in JIRA</vt:lpstr>
      <vt:lpstr>JIRA Workflow</vt:lpstr>
      <vt:lpstr>PowerPoint Presentation</vt:lpstr>
      <vt:lpstr>Companies that use JIRA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Ijjada, Aparna</dc:creator>
  <cp:lastModifiedBy>Ijjada, Aparna</cp:lastModifiedBy>
  <cp:revision>1</cp:revision>
  <dcterms:created xsi:type="dcterms:W3CDTF">2024-02-08T06:05:59Z</dcterms:created>
  <dcterms:modified xsi:type="dcterms:W3CDTF">2024-02-14T08:19:27Z</dcterms:modified>
</cp:coreProperties>
</file>