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8C1D9-21BA-4095-B96B-89A14DD0E1D8}" v="74" dt="2024-03-05T09:32:3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jjada, Aparna" userId="de6bda78-74ab-46a6-b343-5976a01e9509" providerId="ADAL" clId="{BF68C1D9-21BA-4095-B96B-89A14DD0E1D8}"/>
    <pc:docChg chg="undo custSel addSld delSld modSld">
      <pc:chgData name="Ijjada, Aparna" userId="de6bda78-74ab-46a6-b343-5976a01e9509" providerId="ADAL" clId="{BF68C1D9-21BA-4095-B96B-89A14DD0E1D8}" dt="2024-03-05T09:36:16.660" v="2494" actId="1076"/>
      <pc:docMkLst>
        <pc:docMk/>
      </pc:docMkLst>
      <pc:sldChg chg="addSp delSp modSp mod setBg">
        <pc:chgData name="Ijjada, Aparna" userId="de6bda78-74ab-46a6-b343-5976a01e9509" providerId="ADAL" clId="{BF68C1D9-21BA-4095-B96B-89A14DD0E1D8}" dt="2024-03-05T09:21:32.760" v="2336" actId="1076"/>
        <pc:sldMkLst>
          <pc:docMk/>
          <pc:sldMk cId="89371525" sldId="256"/>
        </pc:sldMkLst>
        <pc:spChg chg="mod">
          <ac:chgData name="Ijjada, Aparna" userId="de6bda78-74ab-46a6-b343-5976a01e9509" providerId="ADAL" clId="{BF68C1D9-21BA-4095-B96B-89A14DD0E1D8}" dt="2024-03-05T09:21:32.760" v="2336" actId="1076"/>
          <ac:spMkLst>
            <pc:docMk/>
            <pc:sldMk cId="89371525" sldId="256"/>
            <ac:spMk id="2" creationId="{43CBF990-BCC5-B12B-13B5-1DBC119D4F46}"/>
          </ac:spMkLst>
        </pc:spChg>
        <pc:spChg chg="del">
          <ac:chgData name="Ijjada, Aparna" userId="de6bda78-74ab-46a6-b343-5976a01e9509" providerId="ADAL" clId="{BF68C1D9-21BA-4095-B96B-89A14DD0E1D8}" dt="2024-03-04T06:59:26" v="0" actId="478"/>
          <ac:spMkLst>
            <pc:docMk/>
            <pc:sldMk cId="89371525" sldId="256"/>
            <ac:spMk id="3" creationId="{63452C17-9FFE-F931-FB5C-666449D274EF}"/>
          </ac:spMkLst>
        </pc:spChg>
        <pc:spChg chg="add del">
          <ac:chgData name="Ijjada, Aparna" userId="de6bda78-74ab-46a6-b343-5976a01e9509" providerId="ADAL" clId="{BF68C1D9-21BA-4095-B96B-89A14DD0E1D8}" dt="2024-03-05T09:20:38.894" v="2329" actId="26606"/>
          <ac:spMkLst>
            <pc:docMk/>
            <pc:sldMk cId="89371525" sldId="256"/>
            <ac:spMk id="7" creationId="{6F5A5072-7B47-4D32-B52A-4EBBF590B8A5}"/>
          </ac:spMkLst>
        </pc:spChg>
        <pc:spChg chg="add del">
          <ac:chgData name="Ijjada, Aparna" userId="de6bda78-74ab-46a6-b343-5976a01e9509" providerId="ADAL" clId="{BF68C1D9-21BA-4095-B96B-89A14DD0E1D8}" dt="2024-03-05T09:20:38.894" v="2329" actId="26606"/>
          <ac:spMkLst>
            <pc:docMk/>
            <pc:sldMk cId="89371525" sldId="256"/>
            <ac:spMk id="9" creationId="{9715DAF0-AE1B-46C9-8A6B-DB2AA05AB91D}"/>
          </ac:spMkLst>
        </pc:spChg>
        <pc:spChg chg="add del">
          <ac:chgData name="Ijjada, Aparna" userId="de6bda78-74ab-46a6-b343-5976a01e9509" providerId="ADAL" clId="{BF68C1D9-21BA-4095-B96B-89A14DD0E1D8}" dt="2024-03-05T09:20:38.894" v="2329" actId="26606"/>
          <ac:spMkLst>
            <pc:docMk/>
            <pc:sldMk cId="89371525" sldId="256"/>
            <ac:spMk id="11" creationId="{6016219D-510E-4184-9090-6D5578A87BD1}"/>
          </ac:spMkLst>
        </pc:spChg>
        <pc:spChg chg="add del">
          <ac:chgData name="Ijjada, Aparna" userId="de6bda78-74ab-46a6-b343-5976a01e9509" providerId="ADAL" clId="{BF68C1D9-21BA-4095-B96B-89A14DD0E1D8}" dt="2024-03-05T09:20:38.894" v="2329" actId="26606"/>
          <ac:spMkLst>
            <pc:docMk/>
            <pc:sldMk cId="89371525" sldId="256"/>
            <ac:spMk id="13" creationId="{AFF4A713-7B75-4B21-90D7-5AB19547C728}"/>
          </ac:spMkLst>
        </pc:spChg>
        <pc:spChg chg="add del">
          <ac:chgData name="Ijjada, Aparna" userId="de6bda78-74ab-46a6-b343-5976a01e9509" providerId="ADAL" clId="{BF68C1D9-21BA-4095-B96B-89A14DD0E1D8}" dt="2024-03-05T09:20:38.894" v="2329" actId="26606"/>
          <ac:spMkLst>
            <pc:docMk/>
            <pc:sldMk cId="89371525" sldId="256"/>
            <ac:spMk id="15" creationId="{DC631C0B-6DA6-4E57-8231-CE32B3434A7E}"/>
          </ac:spMkLst>
        </pc:spChg>
        <pc:spChg chg="add del">
          <ac:chgData name="Ijjada, Aparna" userId="de6bda78-74ab-46a6-b343-5976a01e9509" providerId="ADAL" clId="{BF68C1D9-21BA-4095-B96B-89A14DD0E1D8}" dt="2024-03-05T09:20:38.894" v="2329" actId="26606"/>
          <ac:spMkLst>
            <pc:docMk/>
            <pc:sldMk cId="89371525" sldId="256"/>
            <ac:spMk id="17" creationId="{C29501E6-A978-4A61-9689-9085AF97A53A}"/>
          </ac:spMkLst>
        </pc:spChg>
        <pc:spChg chg="add">
          <ac:chgData name="Ijjada, Aparna" userId="de6bda78-74ab-46a6-b343-5976a01e9509" providerId="ADAL" clId="{BF68C1D9-21BA-4095-B96B-89A14DD0E1D8}" dt="2024-03-05T09:20:38.907" v="2330" actId="26606"/>
          <ac:spMkLst>
            <pc:docMk/>
            <pc:sldMk cId="89371525" sldId="256"/>
            <ac:spMk id="19" creationId="{53947E58-F088-49F1-A3D1-DEA690192E84}"/>
          </ac:spMkLst>
        </pc:spChg>
        <pc:spChg chg="add">
          <ac:chgData name="Ijjada, Aparna" userId="de6bda78-74ab-46a6-b343-5976a01e9509" providerId="ADAL" clId="{BF68C1D9-21BA-4095-B96B-89A14DD0E1D8}" dt="2024-03-05T09:20:38.907" v="2330" actId="26606"/>
          <ac:spMkLst>
            <pc:docMk/>
            <pc:sldMk cId="89371525" sldId="256"/>
            <ac:spMk id="20" creationId="{0E30439A-8A5B-46EC-8283-9B6B031D40D0}"/>
          </ac:spMkLst>
        </pc:spChg>
        <pc:spChg chg="add">
          <ac:chgData name="Ijjada, Aparna" userId="de6bda78-74ab-46a6-b343-5976a01e9509" providerId="ADAL" clId="{BF68C1D9-21BA-4095-B96B-89A14DD0E1D8}" dt="2024-03-05T09:20:38.907" v="2330" actId="26606"/>
          <ac:spMkLst>
            <pc:docMk/>
            <pc:sldMk cId="89371525" sldId="256"/>
            <ac:spMk id="21" creationId="{5CEAD642-85CF-4750-8432-7C80C901F001}"/>
          </ac:spMkLst>
        </pc:spChg>
        <pc:spChg chg="add">
          <ac:chgData name="Ijjada, Aparna" userId="de6bda78-74ab-46a6-b343-5976a01e9509" providerId="ADAL" clId="{BF68C1D9-21BA-4095-B96B-89A14DD0E1D8}" dt="2024-03-05T09:20:38.907" v="2330" actId="26606"/>
          <ac:spMkLst>
            <pc:docMk/>
            <pc:sldMk cId="89371525" sldId="256"/>
            <ac:spMk id="22" creationId="{FA33EEAE-15D5-4119-8C1E-89D943F911EF}"/>
          </ac:spMkLst>
        </pc:spChg>
        <pc:spChg chg="add">
          <ac:chgData name="Ijjada, Aparna" userId="de6bda78-74ab-46a6-b343-5976a01e9509" providerId="ADAL" clId="{BF68C1D9-21BA-4095-B96B-89A14DD0E1D8}" dt="2024-03-05T09:20:38.907" v="2330" actId="26606"/>
          <ac:spMkLst>
            <pc:docMk/>
            <pc:sldMk cId="89371525" sldId="256"/>
            <ac:spMk id="23" creationId="{730D8B3B-9B80-4025-B934-26DC7D7CD231}"/>
          </ac:spMkLst>
        </pc:spChg>
        <pc:spChg chg="add">
          <ac:chgData name="Ijjada, Aparna" userId="de6bda78-74ab-46a6-b343-5976a01e9509" providerId="ADAL" clId="{BF68C1D9-21BA-4095-B96B-89A14DD0E1D8}" dt="2024-03-05T09:20:38.907" v="2330" actId="26606"/>
          <ac:spMkLst>
            <pc:docMk/>
            <pc:sldMk cId="89371525" sldId="256"/>
            <ac:spMk id="24" creationId="{B5A1B09C-1565-46F8-B70F-621C5EB48A09}"/>
          </ac:spMkLst>
        </pc:spChg>
        <pc:spChg chg="add">
          <ac:chgData name="Ijjada, Aparna" userId="de6bda78-74ab-46a6-b343-5976a01e9509" providerId="ADAL" clId="{BF68C1D9-21BA-4095-B96B-89A14DD0E1D8}" dt="2024-03-05T09:20:38.907" v="2330" actId="26606"/>
          <ac:spMkLst>
            <pc:docMk/>
            <pc:sldMk cId="89371525" sldId="256"/>
            <ac:spMk id="25" creationId="{8C516CC8-80AC-446C-A56E-9F54B7210402}"/>
          </ac:spMkLst>
        </pc:spChg>
      </pc:sldChg>
      <pc:sldChg chg="addSp delSp modSp new mod setBg">
        <pc:chgData name="Ijjada, Aparna" userId="de6bda78-74ab-46a6-b343-5976a01e9509" providerId="ADAL" clId="{BF68C1D9-21BA-4095-B96B-89A14DD0E1D8}" dt="2024-03-05T09:21:53.918" v="2337" actId="26606"/>
        <pc:sldMkLst>
          <pc:docMk/>
          <pc:sldMk cId="3252846479" sldId="257"/>
        </pc:sldMkLst>
        <pc:spChg chg="del">
          <ac:chgData name="Ijjada, Aparna" userId="de6bda78-74ab-46a6-b343-5976a01e9509" providerId="ADAL" clId="{BF68C1D9-21BA-4095-B96B-89A14DD0E1D8}" dt="2024-03-04T07:01:03.783" v="77" actId="26606"/>
          <ac:spMkLst>
            <pc:docMk/>
            <pc:sldMk cId="3252846479" sldId="257"/>
            <ac:spMk id="2" creationId="{9C4FF8B7-B3DF-3103-1614-DF5644469028}"/>
          </ac:spMkLst>
        </pc:spChg>
        <pc:spChg chg="del">
          <ac:chgData name="Ijjada, Aparna" userId="de6bda78-74ab-46a6-b343-5976a01e9509" providerId="ADAL" clId="{BF68C1D9-21BA-4095-B96B-89A14DD0E1D8}" dt="2024-03-04T07:01:00.639" v="76"/>
          <ac:spMkLst>
            <pc:docMk/>
            <pc:sldMk cId="3252846479" sldId="257"/>
            <ac:spMk id="3" creationId="{BDF94968-86AF-7A5B-7C31-EABE0E0BA62E}"/>
          </ac:spMkLst>
        </pc:spChg>
        <pc:spChg chg="add">
          <ac:chgData name="Ijjada, Aparna" userId="de6bda78-74ab-46a6-b343-5976a01e9509" providerId="ADAL" clId="{BF68C1D9-21BA-4095-B96B-89A14DD0E1D8}" dt="2024-03-05T09:21:53.918" v="2337" actId="26606"/>
          <ac:spMkLst>
            <pc:docMk/>
            <pc:sldMk cId="3252846479" sldId="257"/>
            <ac:spMk id="9" creationId="{01D0AF59-99C3-4251-AB9A-C966C6AD4400}"/>
          </ac:spMkLst>
        </pc:spChg>
        <pc:spChg chg="add">
          <ac:chgData name="Ijjada, Aparna" userId="de6bda78-74ab-46a6-b343-5976a01e9509" providerId="ADAL" clId="{BF68C1D9-21BA-4095-B96B-89A14DD0E1D8}" dt="2024-03-05T09:21:53.918" v="2337" actId="26606"/>
          <ac:spMkLst>
            <pc:docMk/>
            <pc:sldMk cId="3252846479" sldId="257"/>
            <ac:spMk id="11" creationId="{1855405F-37A2-4869-9154-F8BE3BECE6C3}"/>
          </ac:spMkLst>
        </pc:spChg>
        <pc:picChg chg="add mod">
          <ac:chgData name="Ijjada, Aparna" userId="de6bda78-74ab-46a6-b343-5976a01e9509" providerId="ADAL" clId="{BF68C1D9-21BA-4095-B96B-89A14DD0E1D8}" dt="2024-03-04T07:01:03.783" v="77" actId="26606"/>
          <ac:picMkLst>
            <pc:docMk/>
            <pc:sldMk cId="3252846479" sldId="257"/>
            <ac:picMk id="4" creationId="{090CEA5F-2405-0B26-998D-DD2FFE4C5912}"/>
          </ac:picMkLst>
        </pc:picChg>
      </pc:sldChg>
      <pc:sldChg chg="addSp modSp new mod setBg">
        <pc:chgData name="Ijjada, Aparna" userId="de6bda78-74ab-46a6-b343-5976a01e9509" providerId="ADAL" clId="{BF68C1D9-21BA-4095-B96B-89A14DD0E1D8}" dt="2024-03-05T09:23:09.596" v="2343" actId="1076"/>
        <pc:sldMkLst>
          <pc:docMk/>
          <pc:sldMk cId="4045216555" sldId="258"/>
        </pc:sldMkLst>
        <pc:spChg chg="mod">
          <ac:chgData name="Ijjada, Aparna" userId="de6bda78-74ab-46a6-b343-5976a01e9509" providerId="ADAL" clId="{BF68C1D9-21BA-4095-B96B-89A14DD0E1D8}" dt="2024-03-05T09:22:14.746" v="2338" actId="26606"/>
          <ac:spMkLst>
            <pc:docMk/>
            <pc:sldMk cId="4045216555" sldId="258"/>
            <ac:spMk id="2" creationId="{6050065F-C4B4-DD35-ADCD-31D12951DA86}"/>
          </ac:spMkLst>
        </pc:spChg>
        <pc:spChg chg="mod">
          <ac:chgData name="Ijjada, Aparna" userId="de6bda78-74ab-46a6-b343-5976a01e9509" providerId="ADAL" clId="{BF68C1D9-21BA-4095-B96B-89A14DD0E1D8}" dt="2024-03-05T09:23:09.596" v="2343" actId="1076"/>
          <ac:spMkLst>
            <pc:docMk/>
            <pc:sldMk cId="4045216555" sldId="258"/>
            <ac:spMk id="3" creationId="{EF470298-9DB8-0936-EF60-00E9F7EAD6D0}"/>
          </ac:spMkLst>
        </pc:spChg>
        <pc:spChg chg="add">
          <ac:chgData name="Ijjada, Aparna" userId="de6bda78-74ab-46a6-b343-5976a01e9509" providerId="ADAL" clId="{BF68C1D9-21BA-4095-B96B-89A14DD0E1D8}" dt="2024-03-05T09:22:14.746" v="2338" actId="26606"/>
          <ac:spMkLst>
            <pc:docMk/>
            <pc:sldMk cId="4045216555" sldId="258"/>
            <ac:spMk id="8" creationId="{1B15ED52-F352-441B-82BF-E0EA34836D08}"/>
          </ac:spMkLst>
        </pc:spChg>
        <pc:spChg chg="add">
          <ac:chgData name="Ijjada, Aparna" userId="de6bda78-74ab-46a6-b343-5976a01e9509" providerId="ADAL" clId="{BF68C1D9-21BA-4095-B96B-89A14DD0E1D8}" dt="2024-03-05T09:22:14.746" v="2338" actId="26606"/>
          <ac:spMkLst>
            <pc:docMk/>
            <pc:sldMk cId="4045216555" sldId="258"/>
            <ac:spMk id="10" creationId="{3B2E3793-BFE6-45A2-9B7B-E18844431C99}"/>
          </ac:spMkLst>
        </pc:spChg>
        <pc:spChg chg="add">
          <ac:chgData name="Ijjada, Aparna" userId="de6bda78-74ab-46a6-b343-5976a01e9509" providerId="ADAL" clId="{BF68C1D9-21BA-4095-B96B-89A14DD0E1D8}" dt="2024-03-05T09:22:14.746" v="2338" actId="26606"/>
          <ac:spMkLst>
            <pc:docMk/>
            <pc:sldMk cId="4045216555" sldId="258"/>
            <ac:spMk id="12" creationId="{BC4C4868-CB8F-4AF9-9CDB-8108F2C19B67}"/>
          </ac:spMkLst>
        </pc:spChg>
        <pc:spChg chg="add">
          <ac:chgData name="Ijjada, Aparna" userId="de6bda78-74ab-46a6-b343-5976a01e9509" providerId="ADAL" clId="{BF68C1D9-21BA-4095-B96B-89A14DD0E1D8}" dt="2024-03-05T09:22:14.746" v="2338" actId="26606"/>
          <ac:spMkLst>
            <pc:docMk/>
            <pc:sldMk cId="4045216555" sldId="258"/>
            <ac:spMk id="14" creationId="{375E0459-6403-40CD-989D-56A4407CA12E}"/>
          </ac:spMkLst>
        </pc:spChg>
        <pc:spChg chg="add">
          <ac:chgData name="Ijjada, Aparna" userId="de6bda78-74ab-46a6-b343-5976a01e9509" providerId="ADAL" clId="{BF68C1D9-21BA-4095-B96B-89A14DD0E1D8}" dt="2024-03-05T09:22:14.746" v="2338" actId="26606"/>
          <ac:spMkLst>
            <pc:docMk/>
            <pc:sldMk cId="4045216555" sldId="258"/>
            <ac:spMk id="16" creationId="{53E5B1A8-3AC9-4BD1-9BBC-78CA94F2D1BA}"/>
          </ac:spMkLst>
        </pc:spChg>
      </pc:sldChg>
      <pc:sldChg chg="addSp delSp modSp new mod setBg">
        <pc:chgData name="Ijjada, Aparna" userId="de6bda78-74ab-46a6-b343-5976a01e9509" providerId="ADAL" clId="{BF68C1D9-21BA-4095-B96B-89A14DD0E1D8}" dt="2024-03-05T09:24:17.184" v="2360" actId="20577"/>
        <pc:sldMkLst>
          <pc:docMk/>
          <pc:sldMk cId="3819969818" sldId="259"/>
        </pc:sldMkLst>
        <pc:spChg chg="del mod">
          <ac:chgData name="Ijjada, Aparna" userId="de6bda78-74ab-46a6-b343-5976a01e9509" providerId="ADAL" clId="{BF68C1D9-21BA-4095-B96B-89A14DD0E1D8}" dt="2024-03-04T07:13:25.814" v="532" actId="478"/>
          <ac:spMkLst>
            <pc:docMk/>
            <pc:sldMk cId="3819969818" sldId="259"/>
            <ac:spMk id="2" creationId="{9B866304-6AC7-8540-823F-A2CDB0773FD7}"/>
          </ac:spMkLst>
        </pc:spChg>
        <pc:spChg chg="del mod">
          <ac:chgData name="Ijjada, Aparna" userId="de6bda78-74ab-46a6-b343-5976a01e9509" providerId="ADAL" clId="{BF68C1D9-21BA-4095-B96B-89A14DD0E1D8}" dt="2024-03-04T07:43:25.992" v="544"/>
          <ac:spMkLst>
            <pc:docMk/>
            <pc:sldMk cId="3819969818" sldId="259"/>
            <ac:spMk id="3" creationId="{9BD0A1F1-8805-A889-3459-970C6F0C5FB9}"/>
          </ac:spMkLst>
        </pc:spChg>
        <pc:spChg chg="add del mod">
          <ac:chgData name="Ijjada, Aparna" userId="de6bda78-74ab-46a6-b343-5976a01e9509" providerId="ADAL" clId="{BF68C1D9-21BA-4095-B96B-89A14DD0E1D8}" dt="2024-03-04T08:19:08.352" v="947" actId="478"/>
          <ac:spMkLst>
            <pc:docMk/>
            <pc:sldMk cId="3819969818" sldId="259"/>
            <ac:spMk id="4" creationId="{2A251DFF-CDA5-2863-DD04-519EB19E98AC}"/>
          </ac:spMkLst>
        </pc:spChg>
        <pc:spChg chg="add del mod">
          <ac:chgData name="Ijjada, Aparna" userId="de6bda78-74ab-46a6-b343-5976a01e9509" providerId="ADAL" clId="{BF68C1D9-21BA-4095-B96B-89A14DD0E1D8}" dt="2024-03-04T08:34:32.521" v="1293" actId="478"/>
          <ac:spMkLst>
            <pc:docMk/>
            <pc:sldMk cId="3819969818" sldId="259"/>
            <ac:spMk id="5" creationId="{638DE85B-0C5E-D610-0244-477636B3198F}"/>
          </ac:spMkLst>
        </pc:spChg>
        <pc:spChg chg="add mod">
          <ac:chgData name="Ijjada, Aparna" userId="de6bda78-74ab-46a6-b343-5976a01e9509" providerId="ADAL" clId="{BF68C1D9-21BA-4095-B96B-89A14DD0E1D8}" dt="2024-03-05T09:24:17.184" v="2360" actId="20577"/>
          <ac:spMkLst>
            <pc:docMk/>
            <pc:sldMk cId="3819969818" sldId="259"/>
            <ac:spMk id="6" creationId="{F1FCE14D-B215-134A-394B-C6B5E779B037}"/>
          </ac:spMkLst>
        </pc:spChg>
        <pc:spChg chg="add">
          <ac:chgData name="Ijjada, Aparna" userId="de6bda78-74ab-46a6-b343-5976a01e9509" providerId="ADAL" clId="{BF68C1D9-21BA-4095-B96B-89A14DD0E1D8}" dt="2024-03-05T09:23:26.960" v="2344" actId="26606"/>
          <ac:spMkLst>
            <pc:docMk/>
            <pc:sldMk cId="3819969818" sldId="259"/>
            <ac:spMk id="11" creationId="{979E27D9-03C7-44E2-9FF8-15D0C8506AF7}"/>
          </ac:spMkLst>
        </pc:spChg>
        <pc:spChg chg="add">
          <ac:chgData name="Ijjada, Aparna" userId="de6bda78-74ab-46a6-b343-5976a01e9509" providerId="ADAL" clId="{BF68C1D9-21BA-4095-B96B-89A14DD0E1D8}" dt="2024-03-05T09:23:26.960" v="2344" actId="26606"/>
          <ac:spMkLst>
            <pc:docMk/>
            <pc:sldMk cId="3819969818" sldId="259"/>
            <ac:spMk id="13" creationId="{EEBF1590-3B36-48EE-A89D-3B6F3CB256AB}"/>
          </ac:spMkLst>
        </pc:spChg>
        <pc:spChg chg="add">
          <ac:chgData name="Ijjada, Aparna" userId="de6bda78-74ab-46a6-b343-5976a01e9509" providerId="ADAL" clId="{BF68C1D9-21BA-4095-B96B-89A14DD0E1D8}" dt="2024-03-05T09:23:26.960" v="2344" actId="26606"/>
          <ac:spMkLst>
            <pc:docMk/>
            <pc:sldMk cId="3819969818" sldId="259"/>
            <ac:spMk id="15" creationId="{AC8F6C8C-AB5A-4548-942D-E3FD40ACBC49}"/>
          </ac:spMkLst>
        </pc:spChg>
      </pc:sldChg>
      <pc:sldChg chg="delSp modSp new del mod">
        <pc:chgData name="Ijjada, Aparna" userId="de6bda78-74ab-46a6-b343-5976a01e9509" providerId="ADAL" clId="{BF68C1D9-21BA-4095-B96B-89A14DD0E1D8}" dt="2024-03-04T08:34:45.952" v="1294" actId="47"/>
        <pc:sldMkLst>
          <pc:docMk/>
          <pc:sldMk cId="2670489121" sldId="260"/>
        </pc:sldMkLst>
        <pc:spChg chg="del">
          <ac:chgData name="Ijjada, Aparna" userId="de6bda78-74ab-46a6-b343-5976a01e9509" providerId="ADAL" clId="{BF68C1D9-21BA-4095-B96B-89A14DD0E1D8}" dt="2024-03-04T07:56:25.166" v="682" actId="478"/>
          <ac:spMkLst>
            <pc:docMk/>
            <pc:sldMk cId="2670489121" sldId="260"/>
            <ac:spMk id="2" creationId="{ECDA75BB-2C9C-70DD-CE39-D96937E4887B}"/>
          </ac:spMkLst>
        </pc:spChg>
        <pc:spChg chg="mod">
          <ac:chgData name="Ijjada, Aparna" userId="de6bda78-74ab-46a6-b343-5976a01e9509" providerId="ADAL" clId="{BF68C1D9-21BA-4095-B96B-89A14DD0E1D8}" dt="2024-03-04T07:57:31.658" v="714" actId="5793"/>
          <ac:spMkLst>
            <pc:docMk/>
            <pc:sldMk cId="2670489121" sldId="260"/>
            <ac:spMk id="3" creationId="{55BDBD78-FFB2-3B5F-DEA3-88EE6FBAF3AC}"/>
          </ac:spMkLst>
        </pc:spChg>
      </pc:sldChg>
      <pc:sldChg chg="addSp delSp modSp new mod setBg">
        <pc:chgData name="Ijjada, Aparna" userId="de6bda78-74ab-46a6-b343-5976a01e9509" providerId="ADAL" clId="{BF68C1D9-21BA-4095-B96B-89A14DD0E1D8}" dt="2024-03-05T09:34:27.073" v="2463" actId="5793"/>
        <pc:sldMkLst>
          <pc:docMk/>
          <pc:sldMk cId="3682303268" sldId="261"/>
        </pc:sldMkLst>
        <pc:spChg chg="del mod">
          <ac:chgData name="Ijjada, Aparna" userId="de6bda78-74ab-46a6-b343-5976a01e9509" providerId="ADAL" clId="{BF68C1D9-21BA-4095-B96B-89A14DD0E1D8}" dt="2024-03-05T09:27:26.416" v="2384" actId="478"/>
          <ac:spMkLst>
            <pc:docMk/>
            <pc:sldMk cId="3682303268" sldId="261"/>
            <ac:spMk id="2" creationId="{F95A32EB-EE36-9997-5CAD-D3B06BC87FA9}"/>
          </ac:spMkLst>
        </pc:spChg>
        <pc:spChg chg="del mod">
          <ac:chgData name="Ijjada, Aparna" userId="de6bda78-74ab-46a6-b343-5976a01e9509" providerId="ADAL" clId="{BF68C1D9-21BA-4095-B96B-89A14DD0E1D8}" dt="2024-03-04T08:36:11.779" v="1333"/>
          <ac:spMkLst>
            <pc:docMk/>
            <pc:sldMk cId="3682303268" sldId="261"/>
            <ac:spMk id="3" creationId="{8B0E8081-ACC4-D97D-E4B8-C7BAA48BE7BB}"/>
          </ac:spMkLst>
        </pc:spChg>
        <pc:spChg chg="add mod">
          <ac:chgData name="Ijjada, Aparna" userId="de6bda78-74ab-46a6-b343-5976a01e9509" providerId="ADAL" clId="{BF68C1D9-21BA-4095-B96B-89A14DD0E1D8}" dt="2024-03-05T09:34:27.073" v="2463" actId="5793"/>
          <ac:spMkLst>
            <pc:docMk/>
            <pc:sldMk cId="3682303268" sldId="261"/>
            <ac:spMk id="4" creationId="{57A5D271-A35F-EE2C-E46C-23E2F7062E88}"/>
          </ac:spMkLst>
        </pc:spChg>
        <pc:spChg chg="add del mod">
          <ac:chgData name="Ijjada, Aparna" userId="de6bda78-74ab-46a6-b343-5976a01e9509" providerId="ADAL" clId="{BF68C1D9-21BA-4095-B96B-89A14DD0E1D8}" dt="2024-03-04T08:40:15.750" v="1494" actId="478"/>
          <ac:spMkLst>
            <pc:docMk/>
            <pc:sldMk cId="3682303268" sldId="261"/>
            <ac:spMk id="5" creationId="{D7A5E324-CDA8-1D41-859F-49CD0BAD58A2}"/>
          </ac:spMkLst>
        </pc:spChg>
        <pc:spChg chg="add del mod">
          <ac:chgData name="Ijjada, Aparna" userId="de6bda78-74ab-46a6-b343-5976a01e9509" providerId="ADAL" clId="{BF68C1D9-21BA-4095-B96B-89A14DD0E1D8}" dt="2024-03-04T08:40:46.176" v="1500" actId="478"/>
          <ac:spMkLst>
            <pc:docMk/>
            <pc:sldMk cId="3682303268" sldId="261"/>
            <ac:spMk id="6" creationId="{B8234FEE-24E7-F13B-399F-76FFCDDCB46E}"/>
          </ac:spMkLst>
        </pc:spChg>
        <pc:spChg chg="add del mod">
          <ac:chgData name="Ijjada, Aparna" userId="de6bda78-74ab-46a6-b343-5976a01e9509" providerId="ADAL" clId="{BF68C1D9-21BA-4095-B96B-89A14DD0E1D8}" dt="2024-03-04T08:43:05.310" v="1653" actId="478"/>
          <ac:spMkLst>
            <pc:docMk/>
            <pc:sldMk cId="3682303268" sldId="261"/>
            <ac:spMk id="7" creationId="{AAC0597F-E3AD-8823-7CDA-D73989DEE012}"/>
          </ac:spMkLst>
        </pc:spChg>
        <pc:spChg chg="add">
          <ac:chgData name="Ijjada, Aparna" userId="de6bda78-74ab-46a6-b343-5976a01e9509" providerId="ADAL" clId="{BF68C1D9-21BA-4095-B96B-89A14DD0E1D8}" dt="2024-03-05T09:30:52.406" v="2438" actId="26606"/>
          <ac:spMkLst>
            <pc:docMk/>
            <pc:sldMk cId="3682303268" sldId="261"/>
            <ac:spMk id="9" creationId="{979E27D9-03C7-44E2-9FF8-15D0C8506AF7}"/>
          </ac:spMkLst>
        </pc:spChg>
        <pc:spChg chg="add">
          <ac:chgData name="Ijjada, Aparna" userId="de6bda78-74ab-46a6-b343-5976a01e9509" providerId="ADAL" clId="{BF68C1D9-21BA-4095-B96B-89A14DD0E1D8}" dt="2024-03-05T09:30:52.406" v="2438" actId="26606"/>
          <ac:spMkLst>
            <pc:docMk/>
            <pc:sldMk cId="3682303268" sldId="261"/>
            <ac:spMk id="11" creationId="{EEBF1590-3B36-48EE-A89D-3B6F3CB256AB}"/>
          </ac:spMkLst>
        </pc:spChg>
        <pc:spChg chg="add">
          <ac:chgData name="Ijjada, Aparna" userId="de6bda78-74ab-46a6-b343-5976a01e9509" providerId="ADAL" clId="{BF68C1D9-21BA-4095-B96B-89A14DD0E1D8}" dt="2024-03-05T09:30:52.406" v="2438" actId="26606"/>
          <ac:spMkLst>
            <pc:docMk/>
            <pc:sldMk cId="3682303268" sldId="261"/>
            <ac:spMk id="13" creationId="{AC8F6C8C-AB5A-4548-942D-E3FD40ACBC49}"/>
          </ac:spMkLst>
        </pc:spChg>
      </pc:sldChg>
      <pc:sldChg chg="addSp delSp modSp new mod setBg">
        <pc:chgData name="Ijjada, Aparna" userId="de6bda78-74ab-46a6-b343-5976a01e9509" providerId="ADAL" clId="{BF68C1D9-21BA-4095-B96B-89A14DD0E1D8}" dt="2024-03-05T09:26:26.240" v="2377" actId="14100"/>
        <pc:sldMkLst>
          <pc:docMk/>
          <pc:sldMk cId="4104257159" sldId="262"/>
        </pc:sldMkLst>
        <pc:spChg chg="del">
          <ac:chgData name="Ijjada, Aparna" userId="de6bda78-74ab-46a6-b343-5976a01e9509" providerId="ADAL" clId="{BF68C1D9-21BA-4095-B96B-89A14DD0E1D8}" dt="2024-03-05T09:24:56.711" v="2361" actId="478"/>
          <ac:spMkLst>
            <pc:docMk/>
            <pc:sldMk cId="4104257159" sldId="262"/>
            <ac:spMk id="2" creationId="{6DBDC8D5-9896-C6C8-4476-448A68FB3F45}"/>
          </ac:spMkLst>
        </pc:spChg>
        <pc:spChg chg="mod ord">
          <ac:chgData name="Ijjada, Aparna" userId="de6bda78-74ab-46a6-b343-5976a01e9509" providerId="ADAL" clId="{BF68C1D9-21BA-4095-B96B-89A14DD0E1D8}" dt="2024-03-05T09:26:23.510" v="2376" actId="1076"/>
          <ac:spMkLst>
            <pc:docMk/>
            <pc:sldMk cId="4104257159" sldId="262"/>
            <ac:spMk id="3" creationId="{739D6578-8F47-3842-CB7E-96339DD83B90}"/>
          </ac:spMkLst>
        </pc:spChg>
        <pc:spChg chg="add del">
          <ac:chgData name="Ijjada, Aparna" userId="de6bda78-74ab-46a6-b343-5976a01e9509" providerId="ADAL" clId="{BF68C1D9-21BA-4095-B96B-89A14DD0E1D8}" dt="2024-03-04T08:29:27.746" v="1080"/>
          <ac:spMkLst>
            <pc:docMk/>
            <pc:sldMk cId="4104257159" sldId="262"/>
            <ac:spMk id="4" creationId="{D1383B23-7AB3-1631-CF73-327E49ACFBED}"/>
          </ac:spMkLst>
        </pc:spChg>
        <pc:spChg chg="add del mod">
          <ac:chgData name="Ijjada, Aparna" userId="de6bda78-74ab-46a6-b343-5976a01e9509" providerId="ADAL" clId="{BF68C1D9-21BA-4095-B96B-89A14DD0E1D8}" dt="2024-03-04T08:29:39.600" v="1083" actId="478"/>
          <ac:spMkLst>
            <pc:docMk/>
            <pc:sldMk cId="4104257159" sldId="262"/>
            <ac:spMk id="5" creationId="{1B966316-8B94-E2A8-D3A7-3AD07EAA1A72}"/>
          </ac:spMkLst>
        </pc:spChg>
        <pc:spChg chg="add del mod">
          <ac:chgData name="Ijjada, Aparna" userId="de6bda78-74ab-46a6-b343-5976a01e9509" providerId="ADAL" clId="{BF68C1D9-21BA-4095-B96B-89A14DD0E1D8}" dt="2024-03-04T08:29:53.314" v="1087" actId="478"/>
          <ac:spMkLst>
            <pc:docMk/>
            <pc:sldMk cId="4104257159" sldId="262"/>
            <ac:spMk id="6" creationId="{8C04B6CE-E28E-65B7-B1A8-76F468F028A3}"/>
          </ac:spMkLst>
        </pc:spChg>
        <pc:spChg chg="add">
          <ac:chgData name="Ijjada, Aparna" userId="de6bda78-74ab-46a6-b343-5976a01e9509" providerId="ADAL" clId="{BF68C1D9-21BA-4095-B96B-89A14DD0E1D8}" dt="2024-03-05T09:25:49.317" v="2367" actId="26606"/>
          <ac:spMkLst>
            <pc:docMk/>
            <pc:sldMk cId="4104257159" sldId="262"/>
            <ac:spMk id="10" creationId="{3346177D-ADC4-4968-B747-5CFCD390B5B9}"/>
          </ac:spMkLst>
        </pc:spChg>
        <pc:spChg chg="add">
          <ac:chgData name="Ijjada, Aparna" userId="de6bda78-74ab-46a6-b343-5976a01e9509" providerId="ADAL" clId="{BF68C1D9-21BA-4095-B96B-89A14DD0E1D8}" dt="2024-03-05T09:25:49.317" v="2367" actId="26606"/>
          <ac:spMkLst>
            <pc:docMk/>
            <pc:sldMk cId="4104257159" sldId="262"/>
            <ac:spMk id="12" creationId="{0844A943-BF79-4FEA-ABB1-3BD54D236606}"/>
          </ac:spMkLst>
        </pc:spChg>
        <pc:spChg chg="add">
          <ac:chgData name="Ijjada, Aparna" userId="de6bda78-74ab-46a6-b343-5976a01e9509" providerId="ADAL" clId="{BF68C1D9-21BA-4095-B96B-89A14DD0E1D8}" dt="2024-03-05T09:25:49.317" v="2367" actId="26606"/>
          <ac:spMkLst>
            <pc:docMk/>
            <pc:sldMk cId="4104257159" sldId="262"/>
            <ac:spMk id="14" creationId="{6437CC72-F4A8-4DC3-AFAB-D22C482C8100}"/>
          </ac:spMkLst>
        </pc:spChg>
        <pc:picChg chg="add mod">
          <ac:chgData name="Ijjada, Aparna" userId="de6bda78-74ab-46a6-b343-5976a01e9509" providerId="ADAL" clId="{BF68C1D9-21BA-4095-B96B-89A14DD0E1D8}" dt="2024-03-05T09:26:26.240" v="2377" actId="14100"/>
          <ac:picMkLst>
            <pc:docMk/>
            <pc:sldMk cId="4104257159" sldId="262"/>
            <ac:picMk id="5" creationId="{4ABCB806-F929-C9C5-461D-2BDABB7C0973}"/>
          </ac:picMkLst>
        </pc:picChg>
      </pc:sldChg>
      <pc:sldChg chg="addSp delSp modSp new mod setBg">
        <pc:chgData name="Ijjada, Aparna" userId="de6bda78-74ab-46a6-b343-5976a01e9509" providerId="ADAL" clId="{BF68C1D9-21BA-4095-B96B-89A14DD0E1D8}" dt="2024-03-05T09:33:51.859" v="2459" actId="14100"/>
        <pc:sldMkLst>
          <pc:docMk/>
          <pc:sldMk cId="2686186507" sldId="263"/>
        </pc:sldMkLst>
        <pc:spChg chg="del">
          <ac:chgData name="Ijjada, Aparna" userId="de6bda78-74ab-46a6-b343-5976a01e9509" providerId="ADAL" clId="{BF68C1D9-21BA-4095-B96B-89A14DD0E1D8}" dt="2024-03-05T09:32:19.738" v="2446" actId="478"/>
          <ac:spMkLst>
            <pc:docMk/>
            <pc:sldMk cId="2686186507" sldId="263"/>
            <ac:spMk id="2" creationId="{3256D259-1663-978C-3239-AA4E982EB27C}"/>
          </ac:spMkLst>
        </pc:spChg>
        <pc:spChg chg="mod">
          <ac:chgData name="Ijjada, Aparna" userId="de6bda78-74ab-46a6-b343-5976a01e9509" providerId="ADAL" clId="{BF68C1D9-21BA-4095-B96B-89A14DD0E1D8}" dt="2024-03-05T09:33:51.859" v="2459" actId="14100"/>
          <ac:spMkLst>
            <pc:docMk/>
            <pc:sldMk cId="2686186507" sldId="263"/>
            <ac:spMk id="3" creationId="{1B72714B-92B8-4CF1-875B-736CC14F57DA}"/>
          </ac:spMkLst>
        </pc:spChg>
        <pc:spChg chg="add">
          <ac:chgData name="Ijjada, Aparna" userId="de6bda78-74ab-46a6-b343-5976a01e9509" providerId="ADAL" clId="{BF68C1D9-21BA-4095-B96B-89A14DD0E1D8}" dt="2024-03-05T09:32:38.219" v="2449" actId="26606"/>
          <ac:spMkLst>
            <pc:docMk/>
            <pc:sldMk cId="2686186507" sldId="263"/>
            <ac:spMk id="10" creationId="{12609869-9E80-471B-A487-A53288E0E791}"/>
          </ac:spMkLst>
        </pc:spChg>
        <pc:spChg chg="add">
          <ac:chgData name="Ijjada, Aparna" userId="de6bda78-74ab-46a6-b343-5976a01e9509" providerId="ADAL" clId="{BF68C1D9-21BA-4095-B96B-89A14DD0E1D8}" dt="2024-03-05T09:32:38.219" v="2449" actId="26606"/>
          <ac:spMkLst>
            <pc:docMk/>
            <pc:sldMk cId="2686186507" sldId="263"/>
            <ac:spMk id="12" creationId="{7004738A-9D34-43E8-97D2-CA0EED4F8BE0}"/>
          </ac:spMkLst>
        </pc:spChg>
        <pc:spChg chg="add">
          <ac:chgData name="Ijjada, Aparna" userId="de6bda78-74ab-46a6-b343-5976a01e9509" providerId="ADAL" clId="{BF68C1D9-21BA-4095-B96B-89A14DD0E1D8}" dt="2024-03-05T09:32:38.219" v="2449" actId="26606"/>
          <ac:spMkLst>
            <pc:docMk/>
            <pc:sldMk cId="2686186507" sldId="263"/>
            <ac:spMk id="14" creationId="{B8B8D07F-F13E-443E-BA68-2D26672D76B9}"/>
          </ac:spMkLst>
        </pc:spChg>
        <pc:spChg chg="add">
          <ac:chgData name="Ijjada, Aparna" userId="de6bda78-74ab-46a6-b343-5976a01e9509" providerId="ADAL" clId="{BF68C1D9-21BA-4095-B96B-89A14DD0E1D8}" dt="2024-03-05T09:32:38.219" v="2449" actId="26606"/>
          <ac:spMkLst>
            <pc:docMk/>
            <pc:sldMk cId="2686186507" sldId="263"/>
            <ac:spMk id="16" creationId="{2813A4FA-24A5-41ED-A534-3807D1B2F344}"/>
          </ac:spMkLst>
        </pc:spChg>
        <pc:spChg chg="add">
          <ac:chgData name="Ijjada, Aparna" userId="de6bda78-74ab-46a6-b343-5976a01e9509" providerId="ADAL" clId="{BF68C1D9-21BA-4095-B96B-89A14DD0E1D8}" dt="2024-03-05T09:32:38.219" v="2449" actId="26606"/>
          <ac:spMkLst>
            <pc:docMk/>
            <pc:sldMk cId="2686186507" sldId="263"/>
            <ac:spMk id="18" creationId="{C3944F27-CA70-4E84-A51A-E6BF89558979}"/>
          </ac:spMkLst>
        </pc:spChg>
        <pc:picChg chg="add mod">
          <ac:chgData name="Ijjada, Aparna" userId="de6bda78-74ab-46a6-b343-5976a01e9509" providerId="ADAL" clId="{BF68C1D9-21BA-4095-B96B-89A14DD0E1D8}" dt="2024-03-05T09:32:43.302" v="2451" actId="962"/>
          <ac:picMkLst>
            <pc:docMk/>
            <pc:sldMk cId="2686186507" sldId="263"/>
            <ac:picMk id="5" creationId="{F80D46BA-9B37-9757-7C50-D6453D99098A}"/>
          </ac:picMkLst>
        </pc:picChg>
      </pc:sldChg>
      <pc:sldChg chg="addSp delSp modSp new mod setBg">
        <pc:chgData name="Ijjada, Aparna" userId="de6bda78-74ab-46a6-b343-5976a01e9509" providerId="ADAL" clId="{BF68C1D9-21BA-4095-B96B-89A14DD0E1D8}" dt="2024-03-05T09:36:16.660" v="2494" actId="1076"/>
        <pc:sldMkLst>
          <pc:docMk/>
          <pc:sldMk cId="3143228342" sldId="264"/>
        </pc:sldMkLst>
        <pc:spChg chg="mod">
          <ac:chgData name="Ijjada, Aparna" userId="de6bda78-74ab-46a6-b343-5976a01e9509" providerId="ADAL" clId="{BF68C1D9-21BA-4095-B96B-89A14DD0E1D8}" dt="2024-03-05T09:36:16.660" v="2494" actId="1076"/>
          <ac:spMkLst>
            <pc:docMk/>
            <pc:sldMk cId="3143228342" sldId="264"/>
            <ac:spMk id="2" creationId="{B529D767-D74B-0729-6F65-AE48EA4A06F0}"/>
          </ac:spMkLst>
        </pc:spChg>
        <pc:spChg chg="del mod">
          <ac:chgData name="Ijjada, Aparna" userId="de6bda78-74ab-46a6-b343-5976a01e9509" providerId="ADAL" clId="{BF68C1D9-21BA-4095-B96B-89A14DD0E1D8}" dt="2024-03-05T09:35:32.212" v="2485" actId="478"/>
          <ac:spMkLst>
            <pc:docMk/>
            <pc:sldMk cId="3143228342" sldId="264"/>
            <ac:spMk id="3" creationId="{8F91AC2C-4E17-0DCA-B649-404D91F7A98F}"/>
          </ac:spMkLst>
        </pc:spChg>
        <pc:spChg chg="add del mod">
          <ac:chgData name="Ijjada, Aparna" userId="de6bda78-74ab-46a6-b343-5976a01e9509" providerId="ADAL" clId="{BF68C1D9-21BA-4095-B96B-89A14DD0E1D8}" dt="2024-03-05T09:35:34.989" v="2486" actId="478"/>
          <ac:spMkLst>
            <pc:docMk/>
            <pc:sldMk cId="3143228342" sldId="264"/>
            <ac:spMk id="5" creationId="{47F5D600-24A4-1F25-6E7F-7D27B9FD1879}"/>
          </ac:spMkLst>
        </pc:spChg>
        <pc:spChg chg="add del">
          <ac:chgData name="Ijjada, Aparna" userId="de6bda78-74ab-46a6-b343-5976a01e9509" providerId="ADAL" clId="{BF68C1D9-21BA-4095-B96B-89A14DD0E1D8}" dt="2024-03-05T09:35:14.847" v="2475" actId="26606"/>
          <ac:spMkLst>
            <pc:docMk/>
            <pc:sldMk cId="3143228342" sldId="264"/>
            <ac:spMk id="10" creationId="{12609869-9E80-471B-A487-A53288E0E791}"/>
          </ac:spMkLst>
        </pc:spChg>
        <pc:spChg chg="add del">
          <ac:chgData name="Ijjada, Aparna" userId="de6bda78-74ab-46a6-b343-5976a01e9509" providerId="ADAL" clId="{BF68C1D9-21BA-4095-B96B-89A14DD0E1D8}" dt="2024-03-05T09:35:14.847" v="2475" actId="26606"/>
          <ac:spMkLst>
            <pc:docMk/>
            <pc:sldMk cId="3143228342" sldId="264"/>
            <ac:spMk id="12" creationId="{7004738A-9D34-43E8-97D2-CA0EED4F8BE0}"/>
          </ac:spMkLst>
        </pc:spChg>
        <pc:spChg chg="add del">
          <ac:chgData name="Ijjada, Aparna" userId="de6bda78-74ab-46a6-b343-5976a01e9509" providerId="ADAL" clId="{BF68C1D9-21BA-4095-B96B-89A14DD0E1D8}" dt="2024-03-05T09:35:14.847" v="2475" actId="26606"/>
          <ac:spMkLst>
            <pc:docMk/>
            <pc:sldMk cId="3143228342" sldId="264"/>
            <ac:spMk id="14" creationId="{B8B8D07F-F13E-443E-BA68-2D26672D76B9}"/>
          </ac:spMkLst>
        </pc:spChg>
        <pc:spChg chg="add del">
          <ac:chgData name="Ijjada, Aparna" userId="de6bda78-74ab-46a6-b343-5976a01e9509" providerId="ADAL" clId="{BF68C1D9-21BA-4095-B96B-89A14DD0E1D8}" dt="2024-03-05T09:35:14.847" v="2475" actId="26606"/>
          <ac:spMkLst>
            <pc:docMk/>
            <pc:sldMk cId="3143228342" sldId="264"/>
            <ac:spMk id="16" creationId="{2813A4FA-24A5-41ED-A534-3807D1B2F344}"/>
          </ac:spMkLst>
        </pc:spChg>
        <pc:spChg chg="add del">
          <ac:chgData name="Ijjada, Aparna" userId="de6bda78-74ab-46a6-b343-5976a01e9509" providerId="ADAL" clId="{BF68C1D9-21BA-4095-B96B-89A14DD0E1D8}" dt="2024-03-05T09:35:14.847" v="2475" actId="26606"/>
          <ac:spMkLst>
            <pc:docMk/>
            <pc:sldMk cId="3143228342" sldId="264"/>
            <ac:spMk id="18" creationId="{C3944F27-CA70-4E84-A51A-E6BF89558979}"/>
          </ac:spMkLst>
        </pc:spChg>
        <pc:spChg chg="add">
          <ac:chgData name="Ijjada, Aparna" userId="de6bda78-74ab-46a6-b343-5976a01e9509" providerId="ADAL" clId="{BF68C1D9-21BA-4095-B96B-89A14DD0E1D8}" dt="2024-03-05T09:35:14.847" v="2475" actId="26606"/>
          <ac:spMkLst>
            <pc:docMk/>
            <pc:sldMk cId="3143228342" sldId="264"/>
            <ac:spMk id="23" creationId="{1B15ED52-F352-441B-82BF-E0EA34836D08}"/>
          </ac:spMkLst>
        </pc:spChg>
        <pc:spChg chg="add">
          <ac:chgData name="Ijjada, Aparna" userId="de6bda78-74ab-46a6-b343-5976a01e9509" providerId="ADAL" clId="{BF68C1D9-21BA-4095-B96B-89A14DD0E1D8}" dt="2024-03-05T09:35:14.847" v="2475" actId="26606"/>
          <ac:spMkLst>
            <pc:docMk/>
            <pc:sldMk cId="3143228342" sldId="264"/>
            <ac:spMk id="25" creationId="{61707E60-CEC9-4661-AA82-69242EB4BDC3}"/>
          </ac:spMkLst>
        </pc:spChg>
        <pc:spChg chg="add">
          <ac:chgData name="Ijjada, Aparna" userId="de6bda78-74ab-46a6-b343-5976a01e9509" providerId="ADAL" clId="{BF68C1D9-21BA-4095-B96B-89A14DD0E1D8}" dt="2024-03-05T09:35:14.847" v="2475" actId="26606"/>
          <ac:spMkLst>
            <pc:docMk/>
            <pc:sldMk cId="3143228342" sldId="264"/>
            <ac:spMk id="27" creationId="{8F035CD8-AE30-4146-96F2-036B0CE5E4F3}"/>
          </ac:spMkLst>
        </pc:spChg>
        <pc:picChg chg="add mod">
          <ac:chgData name="Ijjada, Aparna" userId="de6bda78-74ab-46a6-b343-5976a01e9509" providerId="ADAL" clId="{BF68C1D9-21BA-4095-B96B-89A14DD0E1D8}" dt="2024-03-05T09:36:12.907" v="2493" actId="1076"/>
          <ac:picMkLst>
            <pc:docMk/>
            <pc:sldMk cId="3143228342" sldId="264"/>
            <ac:picMk id="7" creationId="{513D931C-A826-0EBB-153B-85F0E57796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968D-F0C9-B3BF-4FF8-8647BE2D8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3D0FF-2CDA-4B34-B117-065835678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77A-5FB1-6CB1-2257-87ECE2CA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D1C3-C593-13EA-E475-9A989DFD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0C7C-FE86-32C0-AB9C-6F141A9D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0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D3D2-B5B0-1900-2077-51D3A373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F3131-1985-2DBF-D167-A2F34030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78E1-407A-79D9-2A91-84D79213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8AC3-59DB-C1B4-C6C1-D555519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08C7-029A-B3A7-BB08-83BC90CE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ECE48-F270-8BC7-DE23-83F1596BA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4E79-4FCA-8A69-0767-35FF7CD2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D08E5-2949-B312-4B0C-D58DF2BF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F8F3-7A23-17E0-D1D1-2F052092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64B2-2CB1-BD5B-4DA9-10694F86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5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53BA-F2D6-2B30-ABF0-64D325A3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85A3-6C8F-55D8-16B9-6586EE70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B693D-1D09-2168-0315-71A1F325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1A129-8607-C630-C87B-9914F4AD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EA26-2429-3436-6A8F-A17862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8444-1ACE-AF59-B329-317835A3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52863-8060-F6AF-93EE-64624D00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D81B-360E-8DC3-2D85-1E8AB3A0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486D-C7E2-0557-B8CC-76D9B0D1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2389-8212-BBED-3D0D-088A378B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8E83-6BE5-8773-8E06-FD3CC643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34A1-5BDC-3A54-2837-8C5459ADD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F65E8-CE56-E79D-244E-B2DC4B112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6C37-40BF-DAA3-7E29-59F1302D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85E4C-CF45-C2C9-8755-041FA031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4F95-F56A-C326-9A82-EC2E8311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61EF-8969-FEA7-F235-6136D174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9B330-1CCE-B662-8A7E-891C8A63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03A8-C918-0E6B-3964-0B675693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CE836-F95C-87A3-7815-36669F747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F9E62-D7FF-5655-7010-9486B1C9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DC7E7-9E16-C521-3685-1D70C716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FE2FA-62E5-4B17-F994-C6DC00B2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BC938-F0BF-D2D7-E07E-3B9E0692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8585-D3E6-9FC7-D370-9951E18D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252EF-DD21-2525-2100-A0ABC778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F8EDE-423D-4FF7-10DC-662E4189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81A1C-CC7B-AB71-FF0E-3829A0A5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0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6AD24-F470-4336-83D2-8F5A947E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E4365-9D88-F420-713B-CD6F56FC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D1074-8675-93F2-E53B-614784BF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FA0C-105D-AAE0-6D87-A1896180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786-61E1-C8A3-D0CB-247E920F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8E0B4-E67C-F9AB-B803-1CC8237E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B1909-0816-C1E1-52F2-D0D5D8B4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F573-FF28-BD20-08C1-14D94D1A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07447-22E4-1BB9-1DEC-DE3A08E1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0EF-275A-D36F-8B26-43EAB8F9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39DA-201E-C46E-E262-4E75C92D4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ECFF1-EA7E-B711-DC09-78EAD92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88DF0-EFF6-EA89-6C3F-E66A0E7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96F35-C696-23BB-F9C6-9E9726D6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406EB-EE32-8291-02E8-AE44E9D2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72D86-C93F-AF94-C263-1C691225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65D4-FAAF-CA3F-B231-61CCA0D0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22D6-6465-658C-2676-F598DF4BA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96C4-911F-4AF5-A37C-F10180776DA8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16A3-F17F-3391-3770-2E742387B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1190-57E3-0A2F-1F2B-F8D93C20B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5D01-1B68-4CC7-BE3B-93AA5717B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7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mboo-uat.dxc.zurich.com/" TargetMode="External"/><Relationship Id="rId2" Type="http://schemas.openxmlformats.org/officeDocument/2006/relationships/hyperlink" Target="https://bamboo-uat.dxc.zurich.com/browse/RT-HELLOWSUAT/deploy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ra-uat.dxc.zurich.com/rest/api/2/issu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BF990-BCC5-B12B-13B5-1DBC119D4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060" y="703881"/>
            <a:ext cx="10706961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Onboarding Process of Ireland Applications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090CEA5F-2405-0B26-998D-DD2FFE4C5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96" y="643466"/>
            <a:ext cx="10413208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284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0065F-C4B4-DD35-ADCD-31D12951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 for Onboarding Process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0298-9DB8-0936-EF60-00E9F7EA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880104"/>
            <a:ext cx="11356729" cy="368335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The Zurich team is responsible for the CI Part. The DXC Team is responsible for the CD Part.</a:t>
            </a:r>
          </a:p>
          <a:p>
            <a:r>
              <a:rPr lang="en-US" dirty="0"/>
              <a:t>We must set up communication links between all the applications that we use </a:t>
            </a:r>
          </a:p>
          <a:p>
            <a:pPr marL="0" indent="0">
              <a:buNone/>
            </a:pPr>
            <a:r>
              <a:rPr lang="en-US" dirty="0"/>
              <a:t>         (Zurich Bamboo &lt;-&gt; DXC Jira</a:t>
            </a:r>
          </a:p>
          <a:p>
            <a:pPr marL="0" indent="0">
              <a:buNone/>
            </a:pPr>
            <a:r>
              <a:rPr lang="en-US" dirty="0"/>
              <a:t>         DXC Jira &lt;-&gt; DXC Bamboo</a:t>
            </a:r>
          </a:p>
          <a:p>
            <a:pPr marL="0" indent="0">
              <a:buNone/>
            </a:pPr>
            <a:r>
              <a:rPr lang="en-US" dirty="0"/>
              <a:t>         Zurich  Bitbucket &lt;-&gt; DXC Bamboo(Linked repository)</a:t>
            </a:r>
          </a:p>
          <a:p>
            <a:pPr marL="0" indent="0">
              <a:buNone/>
            </a:pPr>
            <a:r>
              <a:rPr lang="en-US" dirty="0"/>
              <a:t>         Nexus -&gt; DXC Bamboo)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521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FCE14D-B215-134A-394B-C6B5E779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1" y="804929"/>
            <a:ext cx="11511277" cy="524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The Zurich Team saves its deployment plans as a Java specifications file on Zurich Bitbucket. </a:t>
            </a:r>
          </a:p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The build artifacts together with the release version are uploaded to NEXUS by the Zurich Team after successful deployment in DEV environment.</a:t>
            </a:r>
          </a:p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effectLst/>
              </a:rPr>
              <a:t>The Zurich Team specifies us the details of the service to be onboarded.</a:t>
            </a:r>
          </a:p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We retrieve the relevant service details, including the project name and key, by verifying the relevant service details in Zurich Bitbucket repository.</a:t>
            </a:r>
          </a:p>
          <a:p>
            <a:pPr marL="4572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In DXC Bamboo, we construct a build plan (UAT) using the same project name and key available in the Bamboo Java </a:t>
            </a:r>
            <a:r>
              <a:rPr lang="en-US" sz="2800" dirty="0" err="1"/>
              <a:t>specificaiton</a:t>
            </a:r>
            <a:r>
              <a:rPr lang="en-US" sz="2800" dirty="0"/>
              <a:t> file in the Bitbucket repo.</a:t>
            </a:r>
            <a:endParaRPr lang="en-US" sz="2800" dirty="0"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BCB806-F929-C9C5-461D-2BDABB7C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5680"/>
            <a:ext cx="5450096" cy="43789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6578-8F47-3842-CB7E-96339DD8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4840"/>
            <a:ext cx="5754896" cy="5262880"/>
          </a:xfrm>
        </p:spPr>
        <p:txBody>
          <a:bodyPr anchor="t">
            <a:noAutofit/>
          </a:bodyPr>
          <a:lstStyle/>
          <a:p>
            <a:r>
              <a:rPr lang="en-US" dirty="0"/>
              <a:t>Following the creation of the build plan, we perform a Bamboo scan to match the service (from bitbucket) and import the deployment plan into DXC Bamboo.</a:t>
            </a:r>
          </a:p>
          <a:p>
            <a:r>
              <a:rPr lang="en-US" dirty="0"/>
              <a:t>Two tasks are added to the build plan.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Create  a .properties file.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/>
              <a:t>Inject bamboo variables.</a:t>
            </a:r>
          </a:p>
          <a:p>
            <a:r>
              <a:rPr lang="en-IN" dirty="0"/>
              <a:t>We repeat the same steps for PROD Environment.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A5D271-A35F-EE2C-E46C-23E2F7062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041" y="1057413"/>
            <a:ext cx="11297918" cy="4743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We create a project in DXC JIRA and send the Zurich Team the </a:t>
            </a:r>
            <a:r>
              <a:rPr lang="en-US" altLang="en-US" dirty="0"/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url script which </a:t>
            </a:r>
            <a:r>
              <a:rPr lang="en-US" dirty="0"/>
              <a:t>includes JIRA project key, UAT/PROD plan logs links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Sample CURL script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IN" sz="2400" dirty="0"/>
              <a:t> curl -D- -u "PAT code" -X POST --data "{\"fields\":{\"project\": {\"key\": \"HELLOWS\" }, \"summary\": \"${bamboo.planName} - ${</a:t>
            </a:r>
            <a:r>
              <a:rPr lang="en-IN" sz="2400" dirty="0" err="1"/>
              <a:t>bamboo.buildNumber</a:t>
            </a:r>
            <a:r>
              <a:rPr lang="en-IN" sz="2400" dirty="0"/>
              <a:t>}\", \"customfield_11601\": \"${</a:t>
            </a:r>
            <a:r>
              <a:rPr lang="en-IN" sz="2400" dirty="0" err="1"/>
              <a:t>bamboo.planKey</a:t>
            </a:r>
            <a:r>
              <a:rPr lang="en-IN" sz="2400" dirty="0"/>
              <a:t>}-${</a:t>
            </a:r>
            <a:r>
              <a:rPr lang="en-IN" sz="2400" dirty="0" err="1"/>
              <a:t>bamboo.buildNumber</a:t>
            </a:r>
            <a:r>
              <a:rPr lang="en-IN" sz="2400" dirty="0"/>
              <a:t>}\", \"customfield_11600\": \"${</a:t>
            </a:r>
            <a:r>
              <a:rPr lang="en-IN" sz="2400" dirty="0" err="1"/>
              <a:t>bamboo.proj.pom.releaseVersion</a:t>
            </a:r>
            <a:r>
              <a:rPr lang="en-IN" sz="2400" dirty="0"/>
              <a:t>}\n\", \"description\": \"Link to the build:\n${</a:t>
            </a:r>
            <a:r>
              <a:rPr lang="en-IN" sz="2400" dirty="0" err="1"/>
              <a:t>bamboo.resultsUrl</a:t>
            </a:r>
            <a:r>
              <a:rPr lang="en-IN" sz="2400" dirty="0"/>
              <a:t>}\n Link to UAT Deployment logs:\n </a:t>
            </a:r>
            <a:r>
              <a:rPr lang="en-IN" sz="2400" dirty="0">
                <a:hlinkClick r:id="rId2" tooltip="https://bamboo-uat.dxc.zurich.com/browse/rt-hellowsuat/deployments"/>
              </a:rPr>
              <a:t>https://bamboo-uat.dxc.zurich.com/browse/RT-HELLOWSUAT/deployments</a:t>
            </a:r>
            <a:r>
              <a:rPr lang="en-IN" sz="2400" dirty="0"/>
              <a:t> \n Link to PROD Deployment logs:\n </a:t>
            </a:r>
            <a:r>
              <a:rPr lang="en-IN" sz="2400" dirty="0">
                <a:hlinkClick r:id="rId3" tooltip="https://bamboo-uat.dxc.zurich.com/"/>
              </a:rPr>
              <a:t>https://bamboo-uat.dxc.zurich.com</a:t>
            </a:r>
            <a:br>
              <a:rPr lang="en-IN" sz="2400" dirty="0"/>
            </a:br>
            <a:r>
              <a:rPr lang="en-IN" sz="2400" dirty="0"/>
              <a:t>/browse/RT-HELLOWSPROD/deployments \n \",\"issuetype\": {\"name\": \"Task\"}}}" -H "Content-Type: application/</a:t>
            </a:r>
            <a:r>
              <a:rPr lang="en-IN" sz="2400" dirty="0" err="1"/>
              <a:t>json</a:t>
            </a:r>
            <a:r>
              <a:rPr lang="en-IN" sz="2400" dirty="0"/>
              <a:t>" -k </a:t>
            </a:r>
            <a:r>
              <a:rPr lang="en-IN" sz="2400" dirty="0">
                <a:hlinkClick r:id="rId4" tooltip="https://jira-uat.dxc.zurich.com/rest/api/2/issue/"/>
              </a:rPr>
              <a:t>https://jira-uat.dxc.zurich.com/rest/api/2/issue/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714B-92B8-4CF1-875B-736CC14F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1516076"/>
            <a:ext cx="6797039" cy="5006644"/>
          </a:xfrm>
        </p:spPr>
        <p:txBody>
          <a:bodyPr anchor="t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This curl script makes sure that an Issue in DXC JIRA is automatically created following each successful deployment.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The "workflow listener" is a custom plugin made by DXC Team.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The plugin causes an automatic deployment in DXC Bamboo whenever the issue state is changed from one state to another (TODO -&gt; </a:t>
            </a:r>
            <a:r>
              <a:rPr lang="en-US" altLang="en-US" sz="2400" dirty="0" err="1"/>
              <a:t>DeploytoUAT</a:t>
            </a:r>
            <a:r>
              <a:rPr lang="en-US" altLang="en-US" sz="2400" dirty="0"/>
              <a:t> or </a:t>
            </a:r>
            <a:r>
              <a:rPr lang="en-US" altLang="en-US" sz="2400" dirty="0" err="1"/>
              <a:t>DeployToUAT</a:t>
            </a:r>
            <a:r>
              <a:rPr lang="en-US" altLang="en-US" sz="2400" dirty="0"/>
              <a:t> -&gt; </a:t>
            </a:r>
            <a:r>
              <a:rPr lang="en-US" altLang="en-US" sz="2400" dirty="0" err="1"/>
              <a:t>DeployToProd</a:t>
            </a:r>
            <a:r>
              <a:rPr lang="en-US" altLang="en-US" sz="2400" dirty="0"/>
              <a:t>) in DXC JIRA.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We update the JSON with new information including the Project key, UAT key and PROD key.</a:t>
            </a:r>
          </a:p>
          <a:p>
            <a:endParaRPr lang="en-IN" sz="1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process">
            <a:extLst>
              <a:ext uri="{FF2B5EF4-FFF2-40B4-BE49-F238E27FC236}">
                <a16:creationId xmlns:a16="http://schemas.microsoft.com/office/drawing/2014/main" id="{F80D46BA-9B37-9757-7C50-D6453D99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516076"/>
            <a:ext cx="4170530" cy="38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8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9D767-D74B-0729-6F65-AE48EA4A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3089062"/>
            <a:ext cx="7820593" cy="2512626"/>
          </a:xfrm>
        </p:spPr>
        <p:txBody>
          <a:bodyPr anchor="b">
            <a:norm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13D931C-A826-0EBB-153B-85F0E5779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4706" y="232784"/>
            <a:ext cx="3765176" cy="376517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531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Onboarding Process of Ireland Applications</vt:lpstr>
      <vt:lpstr>PowerPoint Presentation</vt:lpstr>
      <vt:lpstr>Steps for Onboarding Process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Ijjada, Aparna</dc:creator>
  <cp:lastModifiedBy>Ijjada, Aparna</cp:lastModifiedBy>
  <cp:revision>1</cp:revision>
  <dcterms:created xsi:type="dcterms:W3CDTF">2024-03-04T06:58:32Z</dcterms:created>
  <dcterms:modified xsi:type="dcterms:W3CDTF">2024-03-05T09:36:21Z</dcterms:modified>
</cp:coreProperties>
</file>