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7D3BF8-0944-4DB5-A6C9-FA83CD0FE682}">
  <a:tblStyle styleId="{B67D3BF8-0944-4DB5-A6C9-FA83CD0FE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ac5f83d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ac5f83d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ac5f83d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ac5f83d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ac5f83d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ac5f83d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ac5f83dc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ac5f83dc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ac5f83dc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ac5f83dc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ac5f83dc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ac5f83dc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ac5f83d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ac5f83d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ac5f83dc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ac5f83d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ac5f83dc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ac5f83dc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r>
              <a:rPr lang="en"/>
              <a:t> preserves meaning, </a:t>
            </a:r>
            <a:r>
              <a:rPr lang="en"/>
              <a:t>transliteration</a:t>
            </a:r>
            <a:r>
              <a:rPr lang="en"/>
              <a:t> preserves sounds/</a:t>
            </a:r>
            <a:r>
              <a:rPr lang="en"/>
              <a:t>pronunciation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ac5f83d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ac5f83d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ac5f83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ac5f83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c5f83d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c5f83d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ac5f83d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ac5f83d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ac5f83d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ac5f83d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ac5f83d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ac5f83d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ac5f83d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ac5f83d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ac5f83d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ac5f83d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ac5f83d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ac5f83d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hB50xW8X7MYnkh34P5g1PYRmzvvrgNS3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I4Bharat/indicTrans/blob/main/README.md" TargetMode="External"/><Relationship Id="rId4" Type="http://schemas.openxmlformats.org/officeDocument/2006/relationships/hyperlink" Target="https://ai4bharat.iitm.ac.in/samanantar" TargetMode="External"/><Relationship Id="rId5" Type="http://schemas.openxmlformats.org/officeDocument/2006/relationships/hyperlink" Target="https://github.com/libindic/indic-trans" TargetMode="External"/><Relationship Id="rId6" Type="http://schemas.openxmlformats.org/officeDocument/2006/relationships/hyperlink" Target="https://storage.googleapis.com/gresearch/dakshina/dakshina_dataset_v1.0.t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spaces/ai4bharat/IndicTrans-Indic2English" TargetMode="External"/><Relationship Id="rId4" Type="http://schemas.openxmlformats.org/officeDocument/2006/relationships/hyperlink" Target="https://huggingface.co/spaces/ai4bharat/IndicTrans-English2Indic" TargetMode="External"/><Relationship Id="rId5" Type="http://schemas.openxmlformats.org/officeDocument/2006/relationships/hyperlink" Target="https://huggingface.co/spaces/ai4bharat/IndicTrans-Indic2Ind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Indic-English translation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654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Indic-Indic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Shortcomings?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Wrong language code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Different script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3459025" y="1967400"/>
            <a:ext cx="1745700" cy="12087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IndicTrans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(pre-trained)</a:t>
            </a:r>
            <a:endParaRPr sz="1500"/>
          </a:p>
        </p:txBody>
      </p:sp>
      <p:sp>
        <p:nvSpPr>
          <p:cNvPr id="137" name="Google Shape;137;p29"/>
          <p:cNvSpPr/>
          <p:nvPr/>
        </p:nvSpPr>
        <p:spPr>
          <a:xfrm>
            <a:off x="406125" y="1893600"/>
            <a:ext cx="1396800" cy="13563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samamantar</a:t>
            </a:r>
            <a:endParaRPr sz="1600"/>
          </a:p>
        </p:txBody>
      </p:sp>
      <p:sp>
        <p:nvSpPr>
          <p:cNvPr id="138" name="Google Shape;138;p29"/>
          <p:cNvSpPr/>
          <p:nvPr/>
        </p:nvSpPr>
        <p:spPr>
          <a:xfrm>
            <a:off x="1923774" y="2370300"/>
            <a:ext cx="1396800" cy="4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6860825" y="2081550"/>
            <a:ext cx="1195200" cy="9804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?</a:t>
            </a:r>
            <a:endParaRPr b="1" sz="3400"/>
          </a:p>
        </p:txBody>
      </p:sp>
      <p:sp>
        <p:nvSpPr>
          <p:cNvPr id="140" name="Google Shape;140;p29"/>
          <p:cNvSpPr/>
          <p:nvPr/>
        </p:nvSpPr>
        <p:spPr>
          <a:xfrm>
            <a:off x="5280638" y="2370300"/>
            <a:ext cx="1396800" cy="40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Transliteration</a:t>
            </a:r>
            <a:endParaRPr u="sng"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152475"/>
            <a:ext cx="87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Translation </a:t>
            </a:r>
            <a:r>
              <a:rPr lang="en"/>
              <a:t>: meaning of a given text is rendered from one language to another.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are you -&gt; </a:t>
            </a: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आप कैसे हैं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Transliteration </a:t>
            </a:r>
            <a:r>
              <a:rPr lang="en"/>
              <a:t>: </a:t>
            </a:r>
            <a:r>
              <a:rPr lang="en"/>
              <a:t>conversion</a:t>
            </a:r>
            <a:r>
              <a:rPr lang="en"/>
              <a:t> of text from one script to another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are you -&gt; हौ आर यू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colab_notebook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IndicTrans</a:t>
            </a:r>
            <a:r>
              <a:rPr lang="en"/>
              <a:t> (translation)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Samanantar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indic-trans</a:t>
            </a:r>
            <a:r>
              <a:rPr lang="en"/>
              <a:t> (transliteration)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[4] </a:t>
            </a:r>
            <a:r>
              <a:rPr lang="en" u="sng">
                <a:solidFill>
                  <a:schemeClr val="hlink"/>
                </a:solidFill>
                <a:hlinkClick r:id="rId6"/>
              </a:rPr>
              <a:t>DakshinaDataset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IndicTrans</a:t>
            </a:r>
            <a:endParaRPr u="sng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IndicTrans is a multilingual NMT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translate Indic-Indic, Indic-English and English-Indic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11 Indian languages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Samanantar dataset, largest publicly available parallel corpora for Indian Languages.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22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{B67D3BF8-0944-4DB5-A6C9-FA83CD0FE682}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Assamese (as)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Hindi (hi)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Marathi (mr)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Tamil (ta)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Bengali (bn)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Kannada (kn)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Odia (or)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Telugu (te)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Gujarati (gu)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Malayalam (ml)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Punjabi (pa)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44650"/>
            <a:ext cx="8520600" cy="22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Examples for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Indic-English</a:t>
            </a:r>
            <a:r>
              <a:rPr lang="en" sz="3600"/>
              <a:t>, </a:t>
            </a:r>
            <a:r>
              <a:rPr lang="en" sz="3600" u="sng">
                <a:solidFill>
                  <a:schemeClr val="hlink"/>
                </a:solidFill>
                <a:hlinkClick r:id="rId4"/>
              </a:rPr>
              <a:t>English-Indic</a:t>
            </a:r>
            <a:r>
              <a:rPr lang="en" sz="3600"/>
              <a:t> and </a:t>
            </a:r>
            <a:r>
              <a:rPr lang="en" sz="3600" u="sng">
                <a:solidFill>
                  <a:schemeClr val="hlink"/>
                </a:solidFill>
                <a:hlinkClick r:id="rId5"/>
              </a:rPr>
              <a:t>Indic-Indic</a:t>
            </a:r>
            <a:r>
              <a:rPr lang="en" sz="3600"/>
              <a:t> translation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Indic-English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English-Indic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