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90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D78E-0C78-4697-AA70-3E18ED78D21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C653-8C21-41EA-9AC8-82FBB6645E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D78E-0C78-4697-AA70-3E18ED78D21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C653-8C21-41EA-9AC8-82FBB6645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D78E-0C78-4697-AA70-3E18ED78D21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C653-8C21-41EA-9AC8-82FBB6645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D78E-0C78-4697-AA70-3E18ED78D21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C653-8C21-41EA-9AC8-82FBB6645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D78E-0C78-4697-AA70-3E18ED78D21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C653-8C21-41EA-9AC8-82FBB6645E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D78E-0C78-4697-AA70-3E18ED78D21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C653-8C21-41EA-9AC8-82FBB6645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D78E-0C78-4697-AA70-3E18ED78D21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C653-8C21-41EA-9AC8-82FBB6645E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D78E-0C78-4697-AA70-3E18ED78D21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C653-8C21-41EA-9AC8-82FBB6645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D78E-0C78-4697-AA70-3E18ED78D21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C653-8C21-41EA-9AC8-82FBB6645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D78E-0C78-4697-AA70-3E18ED78D21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C653-8C21-41EA-9AC8-82FBB6645E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D78E-0C78-4697-AA70-3E18ED78D21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C653-8C21-41EA-9AC8-82FBB6645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9CDD78E-0C78-4697-AA70-3E18ED78D21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6B7C653-8C21-41EA-9AC8-82FBB6645E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343" y="1944914"/>
            <a:ext cx="7489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Data Analysis using</a:t>
            </a:r>
            <a:br>
              <a:rPr lang="en-US" sz="6000" b="1" dirty="0"/>
            </a:br>
            <a:r>
              <a:rPr lang="en-US" sz="6000" b="1" dirty="0"/>
              <a:t>Python</a:t>
            </a:r>
            <a:endParaRPr lang="en-IN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6516913" y="4310743"/>
            <a:ext cx="4499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 </a:t>
            </a:r>
            <a:r>
              <a:rPr lang="en-US" sz="2800" dirty="0" err="1" smtClean="0"/>
              <a:t>Aparna</a:t>
            </a:r>
            <a:r>
              <a:rPr lang="en-US" sz="2800" dirty="0" smtClean="0"/>
              <a:t> </a:t>
            </a:r>
            <a:r>
              <a:rPr lang="en-US" sz="2800" dirty="0" err="1" smtClean="0"/>
              <a:t>Padmakumar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079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0114" y="653143"/>
            <a:ext cx="8984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Task 9: Top </a:t>
            </a:r>
            <a:r>
              <a:rPr lang="en-US" sz="2800" dirty="0"/>
              <a:t>25 production companies in descending order based on value counts</a:t>
            </a:r>
            <a:endParaRPr lang="en-IN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86" y="1845582"/>
            <a:ext cx="8888413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91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7943" y="1480456"/>
            <a:ext cx="10406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Task 10: Find out the central tendencies of budget, revenue and runtime</a:t>
            </a:r>
            <a:endParaRPr lang="en-IN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60" y="3181578"/>
            <a:ext cx="2402340" cy="165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06" y="2978375"/>
            <a:ext cx="2114322" cy="178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114" y="3116262"/>
            <a:ext cx="1867127" cy="178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05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285" y="1225550"/>
            <a:ext cx="8583613" cy="465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77143" y="586693"/>
            <a:ext cx="772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Outlier analysis using box plot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11129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4286" y="856343"/>
            <a:ext cx="936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Task 11</a:t>
            </a:r>
            <a:r>
              <a:rPr lang="en-US" sz="3200" dirty="0"/>
              <a:t>: </a:t>
            </a:r>
            <a:r>
              <a:rPr lang="en-US" sz="3200" dirty="0" smtClean="0"/>
              <a:t>Find out movies </a:t>
            </a:r>
            <a:r>
              <a:rPr lang="en-US" sz="3200" dirty="0"/>
              <a:t>above average run time</a:t>
            </a:r>
            <a:endParaRPr lang="en-IN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42" y="1662566"/>
            <a:ext cx="5036457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44914" y="5312229"/>
            <a:ext cx="8766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are the top 10 movies with above average runtime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95195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602" y="711199"/>
            <a:ext cx="7024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CONCLUSION</a:t>
            </a:r>
            <a:endParaRPr lang="en-IN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2046514"/>
            <a:ext cx="93762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The movie dataset analysis reveals key insights into the film industry, including top production companies, highest revenue-generating and lowest-budget movies.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analysis also uncovers the correlation between movie popularity and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budget.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The analysis provides important information based on data to help people in the movie industry make better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decisions.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34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6744" y="2859313"/>
            <a:ext cx="7024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THANKYOU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65341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2286" y="1857828"/>
            <a:ext cx="772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production company wants to analyze a movie dataset to identify what kind of movies perform well in cinemas, which genres they belong to and so on. It will help the company predict if a movie will be a commercial success, if the movie will be highly rated </a:t>
            </a:r>
            <a:r>
              <a:rPr lang="en-US" sz="2800" dirty="0" smtClean="0"/>
              <a:t>etc.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0224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4057" y="1074057"/>
            <a:ext cx="9506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Task 1</a:t>
            </a:r>
            <a:r>
              <a:rPr lang="en-US" sz="2000" dirty="0" smtClean="0"/>
              <a:t>: Load </a:t>
            </a:r>
            <a:r>
              <a:rPr lang="en-US" sz="2000" dirty="0"/>
              <a:t>the movie dataset in python notebook. Display the numbers of rows and columns in the dataset. Display the titles and genres of the first 50 movies from the dataset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78" y="2089721"/>
            <a:ext cx="5067300" cy="371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66857" y="2467429"/>
            <a:ext cx="428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shape function to display the rows and columns in the dataset.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4" y="3370943"/>
            <a:ext cx="1857829" cy="93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4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6000" y="920875"/>
            <a:ext cx="8592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Task 2: </a:t>
            </a:r>
            <a:r>
              <a:rPr lang="en-US" sz="2400" dirty="0" smtClean="0"/>
              <a:t>Identify </a:t>
            </a:r>
            <a:r>
              <a:rPr lang="en-US" sz="2400" dirty="0"/>
              <a:t>the columns that have null values and perform the null value treatment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281" y="1998663"/>
            <a:ext cx="4393519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1486" y="1737358"/>
            <a:ext cx="314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isnull</a:t>
            </a:r>
            <a:r>
              <a:rPr lang="en-US" sz="2000" dirty="0" smtClean="0"/>
              <a:t>().sum() function helped to find out number of missing values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226629" y="3410857"/>
            <a:ext cx="444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treating missing values I imputed the mode values in the missing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95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685" y="899885"/>
            <a:ext cx="10348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Task 3: </a:t>
            </a:r>
            <a:r>
              <a:rPr lang="en-US" sz="2800" dirty="0" smtClean="0"/>
              <a:t>Display </a:t>
            </a:r>
            <a:r>
              <a:rPr lang="en-US" sz="2800" dirty="0"/>
              <a:t>the movie category </a:t>
            </a:r>
            <a:r>
              <a:rPr lang="en-US" sz="2800" dirty="0" smtClean="0"/>
              <a:t>that </a:t>
            </a:r>
            <a:r>
              <a:rPr lang="en-US" sz="2800" dirty="0"/>
              <a:t>have budget greater than 220000</a:t>
            </a:r>
            <a:endParaRPr lang="en-IN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66" y="2232706"/>
            <a:ext cx="4489677" cy="352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76571" y="2598057"/>
            <a:ext cx="4194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By filtering the budget column I got the desired output.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2942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0171" y="638629"/>
            <a:ext cx="1007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Task 4: </a:t>
            </a:r>
            <a:r>
              <a:rPr lang="en-US" sz="2400" dirty="0" smtClean="0"/>
              <a:t>Display </a:t>
            </a:r>
            <a:r>
              <a:rPr lang="en-US" sz="2400" dirty="0"/>
              <a:t>the movie categories were the revenue is greater than 961,000,000</a:t>
            </a:r>
            <a:endParaRPr lang="en-I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13" y="1724932"/>
            <a:ext cx="4397830" cy="415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81371" y="2162629"/>
            <a:ext cx="3468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output shows the movie categories were the revenue is greater than 961,000,000.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7400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2057" y="943429"/>
            <a:ext cx="894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Task 6:</a:t>
            </a:r>
            <a:r>
              <a:rPr lang="en-US" sz="2800" dirty="0" smtClean="0"/>
              <a:t> Top </a:t>
            </a:r>
            <a:r>
              <a:rPr lang="en-US" sz="2800" dirty="0"/>
              <a:t>10 movies with the highest revenue</a:t>
            </a:r>
            <a:endParaRPr lang="en-IN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057" y="2031999"/>
            <a:ext cx="4194629" cy="381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65257" y="2394857"/>
            <a:ext cx="3425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These are the top 10 movies sorted by revenue in descending order.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7540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5600" y="870857"/>
            <a:ext cx="9303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Task 7: </a:t>
            </a:r>
            <a:r>
              <a:rPr lang="en-US" sz="2400" dirty="0" smtClean="0"/>
              <a:t>How </a:t>
            </a:r>
            <a:r>
              <a:rPr lang="en-US" sz="2400" dirty="0"/>
              <a:t>are Popularities of movies related with the movie budgets? Are they correlated or totally uncorrelated with each other? Write the interpretation of your analysis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85257" y="2554514"/>
            <a:ext cx="86214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Correlation coefficient between popularity and budget: </a:t>
            </a:r>
            <a:r>
              <a:rPr lang="en-US" sz="2400" b="1" dirty="0"/>
              <a:t>0.43199013600797537 </a:t>
            </a:r>
          </a:p>
          <a:p>
            <a:endParaRPr lang="en-US" sz="2400" dirty="0" smtClean="0"/>
          </a:p>
          <a:p>
            <a:r>
              <a:rPr lang="en-US" sz="2400" dirty="0"/>
              <a:t>The analysis indicates that there is a moderate positive correlation between movie budget and popularity which indicates that higher budget movies tend to have higher popularity </a:t>
            </a:r>
            <a:endParaRPr lang="en-US" sz="2400" dirty="0" smtClean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053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90" y="1636939"/>
            <a:ext cx="9412287" cy="322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783771"/>
            <a:ext cx="908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Task 8: </a:t>
            </a:r>
            <a:r>
              <a:rPr lang="en-US" sz="2400" dirty="0" smtClean="0"/>
              <a:t>Find out Production </a:t>
            </a:r>
            <a:r>
              <a:rPr lang="en-US" sz="2400" dirty="0"/>
              <a:t>companies and their counts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5355771"/>
            <a:ext cx="8258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By using value_counts() I got the count of production companies.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00824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174</TotalTime>
  <Words>420</Words>
  <Application>Microsoft Office PowerPoint</Application>
  <PresentationFormat>Custom</PresentationFormat>
  <Paragraphs>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NewsPrint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NYC</dc:title>
  <dc:creator>ADMIN</dc:creator>
  <cp:lastModifiedBy>Kumar</cp:lastModifiedBy>
  <cp:revision>9</cp:revision>
  <dcterms:created xsi:type="dcterms:W3CDTF">2023-07-20T06:40:22Z</dcterms:created>
  <dcterms:modified xsi:type="dcterms:W3CDTF">2023-07-27T16:20:32Z</dcterms:modified>
</cp:coreProperties>
</file>