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9" r:id="rId7"/>
    <p:sldId id="276" r:id="rId8"/>
    <p:sldId id="268" r:id="rId9"/>
    <p:sldId id="261" r:id="rId10"/>
    <p:sldId id="270" r:id="rId11"/>
    <p:sldId id="271" r:id="rId12"/>
    <p:sldId id="262" r:id="rId13"/>
    <p:sldId id="264" r:id="rId14"/>
    <p:sldId id="275" r:id="rId15"/>
    <p:sldId id="263" r:id="rId16"/>
    <p:sldId id="265" r:id="rId17"/>
    <p:sldId id="274" r:id="rId18"/>
    <p:sldId id="267" r:id="rId19"/>
    <p:sldId id="272" r:id="rId20"/>
    <p:sldId id="273" r:id="rId21"/>
    <p:sldId id="266" r:id="rId22"/>
  </p:sldIdLst>
  <p:sldSz cx="9144000" cy="6858000" type="screen4x3"/>
  <p:notesSz cx="6858000" cy="9144000"/>
  <p:defaultTextStyle>
    <a:defPPr lvl="0">
      <a:defRPr lang="en-US"/>
    </a:defPPr>
    <a:lvl1pPr lvl="0" algn="l" rtl="0" fontAlgn="base">
      <a:spcBef>
        <a:spcPct val="0"/>
      </a:spcBef>
      <a:spcAft>
        <a:spcPct val="0"/>
      </a:spcAft>
      <a:defRPr kern="1200">
        <a:solidFill>
          <a:schemeClr val="tx1"/>
        </a:solidFill>
        <a:latin typeface="Arial" charset="0"/>
        <a:ea typeface="+mn-ea"/>
        <a:cs typeface="+mn-cs"/>
      </a:defRPr>
    </a:lvl1pPr>
    <a:lvl2pPr marL="457200" lvl="1" algn="l" rtl="0" fontAlgn="base">
      <a:spcBef>
        <a:spcPct val="0"/>
      </a:spcBef>
      <a:spcAft>
        <a:spcPct val="0"/>
      </a:spcAft>
      <a:defRPr kern="1200">
        <a:solidFill>
          <a:schemeClr val="tx1"/>
        </a:solidFill>
        <a:latin typeface="Arial" charset="0"/>
        <a:ea typeface="+mn-ea"/>
        <a:cs typeface="+mn-cs"/>
      </a:defRPr>
    </a:lvl2pPr>
    <a:lvl3pPr marL="914400" lvl="2" algn="l" rtl="0" fontAlgn="base">
      <a:spcBef>
        <a:spcPct val="0"/>
      </a:spcBef>
      <a:spcAft>
        <a:spcPct val="0"/>
      </a:spcAft>
      <a:defRPr kern="1200">
        <a:solidFill>
          <a:schemeClr val="tx1"/>
        </a:solidFill>
        <a:latin typeface="Arial" charset="0"/>
        <a:ea typeface="+mn-ea"/>
        <a:cs typeface="+mn-cs"/>
      </a:defRPr>
    </a:lvl3pPr>
    <a:lvl4pPr marL="1371600" lvl="3" algn="l" rtl="0" fontAlgn="base">
      <a:spcBef>
        <a:spcPct val="0"/>
      </a:spcBef>
      <a:spcAft>
        <a:spcPct val="0"/>
      </a:spcAft>
      <a:defRPr kern="1200">
        <a:solidFill>
          <a:schemeClr val="tx1"/>
        </a:solidFill>
        <a:latin typeface="Arial" charset="0"/>
        <a:ea typeface="+mn-ea"/>
        <a:cs typeface="+mn-cs"/>
      </a:defRPr>
    </a:lvl4pPr>
    <a:lvl5pPr marL="1828800" lvl="4" algn="l" rtl="0" fontAlgn="base">
      <a:spcBef>
        <a:spcPct val="0"/>
      </a:spcBef>
      <a:spcAft>
        <a:spcPct val="0"/>
      </a:spcAft>
      <a:defRPr kern="1200">
        <a:solidFill>
          <a:schemeClr val="tx1"/>
        </a:solidFill>
        <a:latin typeface="Arial" charset="0"/>
        <a:ea typeface="+mn-ea"/>
        <a:cs typeface="+mn-cs"/>
      </a:defRPr>
    </a:lvl5pPr>
    <a:lvl6pPr marL="2286000" lvl="5" algn="l" defTabSz="914400" rtl="0" eaLnBrk="1" latinLnBrk="0" hangingPunct="1">
      <a:defRPr kern="1200">
        <a:solidFill>
          <a:schemeClr val="tx1"/>
        </a:solidFill>
        <a:latin typeface="Arial" charset="0"/>
        <a:ea typeface="+mn-ea"/>
        <a:cs typeface="+mn-cs"/>
      </a:defRPr>
    </a:lvl6pPr>
    <a:lvl7pPr marL="2743200" lvl="6" algn="l" defTabSz="914400" rtl="0" eaLnBrk="1" latinLnBrk="0" hangingPunct="1">
      <a:defRPr kern="1200">
        <a:solidFill>
          <a:schemeClr val="tx1"/>
        </a:solidFill>
        <a:latin typeface="Arial" charset="0"/>
        <a:ea typeface="+mn-ea"/>
        <a:cs typeface="+mn-cs"/>
      </a:defRPr>
    </a:lvl7pPr>
    <a:lvl8pPr marL="3200400" lvl="7" algn="l" defTabSz="914400" rtl="0" eaLnBrk="1" latinLnBrk="0" hangingPunct="1">
      <a:defRPr kern="1200">
        <a:solidFill>
          <a:schemeClr val="tx1"/>
        </a:solidFill>
        <a:latin typeface="Arial" charset="0"/>
        <a:ea typeface="+mn-ea"/>
        <a:cs typeface="+mn-cs"/>
      </a:defRPr>
    </a:lvl8pPr>
    <a:lvl9pPr marL="3657600" lvl="8"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E1667-BC0D-4A49-AD3E-9AE3D2BB7023}" type="datetimeFigureOut">
              <a:rPr lang="en-US" smtClean="0"/>
              <a:pPr/>
              <a:t>11/1/2022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12878-E9B4-4E52-B0AB-CDC16DC26331}" type="slidenum">
              <a:rPr lang="en-IN" smtClean="0"/>
              <a:pPr/>
              <a:t>‹#›</a:t>
            </a:fld>
            <a:endParaRPr lang="en-IN" dirty="0"/>
          </a:p>
        </p:txBody>
      </p:sp>
    </p:spTree>
    <p:extLst>
      <p:ext uri="{BB962C8B-B14F-4D97-AF65-F5344CB8AC3E}">
        <p14:creationId xmlns:p14="http://schemas.microsoft.com/office/powerpoint/2010/main" val="383731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C69C17E-0564-4F36-BEC8-A58C5A32D5FB}" type="slidenum">
              <a:rPr lang="en-IN" smtClean="0"/>
              <a:pPr/>
              <a:t>2</a:t>
            </a:fld>
            <a:endParaRPr lang="en-IN" dirty="0"/>
          </a:p>
        </p:txBody>
      </p:sp>
    </p:spTree>
    <p:extLst>
      <p:ext uri="{BB962C8B-B14F-4D97-AF65-F5344CB8AC3E}">
        <p14:creationId xmlns:p14="http://schemas.microsoft.com/office/powerpoint/2010/main" val="76969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C69C17E-0564-4F36-BEC8-A58C5A32D5FB}" type="slidenum">
              <a:rPr lang="en-IN" smtClean="0"/>
              <a:pPr/>
              <a:t>3</a:t>
            </a:fld>
            <a:endParaRPr lang="en-IN" dirty="0"/>
          </a:p>
        </p:txBody>
      </p:sp>
    </p:spTree>
    <p:extLst>
      <p:ext uri="{BB962C8B-B14F-4D97-AF65-F5344CB8AC3E}">
        <p14:creationId xmlns:p14="http://schemas.microsoft.com/office/powerpoint/2010/main" val="173426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cc7c977766bd529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8" name="Google Shape;1038;g5cc7c977766bd529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39" name="Google Shape;1039;g5cc7c977766bd529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Tree>
    <p:extLst>
      <p:ext uri="{BB962C8B-B14F-4D97-AF65-F5344CB8AC3E}">
        <p14:creationId xmlns:p14="http://schemas.microsoft.com/office/powerpoint/2010/main" val="156264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5cc7c977766bd529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6" name="Google Shape;1046;g5cc7c977766bd529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7" name="Google Shape;1047;g5cc7c977766bd529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dirty="0"/>
          </a:p>
        </p:txBody>
      </p:sp>
    </p:spTree>
    <p:extLst>
      <p:ext uri="{BB962C8B-B14F-4D97-AF65-F5344CB8AC3E}">
        <p14:creationId xmlns:p14="http://schemas.microsoft.com/office/powerpoint/2010/main" val="268192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bbc94854203ef2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2" name="Google Shape;1062;g1bbc94854203ef23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3" name="Google Shape;1063;g1bbc94854203ef23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dirty="0"/>
          </a:p>
        </p:txBody>
      </p:sp>
    </p:spTree>
    <p:extLst>
      <p:ext uri="{BB962C8B-B14F-4D97-AF65-F5344CB8AC3E}">
        <p14:creationId xmlns:p14="http://schemas.microsoft.com/office/powerpoint/2010/main" val="185507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C69C17E-0564-4F36-BEC8-A58C5A32D5FB}" type="slidenum">
              <a:rPr lang="en-IN" smtClean="0"/>
              <a:pPr/>
              <a:t>21</a:t>
            </a:fld>
            <a:endParaRPr lang="en-IN" dirty="0"/>
          </a:p>
        </p:txBody>
      </p:sp>
    </p:spTree>
    <p:extLst>
      <p:ext uri="{BB962C8B-B14F-4D97-AF65-F5344CB8AC3E}">
        <p14:creationId xmlns:p14="http://schemas.microsoft.com/office/powerpoint/2010/main" val="2208037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800000"/>
            </a:solidFill>
          </a:ln>
        </p:spPr>
        <p:style>
          <a:lnRef idx="1">
            <a:schemeClr val="accent1"/>
          </a:lnRef>
          <a:fillRef idx="0">
            <a:schemeClr val="accent1"/>
          </a:fillRef>
          <a:effectRef idx="0">
            <a:schemeClr val="accent1"/>
          </a:effectRef>
          <a:fontRef idx="minor">
            <a:schemeClr val="tx1"/>
          </a:fontRef>
        </p:style>
      </p:cxnSp>
      <p:pic>
        <p:nvPicPr>
          <p:cNvPr id="5" name="Picture 7"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714348" y="1142984"/>
            <a:ext cx="7715304" cy="150019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sp>
        <p:nvSpPr>
          <p:cNvPr id="7" name="Rounded Rectangle 6"/>
          <p:cNvSpPr/>
          <p:nvPr/>
        </p:nvSpPr>
        <p:spPr>
          <a:xfrm>
            <a:off x="785813" y="2714625"/>
            <a:ext cx="7643812"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dirty="0"/>
          </a:p>
        </p:txBody>
      </p:sp>
      <p:sp>
        <p:nvSpPr>
          <p:cNvPr id="2" name="Title 1"/>
          <p:cNvSpPr>
            <a:spLocks noGrp="1"/>
          </p:cNvSpPr>
          <p:nvPr>
            <p:ph type="ctrTitle"/>
          </p:nvPr>
        </p:nvSpPr>
        <p:spPr>
          <a:xfrm>
            <a:off x="685800" y="1244595"/>
            <a:ext cx="7772400" cy="1470025"/>
          </a:xfrm>
        </p:spPr>
        <p:txBody>
          <a:bodyPr/>
          <a:lstStyle>
            <a:lvl1pPr>
              <a:defRPr>
                <a:solidFill>
                  <a:schemeClr val="bg1"/>
                </a:solidFill>
              </a:defRPr>
            </a:lvl1pPr>
          </a:lstStyle>
          <a:p>
            <a:r>
              <a:rPr lang="en-US"/>
              <a:t>Click to edit Master title style</a:t>
            </a:r>
            <a:endParaRPr lang="en-IN"/>
          </a:p>
        </p:txBody>
      </p:sp>
      <p:sp>
        <p:nvSpPr>
          <p:cNvPr id="3" name="Subtitle 2"/>
          <p:cNvSpPr>
            <a:spLocks noGrp="1"/>
          </p:cNvSpPr>
          <p:nvPr>
            <p:ph type="subTitle" idx="1"/>
          </p:nvPr>
        </p:nvSpPr>
        <p:spPr>
          <a:xfrm>
            <a:off x="1371600" y="3248036"/>
            <a:ext cx="6400800" cy="1752600"/>
          </a:xfrm>
        </p:spPr>
        <p:txBody>
          <a:bodyPr/>
          <a:lstStyle>
            <a:lvl1pPr marL="0" indent="0" algn="ctr">
              <a:buNone/>
              <a:defRPr>
                <a:solidFill>
                  <a:srgbClr val="A5002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8" name="Date Placeholder 3"/>
          <p:cNvSpPr>
            <a:spLocks noGrp="1"/>
          </p:cNvSpPr>
          <p:nvPr>
            <p:ph type="dt" sz="half" idx="10"/>
          </p:nvPr>
        </p:nvSpPr>
        <p:spPr/>
        <p:txBody>
          <a:bodyPr/>
          <a:lstStyle>
            <a:lvl1pPr>
              <a:defRPr/>
            </a:lvl1pPr>
          </a:lstStyle>
          <a:p>
            <a:pPr>
              <a:defRPr/>
            </a:pPr>
            <a:fld id="{5DC44F4C-298C-413B-9B51-AA9592D1C925}" type="datetimeFigureOut">
              <a:rPr lang="en-US"/>
              <a:pPr>
                <a:defRPr/>
              </a:pPr>
              <a:t>11/1/2022</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dirty="0"/>
          </a:p>
        </p:txBody>
      </p:sp>
      <p:sp>
        <p:nvSpPr>
          <p:cNvPr id="10" name="Slide Number Placeholder 5"/>
          <p:cNvSpPr>
            <a:spLocks noGrp="1"/>
          </p:cNvSpPr>
          <p:nvPr>
            <p:ph type="sldNum" sz="quarter" idx="12"/>
          </p:nvPr>
        </p:nvSpPr>
        <p:spPr/>
        <p:txBody>
          <a:bodyPr/>
          <a:lstStyle>
            <a:lvl1pPr>
              <a:defRPr/>
            </a:lvl1pPr>
          </a:lstStyle>
          <a:p>
            <a:pPr>
              <a:defRPr/>
            </a:pPr>
            <a:fld id="{5D639752-FE49-4895-AA88-0F73436AFFC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9732F9E-4819-4205-96B1-F549C2F79A12}" type="datetimeFigureOut">
              <a:rPr lang="en-US"/>
              <a:pPr>
                <a:defRPr/>
              </a:pPr>
              <a:t>11/1/2022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39BEE15-89D9-4C78-B0A4-8CCB144C75F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EF33ADF-FD4A-430C-A9CF-A03CCEF31B8E}" type="datetimeFigureOut">
              <a:rPr lang="en-US"/>
              <a:pPr>
                <a:defRPr/>
              </a:pPr>
              <a:t>11/1/2022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5195806-B69B-4447-8791-489A5AF9E67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6"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7" name="Rounded Rectangle 6"/>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dirty="0"/>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3" name="Content Placeholder 2"/>
          <p:cNvSpPr>
            <a:spLocks noGrp="1"/>
          </p:cNvSpPr>
          <p:nvPr>
            <p:ph idx="1"/>
          </p:nvPr>
        </p:nvSpPr>
        <p:spPr/>
        <p:txBody>
          <a:bodyPr/>
          <a:lstStyle>
            <a:lvl1pPr>
              <a:defRPr>
                <a:solidFill>
                  <a:srgbClr val="A50021"/>
                </a:solidFill>
              </a:defRPr>
            </a:lvl1pPr>
            <a:lvl2pPr>
              <a:defRPr>
                <a:solidFill>
                  <a:srgbClr val="A50021"/>
                </a:solidFill>
              </a:defRPr>
            </a:lvl2pPr>
            <a:lvl3pPr>
              <a:defRPr>
                <a:solidFill>
                  <a:srgbClr val="A50021"/>
                </a:solidFill>
              </a:defRPr>
            </a:lvl3pPr>
            <a:lvl4pPr>
              <a:defRPr>
                <a:solidFill>
                  <a:srgbClr val="A50021"/>
                </a:solidFill>
              </a:defRPr>
            </a:lvl4pPr>
            <a:lvl5pPr>
              <a:defRPr>
                <a:solidFill>
                  <a:srgbClr val="A5002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Date Placeholder 3"/>
          <p:cNvSpPr>
            <a:spLocks noGrp="1"/>
          </p:cNvSpPr>
          <p:nvPr>
            <p:ph type="dt" sz="half" idx="10"/>
          </p:nvPr>
        </p:nvSpPr>
        <p:spPr/>
        <p:txBody>
          <a:bodyPr/>
          <a:lstStyle>
            <a:lvl1pPr>
              <a:defRPr/>
            </a:lvl1pPr>
          </a:lstStyle>
          <a:p>
            <a:pPr>
              <a:defRPr/>
            </a:pPr>
            <a:fld id="{48A13DDB-16D6-4B89-893C-69C59981C03F}" type="datetimeFigureOut">
              <a:rPr lang="en-US"/>
              <a:pPr>
                <a:defRPr/>
              </a:pPr>
              <a:t>11/1/2022</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dirty="0"/>
          </a:p>
        </p:txBody>
      </p:sp>
      <p:sp>
        <p:nvSpPr>
          <p:cNvPr id="10" name="Slide Number Placeholder 5"/>
          <p:cNvSpPr>
            <a:spLocks noGrp="1"/>
          </p:cNvSpPr>
          <p:nvPr>
            <p:ph type="sldNum" sz="quarter" idx="12"/>
          </p:nvPr>
        </p:nvSpPr>
        <p:spPr/>
        <p:txBody>
          <a:bodyPr/>
          <a:lstStyle>
            <a:lvl1pPr>
              <a:defRPr/>
            </a:lvl1pPr>
          </a:lstStyle>
          <a:p>
            <a:pPr>
              <a:defRPr/>
            </a:pPr>
            <a:fld id="{8913BBA4-8C18-4EFF-A774-D894C522E10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C0D6E1-8C55-4F86-8C3B-E7C4EF6D9982}" type="datetimeFigureOut">
              <a:rPr lang="en-US"/>
              <a:pPr>
                <a:defRPr/>
              </a:pPr>
              <a:t>11/1/2022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37DFA5C-41B7-4D9C-84BA-0C9CEFD2F17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7"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8" name="Rounded Rectangle 7"/>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dirty="0"/>
          </a:p>
        </p:txBody>
      </p:sp>
      <p:sp>
        <p:nvSpPr>
          <p:cNvPr id="2" name="Title 1"/>
          <p:cNvSpPr>
            <a:spLocks noGrp="1"/>
          </p:cNvSpPr>
          <p:nvPr>
            <p:ph type="title"/>
          </p:nvPr>
        </p:nvSpPr>
        <p:spPr>
          <a:xfrm>
            <a:off x="457200" y="274638"/>
            <a:ext cx="8229600" cy="725470"/>
          </a:xfrm>
        </p:spPr>
        <p:txBody>
          <a:bodyPr/>
          <a:lstStyle>
            <a:lvl1pPr>
              <a:defRPr>
                <a:solidFill>
                  <a:schemeClr val="bg1"/>
                </a:solidFill>
              </a:defRPr>
            </a:lvl1p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Date Placeholder 4"/>
          <p:cNvSpPr>
            <a:spLocks noGrp="1"/>
          </p:cNvSpPr>
          <p:nvPr>
            <p:ph type="dt" sz="half" idx="10"/>
          </p:nvPr>
        </p:nvSpPr>
        <p:spPr/>
        <p:txBody>
          <a:bodyPr/>
          <a:lstStyle>
            <a:lvl1pPr>
              <a:defRPr/>
            </a:lvl1pPr>
          </a:lstStyle>
          <a:p>
            <a:pPr>
              <a:defRPr/>
            </a:pPr>
            <a:fld id="{8EBE1EDA-7C71-4028-89B9-49796BE5501D}" type="datetimeFigureOut">
              <a:rPr lang="en-US"/>
              <a:pPr>
                <a:defRPr/>
              </a:pPr>
              <a:t>11/1/2022</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dirty="0"/>
          </a:p>
        </p:txBody>
      </p:sp>
      <p:sp>
        <p:nvSpPr>
          <p:cNvPr id="11" name="Slide Number Placeholder 6"/>
          <p:cNvSpPr>
            <a:spLocks noGrp="1"/>
          </p:cNvSpPr>
          <p:nvPr>
            <p:ph type="sldNum" sz="quarter" idx="12"/>
          </p:nvPr>
        </p:nvSpPr>
        <p:spPr/>
        <p:txBody>
          <a:bodyPr/>
          <a:lstStyle>
            <a:lvl1pPr>
              <a:defRPr/>
            </a:lvl1pPr>
          </a:lstStyle>
          <a:p>
            <a:pPr>
              <a:defRPr/>
            </a:pPr>
            <a:fld id="{900833A8-16DF-4549-987A-11EE4988CCC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a:xfrm>
            <a:off x="457200" y="274638"/>
            <a:ext cx="8229600" cy="725487"/>
          </a:xfrm>
          <a:prstGeom prst="rect">
            <a:avLst/>
          </a:prstGeom>
        </p:spPr>
        <p:txBody>
          <a:bodyPr anchor="ctr">
            <a:normAutofit lnSpcReduction="10000"/>
          </a:bodyPr>
          <a:lstStyle>
            <a:lvl1pPr>
              <a:defRPr>
                <a:solidFill>
                  <a:schemeClr val="bg1"/>
                </a:solidFill>
              </a:defRPr>
            </a:lvl1pPr>
          </a:lstStyle>
          <a:p>
            <a:pPr algn="ctr" fontAlgn="auto">
              <a:spcAft>
                <a:spcPts val="0"/>
              </a:spcAft>
              <a:defRPr/>
            </a:pPr>
            <a:r>
              <a:rPr lang="en-US" sz="4400" dirty="0">
                <a:latin typeface="+mj-lt"/>
                <a:ea typeface="+mj-ea"/>
                <a:cs typeface="+mj-cs"/>
              </a:rPr>
              <a:t>Click to edit Master title style</a:t>
            </a:r>
            <a:endParaRPr lang="en-IN" sz="4400" dirty="0">
              <a:latin typeface="+mj-lt"/>
              <a:ea typeface="+mj-ea"/>
              <a:cs typeface="+mj-cs"/>
            </a:endParaRPr>
          </a:p>
        </p:txBody>
      </p:sp>
      <p:cxnSp>
        <p:nvCxnSpPr>
          <p:cNvPr id="8" name="Straight Connector 7"/>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10" name="Picture 9"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11" name="Rounded Rectangle 10"/>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12" name="Date Placeholder 6"/>
          <p:cNvSpPr>
            <a:spLocks noGrp="1"/>
          </p:cNvSpPr>
          <p:nvPr>
            <p:ph type="dt" sz="half" idx="10"/>
          </p:nvPr>
        </p:nvSpPr>
        <p:spPr/>
        <p:txBody>
          <a:bodyPr/>
          <a:lstStyle>
            <a:lvl1pPr>
              <a:defRPr/>
            </a:lvl1pPr>
          </a:lstStyle>
          <a:p>
            <a:pPr>
              <a:defRPr/>
            </a:pPr>
            <a:fld id="{D1953A05-066F-4A13-85CA-7D43FFB3F98B}" type="datetimeFigureOut">
              <a:rPr lang="en-US"/>
              <a:pPr>
                <a:defRPr/>
              </a:pPr>
              <a:t>11/1/2022</a:t>
            </a:fld>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76667FFC-031A-4269-9E62-7D5F250417F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5"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dirty="0"/>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a:p>
        </p:txBody>
      </p:sp>
      <p:sp>
        <p:nvSpPr>
          <p:cNvPr id="7" name="Date Placeholder 2"/>
          <p:cNvSpPr>
            <a:spLocks noGrp="1"/>
          </p:cNvSpPr>
          <p:nvPr>
            <p:ph type="dt" sz="half" idx="10"/>
          </p:nvPr>
        </p:nvSpPr>
        <p:spPr/>
        <p:txBody>
          <a:bodyPr/>
          <a:lstStyle>
            <a:lvl1pPr>
              <a:defRPr/>
            </a:lvl1pPr>
          </a:lstStyle>
          <a:p>
            <a:pPr>
              <a:defRPr/>
            </a:pPr>
            <a:fld id="{ED19E11A-79DE-4940-9DFA-C37A6240053D}" type="datetimeFigureOut">
              <a:rPr lang="en-US"/>
              <a:pPr>
                <a:defRPr/>
              </a:pPr>
              <a:t>11/1/2022</a:t>
            </a:fld>
            <a:endParaRPr lang="en-US" dirty="0"/>
          </a:p>
        </p:txBody>
      </p:sp>
      <p:sp>
        <p:nvSpPr>
          <p:cNvPr id="8" name="Footer Placeholder 3"/>
          <p:cNvSpPr>
            <a:spLocks noGrp="1"/>
          </p:cNvSpPr>
          <p:nvPr>
            <p:ph type="ftr" sz="quarter" idx="11"/>
          </p:nvPr>
        </p:nvSpPr>
        <p:spPr/>
        <p:txBody>
          <a:bodyPr/>
          <a:lstStyle>
            <a:lvl1pPr>
              <a:defRPr/>
            </a:lvl1pPr>
          </a:lstStyle>
          <a:p>
            <a:pPr>
              <a:defRPr/>
            </a:pPr>
            <a:endParaRPr lang="en-US" dirty="0"/>
          </a:p>
        </p:txBody>
      </p:sp>
      <p:sp>
        <p:nvSpPr>
          <p:cNvPr id="9" name="Slide Number Placeholder 4"/>
          <p:cNvSpPr>
            <a:spLocks noGrp="1"/>
          </p:cNvSpPr>
          <p:nvPr>
            <p:ph type="sldNum" sz="quarter" idx="12"/>
          </p:nvPr>
        </p:nvSpPr>
        <p:spPr/>
        <p:txBody>
          <a:bodyPr/>
          <a:lstStyle>
            <a:lvl1pPr>
              <a:defRPr/>
            </a:lvl1pPr>
          </a:lstStyle>
          <a:p>
            <a:pPr>
              <a:defRPr/>
            </a:pPr>
            <a:fld id="{066C6C9F-24CB-4D60-9AB2-7E32E2EB35E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CCA3BF-085F-4A8E-B4AB-B47F0D581EBC}" type="datetimeFigureOut">
              <a:rPr lang="en-US"/>
              <a:pPr>
                <a:defRPr/>
              </a:pPr>
              <a:t>11/1/2022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3087BAB-5163-412C-B9B5-0EDC443F845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6E9445F-2F5E-4E9D-9BD1-34DE9B06D3CD}" type="datetimeFigureOut">
              <a:rPr lang="en-US"/>
              <a:pPr>
                <a:defRPr/>
              </a:pPr>
              <a:t>11/1/2022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E91FED-610B-490A-A066-4CC79F497F2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IN"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77FA26C-E7A6-4858-8F06-E16C3A8B864F}" type="datetimeFigureOut">
              <a:rPr lang="en-US"/>
              <a:pPr>
                <a:defRPr/>
              </a:pPr>
              <a:t>11/1/2022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8539A58-CBF9-4BCF-8770-2C84BA511F0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1B5B4C3-8287-4BAC-9F5C-ADD6219A4F41}" type="datetimeFigureOut">
              <a:rPr lang="en-US"/>
              <a:pPr>
                <a:defRPr/>
              </a:pPr>
              <a:t>11/1/2022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33E6E13-C493-4EEA-AFB0-FEFFBE71007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09" r:id="rId3"/>
    <p:sldLayoutId id="2147483717" r:id="rId4"/>
    <p:sldLayoutId id="2147483718" r:id="rId5"/>
    <p:sldLayoutId id="2147483719" r:id="rId6"/>
    <p:sldLayoutId id="2147483710" r:id="rId7"/>
    <p:sldLayoutId id="2147483711" r:id="rId8"/>
    <p:sldLayoutId id="2147483712" r:id="rId9"/>
    <p:sldLayoutId id="2147483713" r:id="rId10"/>
    <p:sldLayoutId id="214748371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1"/>
          <p:cNvSpPr txBox="1">
            <a:spLocks noGrp="1"/>
          </p:cNvSpPr>
          <p:nvPr>
            <p:ph type="title"/>
          </p:nvPr>
        </p:nvSpPr>
        <p:spPr>
          <a:xfrm>
            <a:off x="576618" y="410570"/>
            <a:ext cx="8229600" cy="792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smtClean="0">
                <a:solidFill>
                  <a:schemeClr val="dk1"/>
                </a:solidFill>
                <a:latin typeface="Times New Roman" panose="02020603050405020304" pitchFamily="18" charset="0"/>
                <a:cs typeface="Times New Roman" panose="02020603050405020304" pitchFamily="18" charset="0"/>
              </a:rPr>
              <a:t>UNDER WATER IMAGE ENHANCEMENT </a:t>
            </a:r>
            <a:r>
              <a:rPr lang="en-US" sz="2400" b="1" dirty="0" smtClean="0">
                <a:solidFill>
                  <a:schemeClr val="dk1"/>
                </a:solidFill>
                <a:latin typeface="Times New Roman" panose="02020603050405020304" pitchFamily="18" charset="0"/>
                <a:cs typeface="Times New Roman" panose="02020603050405020304" pitchFamily="18" charset="0"/>
              </a:rPr>
              <a:t>AND </a:t>
            </a:r>
            <a:r>
              <a:rPr lang="en-US" sz="2400" b="1" dirty="0" smtClean="0">
                <a:solidFill>
                  <a:schemeClr val="dk1"/>
                </a:solidFill>
                <a:latin typeface="Times New Roman" panose="02020603050405020304" pitchFamily="18" charset="0"/>
                <a:cs typeface="Times New Roman" panose="02020603050405020304" pitchFamily="18" charset="0"/>
              </a:rPr>
              <a:t>RESTORATION USING </a:t>
            </a:r>
            <a:r>
              <a:rPr lang="en-US" sz="2400" b="1" dirty="0">
                <a:solidFill>
                  <a:schemeClr val="dk1"/>
                </a:solidFill>
                <a:latin typeface="Times New Roman" panose="02020603050405020304" pitchFamily="18" charset="0"/>
                <a:cs typeface="Times New Roman" panose="02020603050405020304" pitchFamily="18" charset="0"/>
              </a:rPr>
              <a:t>AI &amp; ML</a:t>
            </a:r>
            <a:r>
              <a:rPr lang="en-US" sz="2400" b="1" dirty="0">
                <a:solidFill>
                  <a:schemeClr val="dk1"/>
                </a:solidFill>
              </a:rPr>
              <a:t/>
            </a:r>
            <a:br>
              <a:rPr lang="en-US" sz="2400" b="1" dirty="0">
                <a:solidFill>
                  <a:schemeClr val="dk1"/>
                </a:solidFill>
              </a:rPr>
            </a:br>
            <a:endParaRPr sz="2400" b="1" dirty="0">
              <a:solidFill>
                <a:schemeClr val="dk1"/>
              </a:solidFill>
            </a:endParaRPr>
          </a:p>
        </p:txBody>
      </p:sp>
      <p:sp>
        <p:nvSpPr>
          <p:cNvPr id="1031" name="Google Shape;1031;p1"/>
          <p:cNvSpPr txBox="1">
            <a:spLocks noGrp="1"/>
          </p:cNvSpPr>
          <p:nvPr>
            <p:ph type="body" idx="1"/>
          </p:nvPr>
        </p:nvSpPr>
        <p:spPr>
          <a:xfrm>
            <a:off x="457200" y="1600200"/>
            <a:ext cx="8229600" cy="4526100"/>
          </a:xfrm>
          <a:prstGeom prst="rect">
            <a:avLst/>
          </a:prstGeom>
          <a:noFill/>
          <a:ln>
            <a:noFill/>
          </a:ln>
          <a:effectLst/>
        </p:spPr>
        <p:txBody>
          <a:bodyPr spcFirstLastPara="1" wrap="square" lIns="91425" tIns="45700" rIns="91425" bIns="45700" anchor="t" anchorCtr="0">
            <a:noAutofit/>
          </a:bodyPr>
          <a:lstStyle/>
          <a:p>
            <a:pPr marL="0" lvl="0" indent="0" algn="r" rtl="0">
              <a:spcBef>
                <a:spcPts val="0"/>
              </a:spcBef>
              <a:spcAft>
                <a:spcPts val="0"/>
              </a:spcAft>
              <a:buClr>
                <a:srgbClr val="A50021"/>
              </a:buClr>
              <a:buSzPts val="2400"/>
              <a:buNone/>
            </a:pPr>
            <a:r>
              <a:rPr lang="en-US" sz="1800" b="1" dirty="0">
                <a:latin typeface="Times New Roman" panose="02020603050405020304" pitchFamily="18" charset="0"/>
                <a:cs typeface="Times New Roman" panose="02020603050405020304" pitchFamily="18" charset="0"/>
              </a:rPr>
              <a:t>Presented By : </a:t>
            </a:r>
            <a:r>
              <a:rPr lang="en-US" sz="1800" b="1" dirty="0">
                <a:solidFill>
                  <a:schemeClr val="dk1"/>
                </a:solidFill>
                <a:latin typeface="Times New Roman" panose="02020603050405020304" pitchFamily="18" charset="0"/>
                <a:cs typeface="Times New Roman" panose="02020603050405020304" pitchFamily="18" charset="0"/>
              </a:rPr>
              <a:t>Aparna Padmakumar</a:t>
            </a:r>
            <a:endParaRPr sz="1800" b="1" dirty="0">
              <a:solidFill>
                <a:schemeClr val="dk1"/>
              </a:solidFill>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chemeClr val="dk1"/>
              </a:buClr>
              <a:buSzPts val="2000"/>
              <a:buNone/>
            </a:pPr>
            <a:r>
              <a:rPr lang="en-US" sz="1800" b="1" dirty="0">
                <a:solidFill>
                  <a:schemeClr val="dk1"/>
                </a:solidFill>
                <a:latin typeface="Times New Roman" panose="02020603050405020304" pitchFamily="18" charset="0"/>
                <a:cs typeface="Times New Roman" panose="02020603050405020304" pitchFamily="18" charset="0"/>
              </a:rPr>
              <a:t>Amrutha Padmakumar</a:t>
            </a:r>
            <a:endParaRPr sz="1800" b="1" dirty="0">
              <a:solidFill>
                <a:schemeClr val="dk1"/>
              </a:solidFill>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chemeClr val="dk1"/>
              </a:buClr>
              <a:buSzPts val="2000"/>
              <a:buNone/>
            </a:pPr>
            <a:r>
              <a:rPr lang="en-US" sz="1800" b="1" dirty="0">
                <a:solidFill>
                  <a:schemeClr val="dk1"/>
                </a:solidFill>
                <a:latin typeface="Times New Roman" panose="02020603050405020304" pitchFamily="18" charset="0"/>
                <a:cs typeface="Times New Roman" panose="02020603050405020304" pitchFamily="18" charset="0"/>
              </a:rPr>
              <a:t>Tejaswini Rasal</a:t>
            </a:r>
            <a:endParaRPr sz="1800" b="1" dirty="0">
              <a:solidFill>
                <a:schemeClr val="dk1"/>
              </a:solidFill>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chemeClr val="dk1"/>
              </a:buClr>
              <a:buSzPts val="2000"/>
              <a:buNone/>
            </a:pPr>
            <a:r>
              <a:rPr lang="en-US" sz="1800" b="1" dirty="0">
                <a:solidFill>
                  <a:schemeClr val="dk1"/>
                </a:solidFill>
                <a:latin typeface="Times New Roman" panose="02020603050405020304" pitchFamily="18" charset="0"/>
                <a:cs typeface="Times New Roman" panose="02020603050405020304" pitchFamily="18" charset="0"/>
              </a:rPr>
              <a:t>Hitesh Khandelwal</a:t>
            </a:r>
            <a:endParaRPr sz="1800" b="1" dirty="0">
              <a:solidFill>
                <a:schemeClr val="dk1"/>
              </a:solidFill>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rgbClr val="A50021"/>
              </a:buClr>
              <a:buSzPts val="2000"/>
              <a:buNone/>
            </a:pPr>
            <a:r>
              <a:rPr lang="en-US" sz="1800" b="1" dirty="0">
                <a:latin typeface="Times New Roman" panose="02020603050405020304" pitchFamily="18" charset="0"/>
                <a:cs typeface="Times New Roman" panose="02020603050405020304" pitchFamily="18" charset="0"/>
              </a:rPr>
              <a:t>B.E. (Information Technology)</a:t>
            </a:r>
            <a:endParaRPr sz="1800" dirty="0">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chemeClr val="dk1"/>
              </a:buClr>
              <a:buSzPts val="2000"/>
              <a:buNone/>
            </a:pPr>
            <a:r>
              <a:rPr lang="en-US" sz="1800" b="1" dirty="0">
                <a:solidFill>
                  <a:schemeClr val="dk1"/>
                </a:solidFill>
                <a:latin typeface="Times New Roman" panose="02020603050405020304" pitchFamily="18" charset="0"/>
                <a:cs typeface="Times New Roman" panose="02020603050405020304" pitchFamily="18" charset="0"/>
              </a:rPr>
              <a:t>PIN: ARMIET/IT 19 AP 02</a:t>
            </a:r>
            <a:endParaRPr sz="1800" dirty="0">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chemeClr val="dk1"/>
              </a:buClr>
              <a:buSzPts val="2000"/>
              <a:buNone/>
            </a:pPr>
            <a:r>
              <a:rPr lang="en-US" sz="1800" b="1" dirty="0">
                <a:solidFill>
                  <a:schemeClr val="dk1"/>
                </a:solidFill>
                <a:latin typeface="Times New Roman" panose="02020603050405020304" pitchFamily="18" charset="0"/>
                <a:cs typeface="Times New Roman" panose="02020603050405020304" pitchFamily="18" charset="0"/>
              </a:rPr>
              <a:t>ARMIET/IT 19 AP 01</a:t>
            </a:r>
            <a:endParaRPr sz="1800" dirty="0">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chemeClr val="dk1"/>
              </a:buClr>
              <a:buSzPts val="2000"/>
              <a:buNone/>
            </a:pPr>
            <a:r>
              <a:rPr lang="en-US" sz="1800" b="1" dirty="0">
                <a:solidFill>
                  <a:schemeClr val="dk1"/>
                </a:solidFill>
                <a:latin typeface="Times New Roman" panose="02020603050405020304" pitchFamily="18" charset="0"/>
                <a:cs typeface="Times New Roman" panose="02020603050405020304" pitchFamily="18" charset="0"/>
              </a:rPr>
              <a:t>ARMIET/IT 19 TR 04</a:t>
            </a:r>
            <a:endParaRPr sz="1800" dirty="0">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chemeClr val="dk1"/>
              </a:buClr>
              <a:buSzPts val="2000"/>
              <a:buNone/>
            </a:pPr>
            <a:r>
              <a:rPr lang="en-US" sz="1800" b="1" dirty="0">
                <a:solidFill>
                  <a:schemeClr val="dk1"/>
                </a:solidFill>
                <a:latin typeface="Times New Roman" panose="02020603050405020304" pitchFamily="18" charset="0"/>
                <a:cs typeface="Times New Roman" panose="02020603050405020304" pitchFamily="18" charset="0"/>
              </a:rPr>
              <a:t>ARMIET/IT 18 KH 10</a:t>
            </a:r>
            <a:endParaRPr sz="1800" dirty="0">
              <a:latin typeface="Times New Roman" panose="02020603050405020304" pitchFamily="18" charset="0"/>
              <a:cs typeface="Times New Roman" panose="02020603050405020304" pitchFamily="18" charset="0"/>
            </a:endParaRPr>
          </a:p>
          <a:p>
            <a:pPr marL="0" lvl="0" indent="0" algn="r" rtl="0">
              <a:spcBef>
                <a:spcPts val="400"/>
              </a:spcBef>
              <a:spcAft>
                <a:spcPts val="0"/>
              </a:spcAft>
              <a:buClr>
                <a:srgbClr val="A50021"/>
              </a:buClr>
              <a:buSzPts val="2000"/>
              <a:buNone/>
            </a:pPr>
            <a:r>
              <a:rPr lang="en-US" sz="1800" b="1" dirty="0">
                <a:latin typeface="Times New Roman" panose="02020603050405020304" pitchFamily="18" charset="0"/>
                <a:cs typeface="Times New Roman" panose="02020603050405020304" pitchFamily="18" charset="0"/>
              </a:rPr>
              <a:t>SEMESTER –VII</a:t>
            </a:r>
            <a:endParaRPr sz="1800" b="1" dirty="0">
              <a:latin typeface="Times New Roman" panose="02020603050405020304" pitchFamily="18" charset="0"/>
              <a:cs typeface="Times New Roman" panose="02020603050405020304" pitchFamily="18" charset="0"/>
            </a:endParaRPr>
          </a:p>
          <a:p>
            <a:pPr marL="0" lvl="0" indent="0" algn="r" rtl="0">
              <a:spcBef>
                <a:spcPts val="480"/>
              </a:spcBef>
              <a:spcAft>
                <a:spcPts val="0"/>
              </a:spcAft>
              <a:buClr>
                <a:srgbClr val="A50021"/>
              </a:buClr>
              <a:buSzPts val="2400"/>
              <a:buNone/>
            </a:pPr>
            <a:r>
              <a:rPr lang="en-US" sz="1800" b="1" dirty="0">
                <a:latin typeface="Times New Roman" panose="02020603050405020304" pitchFamily="18" charset="0"/>
                <a:cs typeface="Times New Roman" panose="02020603050405020304" pitchFamily="18" charset="0"/>
              </a:rPr>
              <a:t>Guided By: </a:t>
            </a:r>
            <a:r>
              <a:rPr lang="en-US" sz="1800" b="1" dirty="0" smtClean="0">
                <a:solidFill>
                  <a:schemeClr val="dk1"/>
                </a:solidFill>
                <a:latin typeface="Times New Roman" panose="02020603050405020304" pitchFamily="18" charset="0"/>
                <a:cs typeface="Times New Roman" panose="02020603050405020304" pitchFamily="18" charset="0"/>
              </a:rPr>
              <a:t>Dr. </a:t>
            </a:r>
            <a:r>
              <a:rPr lang="en-US" sz="1800" b="1" dirty="0">
                <a:solidFill>
                  <a:schemeClr val="dk1"/>
                </a:solidFill>
                <a:latin typeface="Times New Roman" panose="02020603050405020304" pitchFamily="18" charset="0"/>
                <a:cs typeface="Times New Roman" panose="02020603050405020304" pitchFamily="18" charset="0"/>
              </a:rPr>
              <a:t>Santosh </a:t>
            </a:r>
            <a:r>
              <a:rPr lang="en-US" sz="1800" b="1" dirty="0" smtClean="0">
                <a:solidFill>
                  <a:schemeClr val="dk1"/>
                </a:solidFill>
                <a:latin typeface="Times New Roman" panose="02020603050405020304" pitchFamily="18" charset="0"/>
                <a:cs typeface="Times New Roman" panose="02020603050405020304" pitchFamily="18" charset="0"/>
              </a:rPr>
              <a:t>Kumar Dwivedi</a:t>
            </a:r>
            <a:endParaRPr sz="1800"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HARDWARE REQUIREMENTS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Processor  : </a:t>
            </a:r>
            <a:r>
              <a:rPr lang="en-US" sz="2000" dirty="0" smtClean="0">
                <a:solidFill>
                  <a:schemeClr val="tx1"/>
                </a:solidFill>
                <a:latin typeface="Times New Roman" panose="02020603050405020304" pitchFamily="18" charset="0"/>
                <a:cs typeface="Times New Roman" panose="02020603050405020304" pitchFamily="18" charset="0"/>
              </a:rPr>
              <a:t>i3</a:t>
            </a:r>
          </a:p>
          <a:p>
            <a:pPr algn="just"/>
            <a:r>
              <a:rPr lang="en-US" sz="2000" dirty="0" smtClean="0">
                <a:solidFill>
                  <a:schemeClr val="tx1"/>
                </a:solidFill>
                <a:latin typeface="Times New Roman" panose="02020603050405020304" pitchFamily="18" charset="0"/>
                <a:cs typeface="Times New Roman" panose="02020603050405020304" pitchFamily="18" charset="0"/>
              </a:rPr>
              <a:t>RAM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8GB</a:t>
            </a:r>
          </a:p>
          <a:p>
            <a:pPr algn="just"/>
            <a:r>
              <a:rPr lang="en-US" sz="2000" dirty="0" smtClean="0">
                <a:solidFill>
                  <a:schemeClr val="tx1"/>
                </a:solidFill>
                <a:latin typeface="Times New Roman" panose="02020603050405020304" pitchFamily="18" charset="0"/>
                <a:cs typeface="Times New Roman" panose="02020603050405020304" pitchFamily="18" charset="0"/>
              </a:rPr>
              <a:t>Hard </a:t>
            </a:r>
            <a:r>
              <a:rPr lang="en-US" sz="2000" dirty="0">
                <a:solidFill>
                  <a:schemeClr val="tx1"/>
                </a:solidFill>
                <a:latin typeface="Times New Roman" panose="02020603050405020304" pitchFamily="18" charset="0"/>
                <a:cs typeface="Times New Roman" panose="02020603050405020304" pitchFamily="18" charset="0"/>
              </a:rPr>
              <a:t>Disk : </a:t>
            </a:r>
            <a:r>
              <a:rPr lang="en-US" sz="2000" dirty="0" smtClean="0">
                <a:solidFill>
                  <a:schemeClr val="tx1"/>
                </a:solidFill>
                <a:latin typeface="Times New Roman" panose="02020603050405020304" pitchFamily="18" charset="0"/>
                <a:cs typeface="Times New Roman" panose="02020603050405020304" pitchFamily="18" charset="0"/>
              </a:rPr>
              <a:t>10GB</a:t>
            </a:r>
          </a:p>
          <a:p>
            <a:pPr algn="just"/>
            <a:r>
              <a:rPr lang="en-US" sz="2000" dirty="0" smtClean="0">
                <a:solidFill>
                  <a:schemeClr val="tx1"/>
                </a:solidFill>
                <a:latin typeface="Times New Roman" panose="02020603050405020304" pitchFamily="18" charset="0"/>
                <a:cs typeface="Times New Roman" panose="02020603050405020304" pitchFamily="18" charset="0"/>
              </a:rPr>
              <a:t>Input </a:t>
            </a:r>
            <a:r>
              <a:rPr lang="en-US" sz="2000" dirty="0">
                <a:solidFill>
                  <a:schemeClr val="tx1"/>
                </a:solidFill>
                <a:latin typeface="Times New Roman" panose="02020603050405020304" pitchFamily="18" charset="0"/>
                <a:cs typeface="Times New Roman" panose="02020603050405020304" pitchFamily="18" charset="0"/>
              </a:rPr>
              <a:t>devices :Standard Keyboard and Mouse</a:t>
            </a:r>
          </a:p>
          <a:p>
            <a:pPr algn="just"/>
            <a:r>
              <a:rPr lang="en-US" sz="2000" dirty="0">
                <a:solidFill>
                  <a:schemeClr val="tx1"/>
                </a:solidFill>
                <a:latin typeface="Times New Roman" panose="02020603050405020304" pitchFamily="18" charset="0"/>
                <a:cs typeface="Times New Roman" panose="02020603050405020304" pitchFamily="18" charset="0"/>
              </a:rPr>
              <a:t>Output devices :  High Resolution Monitor </a:t>
            </a:r>
          </a:p>
        </p:txBody>
      </p:sp>
    </p:spTree>
    <p:extLst>
      <p:ext uri="{BB962C8B-B14F-4D97-AF65-F5344CB8AC3E}">
        <p14:creationId xmlns:p14="http://schemas.microsoft.com/office/powerpoint/2010/main" val="2978451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SOFTWARE REQUIREMENT</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Operating System : windows 10</a:t>
            </a:r>
          </a:p>
          <a:p>
            <a:pPr algn="just"/>
            <a:r>
              <a:rPr lang="en-US" sz="2000" dirty="0">
                <a:solidFill>
                  <a:schemeClr val="tx1"/>
                </a:solidFill>
                <a:latin typeface="Times New Roman" panose="02020603050405020304" pitchFamily="18" charset="0"/>
                <a:cs typeface="Times New Roman" panose="02020603050405020304" pitchFamily="18" charset="0"/>
              </a:rPr>
              <a:t>Language : Python , HTML</a:t>
            </a:r>
          </a:p>
          <a:p>
            <a:pPr algn="just"/>
            <a:r>
              <a:rPr lang="en-US" sz="2000" dirty="0" smtClean="0">
                <a:solidFill>
                  <a:schemeClr val="tx1"/>
                </a:solidFill>
                <a:latin typeface="Times New Roman" panose="02020603050405020304" pitchFamily="18" charset="0"/>
                <a:cs typeface="Times New Roman" panose="02020603050405020304" pitchFamily="18" charset="0"/>
              </a:rPr>
              <a:t>Technology used: AI, ML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52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4"/>
          <p:cNvSpPr txBox="1">
            <a:spLocks noGrp="1"/>
          </p:cNvSpPr>
          <p:nvPr>
            <p:ph type="title"/>
          </p:nvPr>
        </p:nvSpPr>
        <p:spPr>
          <a:xfrm>
            <a:off x="457200" y="274638"/>
            <a:ext cx="8229600" cy="79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smtClean="0">
                <a:solidFill>
                  <a:schemeClr val="tx1"/>
                </a:solidFill>
                <a:latin typeface="Times New Roman" panose="02020603050405020304" pitchFamily="18" charset="0"/>
                <a:cs typeface="Times New Roman" panose="02020603050405020304" pitchFamily="18" charset="0"/>
              </a:rPr>
              <a:t>DATASETS</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1050" name="Google Shape;1050;p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640"/>
              </a:spcBef>
              <a:spcAft>
                <a:spcPts val="0"/>
              </a:spcAft>
              <a:buNone/>
            </a:pPr>
            <a:r>
              <a:rPr lang="en-US" sz="2000" dirty="0">
                <a:solidFill>
                  <a:schemeClr val="tx1"/>
                </a:solidFill>
                <a:latin typeface="Times New Roman" panose="02020603050405020304" pitchFamily="18" charset="0"/>
                <a:cs typeface="Times New Roman" panose="02020603050405020304" pitchFamily="18" charset="0"/>
              </a:rPr>
              <a:t>Following are the datasets used:</a:t>
            </a:r>
            <a:endParaRPr sz="2000" dirty="0">
              <a:solidFill>
                <a:schemeClr val="tx1"/>
              </a:solidFill>
              <a:latin typeface="Times New Roman" panose="02020603050405020304" pitchFamily="18" charset="0"/>
              <a:cs typeface="Times New Roman" panose="02020603050405020304" pitchFamily="18" charset="0"/>
            </a:endParaRPr>
          </a:p>
          <a:p>
            <a:pPr marL="368300">
              <a:spcBef>
                <a:spcPts val="640"/>
              </a:spcBef>
              <a:spcAft>
                <a:spcPts val="0"/>
              </a:spcAft>
              <a:buSzPts val="3200"/>
            </a:pPr>
            <a:r>
              <a:rPr lang="en-US" sz="2000" dirty="0" smtClean="0">
                <a:solidFill>
                  <a:schemeClr val="tx1"/>
                </a:solidFill>
                <a:latin typeface="Times New Roman" panose="02020603050405020304" pitchFamily="18" charset="0"/>
                <a:cs typeface="Times New Roman" panose="02020603050405020304" pitchFamily="18" charset="0"/>
              </a:rPr>
              <a:t>HICRD</a:t>
            </a:r>
            <a:endParaRPr sz="2000" dirty="0">
              <a:solidFill>
                <a:schemeClr val="tx1"/>
              </a:solidFill>
              <a:latin typeface="Times New Roman" panose="02020603050405020304" pitchFamily="18" charset="0"/>
              <a:cs typeface="Times New Roman" panose="02020603050405020304" pitchFamily="18" charset="0"/>
            </a:endParaRPr>
          </a:p>
          <a:p>
            <a:pPr marL="368300">
              <a:spcBef>
                <a:spcPts val="0"/>
              </a:spcBef>
              <a:spcAft>
                <a:spcPts val="0"/>
              </a:spcAft>
              <a:buSzPts val="3200"/>
            </a:pPr>
            <a:r>
              <a:rPr lang="en-US" sz="2000" dirty="0">
                <a:solidFill>
                  <a:schemeClr val="tx1"/>
                </a:solidFill>
                <a:latin typeface="Times New Roman" panose="02020603050405020304" pitchFamily="18" charset="0"/>
                <a:cs typeface="Times New Roman" panose="02020603050405020304" pitchFamily="18" charset="0"/>
              </a:rPr>
              <a:t>Pocillopora</a:t>
            </a:r>
            <a:endParaRPr sz="2000" dirty="0">
              <a:solidFill>
                <a:schemeClr val="tx1"/>
              </a:solidFill>
              <a:latin typeface="Times New Roman" panose="02020603050405020304" pitchFamily="18" charset="0"/>
              <a:cs typeface="Times New Roman" panose="02020603050405020304" pitchFamily="18" charset="0"/>
            </a:endParaRPr>
          </a:p>
          <a:p>
            <a:pPr marL="368300">
              <a:spcBef>
                <a:spcPts val="0"/>
              </a:spcBef>
              <a:spcAft>
                <a:spcPts val="0"/>
              </a:spcAft>
              <a:buSzPts val="3200"/>
            </a:pPr>
            <a:r>
              <a:rPr lang="en-US" sz="2000" dirty="0">
                <a:solidFill>
                  <a:schemeClr val="tx1"/>
                </a:solidFill>
                <a:latin typeface="Times New Roman" panose="02020603050405020304" pitchFamily="18" charset="0"/>
                <a:cs typeface="Times New Roman" panose="02020603050405020304" pitchFamily="18" charset="0"/>
              </a:rPr>
              <a:t>Acropora</a:t>
            </a:r>
            <a:endParaRPr sz="2000" dirty="0">
              <a:solidFill>
                <a:schemeClr val="tx1"/>
              </a:solidFill>
              <a:latin typeface="Times New Roman" panose="02020603050405020304" pitchFamily="18" charset="0"/>
              <a:cs typeface="Times New Roman" panose="02020603050405020304" pitchFamily="18" charset="0"/>
            </a:endParaRPr>
          </a:p>
          <a:p>
            <a:pPr marL="368300">
              <a:spcBef>
                <a:spcPts val="0"/>
              </a:spcBef>
              <a:spcAft>
                <a:spcPts val="0"/>
              </a:spcAft>
              <a:buSzPts val="3200"/>
            </a:pPr>
            <a:r>
              <a:rPr lang="en-US" sz="2000" dirty="0">
                <a:solidFill>
                  <a:schemeClr val="tx1"/>
                </a:solidFill>
                <a:latin typeface="Times New Roman" panose="02020603050405020304" pitchFamily="18" charset="0"/>
                <a:cs typeface="Times New Roman" panose="02020603050405020304" pitchFamily="18" charset="0"/>
              </a:rPr>
              <a:t>Turf</a:t>
            </a:r>
            <a:endParaRPr sz="2000" dirty="0">
              <a:solidFill>
                <a:schemeClr val="tx1"/>
              </a:solidFill>
              <a:latin typeface="Times New Roman" panose="02020603050405020304" pitchFamily="18" charset="0"/>
              <a:cs typeface="Times New Roman" panose="02020603050405020304" pitchFamily="18" charset="0"/>
            </a:endParaRPr>
          </a:p>
          <a:p>
            <a:pPr marL="457200" lvl="0" indent="0" algn="l" rtl="0">
              <a:spcBef>
                <a:spcPts val="640"/>
              </a:spcBef>
              <a:spcAft>
                <a:spcPts val="0"/>
              </a:spcAft>
              <a:buNone/>
            </a:pPr>
            <a:endParaRP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TECHNIQUES USED</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IMAGE ENHANCEMENT</a:t>
            </a:r>
          </a:p>
          <a:p>
            <a:r>
              <a:rPr lang="en-US" sz="2000" dirty="0">
                <a:solidFill>
                  <a:schemeClr val="tx1"/>
                </a:solidFill>
                <a:latin typeface="Times New Roman" panose="02020603050405020304" pitchFamily="18" charset="0"/>
                <a:cs typeface="Times New Roman" panose="02020603050405020304" pitchFamily="18" charset="0"/>
              </a:rPr>
              <a:t>CLAHE - CONTRAST LIMITED ADAPTIVE HISTOGRAM EQUALIZATION</a:t>
            </a:r>
          </a:p>
          <a:p>
            <a:r>
              <a:rPr lang="en-US" sz="2000" dirty="0">
                <a:solidFill>
                  <a:schemeClr val="tx1"/>
                </a:solidFill>
                <a:latin typeface="Times New Roman" panose="02020603050405020304" pitchFamily="18" charset="0"/>
                <a:cs typeface="Times New Roman" panose="02020603050405020304" pitchFamily="18" charset="0"/>
              </a:rPr>
              <a:t>RAYLEIGH DISTRIBUTION</a:t>
            </a:r>
          </a:p>
          <a:p>
            <a:r>
              <a:rPr lang="en-US" sz="2000" dirty="0">
                <a:solidFill>
                  <a:schemeClr val="tx1"/>
                </a:solidFill>
                <a:latin typeface="Times New Roman" panose="02020603050405020304" pitchFamily="18" charset="0"/>
                <a:cs typeface="Times New Roman" panose="02020603050405020304" pitchFamily="18" charset="0"/>
              </a:rPr>
              <a:t>RGHS - </a:t>
            </a:r>
            <a:r>
              <a:rPr lang="en-US" sz="2000" dirty="0" smtClean="0">
                <a:solidFill>
                  <a:schemeClr val="tx1"/>
                </a:solidFill>
                <a:latin typeface="Times New Roman" panose="02020603050405020304" pitchFamily="18" charset="0"/>
                <a:cs typeface="Times New Roman" panose="02020603050405020304" pitchFamily="18" charset="0"/>
              </a:rPr>
              <a:t>RELATIVE GLOBAL HISTOGRAM STRECHING</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IMAGE RESTORATION</a:t>
            </a:r>
          </a:p>
          <a:p>
            <a:r>
              <a:rPr lang="en-US" sz="2000" dirty="0">
                <a:solidFill>
                  <a:schemeClr val="tx1"/>
                </a:solidFill>
                <a:latin typeface="Times New Roman" panose="02020603050405020304" pitchFamily="18" charset="0"/>
                <a:cs typeface="Times New Roman" panose="02020603050405020304" pitchFamily="18" charset="0"/>
              </a:rPr>
              <a:t>DCP - DARK CHANNEL PRIOR</a:t>
            </a:r>
          </a:p>
          <a:p>
            <a:r>
              <a:rPr lang="en-US" sz="2000" dirty="0">
                <a:solidFill>
                  <a:schemeClr val="tx1"/>
                </a:solidFill>
                <a:latin typeface="Times New Roman" panose="02020603050405020304" pitchFamily="18" charset="0"/>
                <a:cs typeface="Times New Roman" panose="02020603050405020304" pitchFamily="18" charset="0"/>
              </a:rPr>
              <a:t>MIP - MAXIMUM INTENSITY PROJECTION</a:t>
            </a:r>
          </a:p>
          <a:p>
            <a:r>
              <a:rPr lang="en-US" sz="2000" dirty="0">
                <a:solidFill>
                  <a:schemeClr val="tx1"/>
                </a:solidFill>
                <a:latin typeface="Times New Roman" panose="02020603050405020304" pitchFamily="18" charset="0"/>
                <a:cs typeface="Times New Roman" panose="02020603050405020304" pitchFamily="18" charset="0"/>
              </a:rPr>
              <a:t>ULAP - </a:t>
            </a:r>
            <a:r>
              <a:rPr lang="en-US" sz="2000" dirty="0" smtClean="0">
                <a:solidFill>
                  <a:schemeClr val="tx1"/>
                </a:solidFill>
                <a:latin typeface="Times New Roman" panose="02020603050405020304" pitchFamily="18" charset="0"/>
                <a:cs typeface="Times New Roman" panose="02020603050405020304" pitchFamily="18" charset="0"/>
              </a:rPr>
              <a:t>UNDERWATER LIGHT ATTENUATION PRIOR</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175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MODULE DESCRIPTION</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The four steps for building a machine learning model are: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1. Select and prepare a training data set necessary to solving the problem. This data can be labeled or unlabeled.</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2. Choose an algorithm to run on the training data.</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If the data is labeled, the algorithm could be regression, decision trees, or instance-based.</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If the data is unlabeled, the algorithm could be a clustering algorithm, an association algorithm, or a neural network.</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3. Train the algorithm to create the model.</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4. Use and improve the model.</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4950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5"/>
          <p:cNvSpPr txBox="1">
            <a:spLocks noGrp="1"/>
          </p:cNvSpPr>
          <p:nvPr>
            <p:ph type="title"/>
          </p:nvPr>
        </p:nvSpPr>
        <p:spPr>
          <a:xfrm>
            <a:off x="457200" y="274638"/>
            <a:ext cx="8229600" cy="7968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None/>
            </a:pPr>
            <a:r>
              <a:rPr lang="en-US" sz="2800" b="1" dirty="0" smtClean="0">
                <a:solidFill>
                  <a:schemeClr val="tx1"/>
                </a:solidFill>
                <a:latin typeface="Times New Roman" panose="02020603050405020304" pitchFamily="18" charset="0"/>
                <a:ea typeface="Bookman Old Style"/>
                <a:cs typeface="Times New Roman" panose="02020603050405020304" pitchFamily="18" charset="0"/>
                <a:sym typeface="Bookman Old Style"/>
              </a:rPr>
              <a:t>FLOWCHART</a:t>
            </a:r>
            <a:endParaRPr sz="2800" b="1" dirty="0">
              <a:solidFill>
                <a:schemeClr val="tx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53" name="Google Shape;1053;p5"/>
          <p:cNvSpPr txBox="1">
            <a:spLocks noGrp="1"/>
          </p:cNvSpPr>
          <p:nvPr>
            <p:ph type="body" idx="1"/>
          </p:nvPr>
        </p:nvSpPr>
        <p:spPr>
          <a:xfrm>
            <a:off x="228600" y="1371600"/>
            <a:ext cx="48768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None/>
            </a:pPr>
            <a:r>
              <a:rPr lang="en-US" dirty="0">
                <a:solidFill>
                  <a:schemeClr val="dk1"/>
                </a:solidFill>
                <a:latin typeface="Bookman Old Style"/>
                <a:ea typeface="Bookman Old Style"/>
                <a:cs typeface="Bookman Old Style"/>
                <a:sym typeface="Bookman Old Style"/>
              </a:rPr>
              <a:t> </a:t>
            </a:r>
            <a:endParaRPr sz="1800" dirty="0">
              <a:solidFill>
                <a:schemeClr val="dk1"/>
              </a:solidFill>
              <a:latin typeface="Bookman Old Style"/>
              <a:ea typeface="Bookman Old Style"/>
              <a:cs typeface="Bookman Old Style"/>
              <a:sym typeface="Bookman Old Style"/>
            </a:endParaRPr>
          </a:p>
        </p:txBody>
      </p:sp>
      <p:sp>
        <p:nvSpPr>
          <p:cNvPr id="1054" name="Google Shape;1054;p5"/>
          <p:cNvSpPr txBox="1"/>
          <p:nvPr/>
        </p:nvSpPr>
        <p:spPr>
          <a:xfrm>
            <a:off x="838200" y="1872155"/>
            <a:ext cx="5105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a:t>
            </a:r>
            <a:endParaRPr sz="1800" dirty="0">
              <a:solidFill>
                <a:schemeClr val="dk1"/>
              </a:solidFill>
              <a:latin typeface="Arial"/>
              <a:ea typeface="Arial"/>
              <a:cs typeface="Arial"/>
              <a:sym typeface="Arial"/>
            </a:endParaRPr>
          </a:p>
        </p:txBody>
      </p:sp>
      <p:sp>
        <p:nvSpPr>
          <p:cNvPr id="1055" name="Google Shape;1055;p5"/>
          <p:cNvSpPr/>
          <p:nvPr/>
        </p:nvSpPr>
        <p:spPr>
          <a:xfrm>
            <a:off x="304800" y="1828800"/>
            <a:ext cx="55626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p:txBody>
      </p:sp>
      <p:sp>
        <p:nvSpPr>
          <p:cNvPr id="1056" name="Google Shape;1056;p5"/>
          <p:cNvSpPr/>
          <p:nvPr/>
        </p:nvSpPr>
        <p:spPr>
          <a:xfrm>
            <a:off x="3630075" y="3244334"/>
            <a:ext cx="184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57" name="Google Shape;1057;p5"/>
          <p:cNvSpPr/>
          <p:nvPr/>
        </p:nvSpPr>
        <p:spPr>
          <a:xfrm>
            <a:off x="609600" y="1582340"/>
            <a:ext cx="80772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 </a:t>
            </a:r>
            <a:endParaRPr sz="1600" dirty="0">
              <a:solidFill>
                <a:schemeClr val="dk1"/>
              </a:solidFill>
              <a:latin typeface="Arial"/>
              <a:ea typeface="Arial"/>
              <a:cs typeface="Arial"/>
              <a:sym typeface="Arial"/>
            </a:endParaRPr>
          </a:p>
        </p:txBody>
      </p:sp>
      <p:pic>
        <p:nvPicPr>
          <p:cNvPr id="1058" name="Google Shape;1058;p5"/>
          <p:cNvPicPr preferRelativeResize="0"/>
          <p:nvPr/>
        </p:nvPicPr>
        <p:blipFill rotWithShape="1">
          <a:blip r:embed="rId2">
            <a:alphaModFix/>
          </a:blip>
          <a:srcRect/>
          <a:stretch/>
        </p:blipFill>
        <p:spPr>
          <a:xfrm>
            <a:off x="1309687" y="1814512"/>
            <a:ext cx="6524625" cy="3228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
          <p:cNvSpPr txBox="1">
            <a:spLocks noGrp="1"/>
          </p:cNvSpPr>
          <p:nvPr>
            <p:ph type="title"/>
          </p:nvPr>
        </p:nvSpPr>
        <p:spPr>
          <a:xfrm>
            <a:off x="457200" y="274638"/>
            <a:ext cx="8229600" cy="79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smtClean="0">
                <a:solidFill>
                  <a:schemeClr val="tx1"/>
                </a:solidFill>
                <a:latin typeface="Times New Roman" panose="02020603050405020304" pitchFamily="18" charset="0"/>
                <a:cs typeface="Times New Roman" panose="02020603050405020304" pitchFamily="18" charset="0"/>
              </a:rPr>
              <a:t>OUTPUT</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1066" name="Google Shape;1066;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640"/>
              </a:spcBef>
              <a:spcAft>
                <a:spcPts val="0"/>
              </a:spcAft>
              <a:buNone/>
            </a:pPr>
            <a:endParaRPr dirty="0"/>
          </a:p>
        </p:txBody>
      </p:sp>
      <p:pic>
        <p:nvPicPr>
          <p:cNvPr id="1067" name="Google Shape;1067;p1"/>
          <p:cNvPicPr preferRelativeResize="0"/>
          <p:nvPr/>
        </p:nvPicPr>
        <p:blipFill>
          <a:blip r:embed="rId3">
            <a:alphaModFix/>
          </a:blip>
          <a:stretch>
            <a:fillRect/>
          </a:stretch>
        </p:blipFill>
        <p:spPr>
          <a:xfrm>
            <a:off x="228356" y="1600200"/>
            <a:ext cx="8687296" cy="45261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OUTPUT</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81060" y="1805603"/>
            <a:ext cx="6181880" cy="4115157"/>
          </a:xfrm>
          <a:prstGeom prst="rect">
            <a:avLst/>
          </a:prstGeom>
        </p:spPr>
      </p:pic>
    </p:spTree>
    <p:extLst>
      <p:ext uri="{BB962C8B-B14F-4D97-AF65-F5344CB8AC3E}">
        <p14:creationId xmlns:p14="http://schemas.microsoft.com/office/powerpoint/2010/main" val="2739300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OUTPUT</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561" y="1971214"/>
            <a:ext cx="7908878" cy="3893117"/>
          </a:xfrm>
        </p:spPr>
      </p:pic>
    </p:spTree>
    <p:extLst>
      <p:ext uri="{BB962C8B-B14F-4D97-AF65-F5344CB8AC3E}">
        <p14:creationId xmlns:p14="http://schemas.microsoft.com/office/powerpoint/2010/main" val="2918878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CONCLUSION</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We proposed an enhancement method for underwater images with uniform or non-uniform illumination conditions. In practical operations, these conditions usually correspond to the shallow-water environment and the deep-sea environment, respectively. The proposed method is composed of two modules: color-tone correction and fusion-based descattering. The first module reduces the regional or full-extent color-tone deviation that is caused by different types of incident light. And the second module solves the problems of low contrast and pixel-wise color deviation that are left after applying the first module. </a:t>
            </a:r>
          </a:p>
        </p:txBody>
      </p:sp>
    </p:spTree>
    <p:extLst>
      <p:ext uri="{BB962C8B-B14F-4D97-AF65-F5344CB8AC3E}">
        <p14:creationId xmlns:p14="http://schemas.microsoft.com/office/powerpoint/2010/main" val="1818486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2"/>
          <p:cNvSpPr txBox="1">
            <a:spLocks noGrp="1"/>
          </p:cNvSpPr>
          <p:nvPr>
            <p:ph type="title"/>
          </p:nvPr>
        </p:nvSpPr>
        <p:spPr>
          <a:xfrm>
            <a:off x="457200" y="274638"/>
            <a:ext cx="8229600" cy="79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smtClean="0">
                <a:solidFill>
                  <a:schemeClr val="tx1"/>
                </a:solidFill>
                <a:latin typeface="Times New Roman" panose="02020603050405020304" pitchFamily="18" charset="0"/>
                <a:ea typeface="Bookman Old Style"/>
                <a:cs typeface="Times New Roman" panose="02020603050405020304" pitchFamily="18" charset="0"/>
                <a:sym typeface="Bookman Old Style"/>
              </a:rPr>
              <a:t>CONTENTS</a:t>
            </a:r>
            <a:endParaRPr sz="2800" b="1" dirty="0">
              <a:solidFill>
                <a:schemeClr val="tx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34" name="Google Shape;1034;p2"/>
          <p:cNvSpPr txBox="1">
            <a:spLocks noGrp="1"/>
          </p:cNvSpPr>
          <p:nvPr>
            <p:ph type="body" idx="1"/>
          </p:nvPr>
        </p:nvSpPr>
        <p:spPr>
          <a:xfrm>
            <a:off x="685800" y="1524000"/>
            <a:ext cx="41148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2000"/>
              <a:buChar char="•"/>
            </a:pPr>
            <a:r>
              <a:rPr lang="en-US" sz="2000" dirty="0">
                <a:solidFill>
                  <a:schemeClr val="dk1"/>
                </a:solidFill>
                <a:latin typeface="Times New Roman" panose="02020603050405020304" pitchFamily="18" charset="0"/>
                <a:ea typeface="Bookman Old Style"/>
                <a:cs typeface="Times New Roman" panose="02020603050405020304" pitchFamily="18" charset="0"/>
                <a:sym typeface="Bookman Old Style"/>
              </a:rPr>
              <a:t>Abstract</a:t>
            </a:r>
            <a:endParaRPr sz="20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400"/>
              </a:spcBef>
              <a:spcAft>
                <a:spcPts val="0"/>
              </a:spcAft>
              <a:buClr>
                <a:schemeClr val="dk1"/>
              </a:buClr>
              <a:buSzPts val="2000"/>
              <a:buChar char="•"/>
            </a:pPr>
            <a:r>
              <a:rPr lang="en-US" sz="2000" dirty="0">
                <a:solidFill>
                  <a:schemeClr val="dk1"/>
                </a:solidFill>
                <a:latin typeface="Times New Roman" panose="02020603050405020304" pitchFamily="18" charset="0"/>
                <a:ea typeface="Bookman Old Style"/>
                <a:cs typeface="Times New Roman" panose="02020603050405020304" pitchFamily="18" charset="0"/>
                <a:sym typeface="Bookman Old Style"/>
              </a:rPr>
              <a:t>Aim</a:t>
            </a:r>
            <a:endParaRPr sz="2000" dirty="0">
              <a:latin typeface="Times New Roman" panose="02020603050405020304" pitchFamily="18" charset="0"/>
              <a:cs typeface="Times New Roman" panose="02020603050405020304" pitchFamily="18" charset="0"/>
            </a:endParaRPr>
          </a:p>
          <a:p>
            <a:pPr marL="342900" lvl="0" indent="-342900" algn="just" rtl="0">
              <a:lnSpc>
                <a:spcPct val="150000"/>
              </a:lnSpc>
              <a:spcBef>
                <a:spcPts val="400"/>
              </a:spcBef>
              <a:spcAft>
                <a:spcPts val="0"/>
              </a:spcAft>
              <a:buClr>
                <a:schemeClr val="dk1"/>
              </a:buClr>
              <a:buSzPts val="2000"/>
              <a:buChar char="•"/>
            </a:pPr>
            <a:r>
              <a:rPr lang="en-US" sz="2000" dirty="0" smtClean="0">
                <a:solidFill>
                  <a:schemeClr val="dk1"/>
                </a:solidFill>
                <a:latin typeface="Times New Roman" panose="02020603050405020304" pitchFamily="18" charset="0"/>
                <a:ea typeface="Bookman Old Style"/>
                <a:cs typeface="Times New Roman" panose="02020603050405020304" pitchFamily="18" charset="0"/>
                <a:sym typeface="Bookman Old Style"/>
              </a:rPr>
              <a:t>Introduction</a:t>
            </a:r>
          </a:p>
          <a:p>
            <a:pPr marL="342900" lvl="0" indent="-342900" algn="just" rtl="0">
              <a:lnSpc>
                <a:spcPct val="150000"/>
              </a:lnSpc>
              <a:spcBef>
                <a:spcPts val="400"/>
              </a:spcBef>
              <a:spcAft>
                <a:spcPts val="0"/>
              </a:spcAft>
              <a:buClr>
                <a:schemeClr val="dk1"/>
              </a:buClr>
              <a:buSzPts val="2000"/>
              <a:buChar char="•"/>
            </a:pPr>
            <a:r>
              <a:rPr lang="en-US" sz="2000" dirty="0" smtClean="0">
                <a:solidFill>
                  <a:schemeClr val="dk1"/>
                </a:solidFill>
                <a:latin typeface="Times New Roman" panose="02020603050405020304" pitchFamily="18" charset="0"/>
                <a:ea typeface="Bookman Old Style"/>
                <a:cs typeface="Times New Roman" panose="02020603050405020304" pitchFamily="18" charset="0"/>
                <a:sym typeface="Bookman Old Style"/>
              </a:rPr>
              <a:t>Scope of Work</a:t>
            </a:r>
          </a:p>
          <a:p>
            <a:pPr marL="342900" lvl="0" indent="-342900" algn="just" rtl="0">
              <a:lnSpc>
                <a:spcPct val="150000"/>
              </a:lnSpc>
              <a:spcBef>
                <a:spcPts val="400"/>
              </a:spcBef>
              <a:spcAft>
                <a:spcPts val="0"/>
              </a:spcAft>
              <a:buClr>
                <a:schemeClr val="dk1"/>
              </a:buClr>
              <a:buSzPts val="2000"/>
              <a:buChar char="•"/>
            </a:pPr>
            <a:r>
              <a:rPr lang="en-US" sz="2000" dirty="0" smtClean="0">
                <a:solidFill>
                  <a:schemeClr val="dk1"/>
                </a:solidFill>
                <a:latin typeface="Times New Roman" panose="02020603050405020304" pitchFamily="18" charset="0"/>
                <a:ea typeface="Bookman Old Style"/>
                <a:cs typeface="Times New Roman" panose="02020603050405020304" pitchFamily="18" charset="0"/>
                <a:sym typeface="Bookman Old Style"/>
              </a:rPr>
              <a:t>Problem statement</a:t>
            </a:r>
          </a:p>
          <a:p>
            <a:pPr marL="342900" lvl="0" indent="-342900" algn="just" rtl="0">
              <a:lnSpc>
                <a:spcPct val="150000"/>
              </a:lnSpc>
              <a:spcBef>
                <a:spcPts val="400"/>
              </a:spcBef>
              <a:spcAft>
                <a:spcPts val="0"/>
              </a:spcAft>
              <a:buClr>
                <a:schemeClr val="dk1"/>
              </a:buClr>
              <a:buSzPts val="2000"/>
              <a:buChar char="•"/>
            </a:pPr>
            <a:r>
              <a:rPr lang="en-US" sz="2000" dirty="0" smtClean="0">
                <a:solidFill>
                  <a:schemeClr val="dk1"/>
                </a:solidFill>
                <a:latin typeface="Times New Roman" panose="02020603050405020304" pitchFamily="18" charset="0"/>
                <a:ea typeface="Bookman Old Style"/>
                <a:cs typeface="Times New Roman" panose="02020603050405020304" pitchFamily="18" charset="0"/>
                <a:sym typeface="Bookman Old Style"/>
              </a:rPr>
              <a:t>Problem solution</a:t>
            </a:r>
          </a:p>
          <a:p>
            <a:pPr marL="342900" lvl="0" indent="-342900" algn="just" rtl="0">
              <a:lnSpc>
                <a:spcPct val="150000"/>
              </a:lnSpc>
              <a:spcBef>
                <a:spcPts val="400"/>
              </a:spcBef>
              <a:spcAft>
                <a:spcPts val="0"/>
              </a:spcAft>
              <a:buClr>
                <a:schemeClr val="dk1"/>
              </a:buClr>
              <a:buSzPts val="2000"/>
              <a:buChar char="•"/>
            </a:pPr>
            <a:r>
              <a:rPr lang="en-US" sz="2000" dirty="0" smtClean="0">
                <a:solidFill>
                  <a:schemeClr val="dk1"/>
                </a:solidFill>
                <a:latin typeface="Times New Roman" panose="02020603050405020304" pitchFamily="18" charset="0"/>
                <a:ea typeface="Bookman Old Style"/>
                <a:cs typeface="Times New Roman" panose="02020603050405020304" pitchFamily="18" charset="0"/>
                <a:sym typeface="Bookman Old Style"/>
              </a:rPr>
              <a:t>Existing system</a:t>
            </a:r>
          </a:p>
          <a:p>
            <a:pPr marL="342900" lvl="0" indent="-342900" algn="just" rtl="0">
              <a:lnSpc>
                <a:spcPct val="150000"/>
              </a:lnSpc>
              <a:spcBef>
                <a:spcPts val="400"/>
              </a:spcBef>
              <a:spcAft>
                <a:spcPts val="0"/>
              </a:spcAft>
              <a:buClr>
                <a:schemeClr val="dk1"/>
              </a:buClr>
              <a:buSzPts val="2000"/>
              <a:buChar char="•"/>
            </a:pPr>
            <a:r>
              <a:rPr lang="en-US" sz="2000" dirty="0" smtClean="0">
                <a:solidFill>
                  <a:schemeClr val="dk1"/>
                </a:solidFill>
                <a:latin typeface="Times New Roman" panose="02020603050405020304" pitchFamily="18" charset="0"/>
                <a:ea typeface="Bookman Old Style"/>
                <a:cs typeface="Times New Roman" panose="02020603050405020304" pitchFamily="18" charset="0"/>
                <a:sym typeface="Bookman Old Style"/>
              </a:rPr>
              <a:t>Advantages</a:t>
            </a:r>
            <a:endParaRPr sz="2000" dirty="0">
              <a:solidFill>
                <a:schemeClr val="dk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35" name="Google Shape;1035;p2"/>
          <p:cNvSpPr txBox="1"/>
          <p:nvPr/>
        </p:nvSpPr>
        <p:spPr>
          <a:xfrm>
            <a:off x="4607257" y="1524000"/>
            <a:ext cx="3657600" cy="4526100"/>
          </a:xfrm>
          <a:prstGeom prst="rect">
            <a:avLst/>
          </a:prstGeom>
          <a:noFill/>
          <a:ln>
            <a:noFill/>
          </a:ln>
        </p:spPr>
        <p:txBody>
          <a:bodyPr spcFirstLastPara="1" wrap="square" lIns="91425" tIns="45700" rIns="91425" bIns="45700" anchor="t" anchorCtr="0">
            <a:noAutofit/>
          </a:bodyPr>
          <a:lstStyle/>
          <a:p>
            <a:pPr marL="285750" marR="0" lvl="0" indent="-285750" rtl="0">
              <a:lnSpc>
                <a:spcPct val="150000"/>
              </a:lnSpc>
              <a:spcBef>
                <a:spcPts val="0"/>
              </a:spcBef>
              <a:spcAft>
                <a:spcPts val="0"/>
              </a:spcAft>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Lustria"/>
              </a:rPr>
              <a:t>System architecture</a:t>
            </a:r>
          </a:p>
          <a:p>
            <a:pPr marL="285750" marR="0" lvl="0" indent="-285750" rtl="0">
              <a:lnSpc>
                <a:spcPct val="150000"/>
              </a:lnSpc>
              <a:spcBef>
                <a:spcPts val="0"/>
              </a:spcBef>
              <a:spcAft>
                <a:spcPts val="0"/>
              </a:spcAft>
              <a:buSzPts val="24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sym typeface="Lustria"/>
              </a:rPr>
              <a:t>Hardware and software </a:t>
            </a:r>
            <a:r>
              <a:rPr lang="en-US" sz="2000" dirty="0">
                <a:latin typeface="Times New Roman" panose="02020603050405020304" pitchFamily="18" charset="0"/>
                <a:cs typeface="Times New Roman" panose="02020603050405020304" pitchFamily="18" charset="0"/>
                <a:sym typeface="Lustria"/>
              </a:rPr>
              <a:t>requirements</a:t>
            </a:r>
          </a:p>
          <a:p>
            <a:pPr marL="285750" marR="0" lvl="0" indent="-285750" rtl="0">
              <a:lnSpc>
                <a:spcPct val="150000"/>
              </a:lnSpc>
              <a:spcBef>
                <a:spcPts val="0"/>
              </a:spcBef>
              <a:spcAft>
                <a:spcPts val="0"/>
              </a:spcAft>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Lustria"/>
              </a:rPr>
              <a:t>Module description</a:t>
            </a:r>
          </a:p>
          <a:p>
            <a:pPr marL="285750" marR="0" lvl="0" indent="-285750" rtl="0">
              <a:lnSpc>
                <a:spcPct val="150000"/>
              </a:lnSpc>
              <a:spcBef>
                <a:spcPts val="0"/>
              </a:spcBef>
              <a:spcAft>
                <a:spcPts val="0"/>
              </a:spcAft>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Lustria"/>
              </a:rPr>
              <a:t>Conclusion</a:t>
            </a:r>
          </a:p>
          <a:p>
            <a:pPr marL="285750" marR="0" lvl="0" indent="-285750" rtl="0">
              <a:lnSpc>
                <a:spcPct val="150000"/>
              </a:lnSpc>
              <a:spcBef>
                <a:spcPts val="0"/>
              </a:spcBef>
              <a:spcAft>
                <a:spcPts val="0"/>
              </a:spcAft>
              <a:buSzPts val="24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sym typeface="Lustria"/>
              </a:rPr>
              <a:t> References</a:t>
            </a:r>
            <a:endParaRPr sz="2000" dirty="0">
              <a:latin typeface="Times New Roman" panose="02020603050405020304" pitchFamily="18" charset="0"/>
              <a:cs typeface="Times New Roman" panose="02020603050405020304" pitchFamily="18" charset="0"/>
              <a:sym typeface="Lust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REFERENCE</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800" dirty="0">
                <a:solidFill>
                  <a:schemeClr val="tx1"/>
                </a:solidFill>
                <a:latin typeface="Times New Roman" panose="02020603050405020304" pitchFamily="18" charset="0"/>
                <a:cs typeface="Times New Roman" panose="02020603050405020304" pitchFamily="18" charset="0"/>
              </a:rPr>
              <a:t>[1] C.  S. Tan,  G. Seet,  A. Sluzek  A, et  al.,  “A  novel  application  of range-gated underwater laser imaging system (ULIS) in near-target turbid medium,” Optics and Lasers in Engineering, vol. 43, no. 9, pp. 995-1009, 2005. </a:t>
            </a:r>
          </a:p>
          <a:p>
            <a:r>
              <a:rPr lang="en-US" sz="1800" dirty="0">
                <a:solidFill>
                  <a:schemeClr val="tx1"/>
                </a:solidFill>
                <a:latin typeface="Times New Roman" panose="02020603050405020304" pitchFamily="18" charset="0"/>
                <a:cs typeface="Times New Roman" panose="02020603050405020304" pitchFamily="18" charset="0"/>
              </a:rPr>
              <a:t>[2] Y. W. Huang, F. M. Cao, W. Q. Jin, et al., “Underwater pulsed laser range-gated imaging model and its effect on image degradation and restoration,” Optical Engineering, vol. 53, no. 6, pp. 061608, 2006. </a:t>
            </a:r>
          </a:p>
          <a:p>
            <a:r>
              <a:rPr lang="en-US" sz="1800" dirty="0">
                <a:solidFill>
                  <a:schemeClr val="tx1"/>
                </a:solidFill>
                <a:latin typeface="Times New Roman" panose="02020603050405020304" pitchFamily="18" charset="0"/>
                <a:cs typeface="Times New Roman" panose="02020603050405020304" pitchFamily="18" charset="0"/>
              </a:rPr>
              <a:t>[3] F.  R.  Dalgleish,  F.  M.  Caimi,  W.  B.  Britton,  et  al.,  “An AUV-deployable  pulsed  laser  line  scan  (PLLS)  imaging  sensor,” Oceans. IEEE, pp. 1-5, 2007.</a:t>
            </a:r>
          </a:p>
          <a:p>
            <a:r>
              <a:rPr lang="en-US" sz="1800" dirty="0">
                <a:solidFill>
                  <a:schemeClr val="tx1"/>
                </a:solidFill>
                <a:latin typeface="Times New Roman" panose="02020603050405020304" pitchFamily="18" charset="0"/>
                <a:cs typeface="Times New Roman" panose="02020603050405020304" pitchFamily="18" charset="0"/>
              </a:rPr>
              <a:t> [4] Z. P. Xu, H. H. Shen, Y. Yao, et al., “Direct ranging scanning laser active imaging verification system,” Optical precision engineering, vol. 24, no. 2, pp. 251-259, 2009. </a:t>
            </a:r>
          </a:p>
          <a:p>
            <a:r>
              <a:rPr lang="en-US" sz="1800" dirty="0">
                <a:solidFill>
                  <a:schemeClr val="tx1"/>
                </a:solidFill>
                <a:latin typeface="Times New Roman" panose="02020603050405020304" pitchFamily="18" charset="0"/>
                <a:cs typeface="Times New Roman" panose="02020603050405020304" pitchFamily="18" charset="0"/>
              </a:rPr>
              <a:t>[5] K.  Ingrid,  “Underwater  Imaging  and  the effect  of inherent  optical properties on image quality,” Master thesis, Norwegian University of Science and Technology, 2012</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878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2077058"/>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THANK YOU</a:t>
            </a:r>
            <a:endParaRPr lang="en-IN" sz="2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IN" sz="2800" b="1" dirty="0" smtClean="0">
                <a:solidFill>
                  <a:schemeClr val="tx1"/>
                </a:solidFill>
                <a:latin typeface="Times New Roman" panose="02020603050405020304" pitchFamily="18" charset="0"/>
                <a:cs typeface="Times New Roman" panose="02020603050405020304" pitchFamily="18" charset="0"/>
              </a:rPr>
              <a:t>ABSTRACT</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34108" y="3810000"/>
            <a:ext cx="8382000" cy="461665"/>
          </a:xfrm>
          <a:prstGeom prst="rect">
            <a:avLst/>
          </a:prstGeom>
        </p:spPr>
        <p:txBody>
          <a:bodyPr wrap="square">
            <a:spAutoFit/>
          </a:bodyPr>
          <a:lstStyle/>
          <a:p>
            <a:endParaRPr lang="en-US" sz="2400" dirty="0"/>
          </a:p>
        </p:txBody>
      </p:sp>
      <p:sp>
        <p:nvSpPr>
          <p:cNvPr id="5" name="Rectangle 4"/>
          <p:cNvSpPr/>
          <p:nvPr/>
        </p:nvSpPr>
        <p:spPr>
          <a:xfrm>
            <a:off x="685800" y="1600200"/>
            <a:ext cx="7772400" cy="369332"/>
          </a:xfrm>
          <a:prstGeom prst="rect">
            <a:avLst/>
          </a:prstGeom>
        </p:spPr>
        <p:txBody>
          <a:bodyPr wrap="square">
            <a:spAutoFit/>
          </a:bodyPr>
          <a:lstStyle/>
          <a:p>
            <a:pPr>
              <a:buNone/>
            </a:pPr>
            <a:endParaRPr lang="en-US" dirty="0">
              <a:latin typeface="Bookman Old Style" pitchFamily="18" charset="0"/>
              <a:cs typeface="Andalus" pitchFamily="18" charset="-78"/>
            </a:endParaRPr>
          </a:p>
        </p:txBody>
      </p:sp>
      <p:sp>
        <p:nvSpPr>
          <p:cNvPr id="3" name="Rectangle 2"/>
          <p:cNvSpPr/>
          <p:nvPr/>
        </p:nvSpPr>
        <p:spPr>
          <a:xfrm>
            <a:off x="551213" y="1749517"/>
            <a:ext cx="8229600" cy="286232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 this project, </a:t>
            </a:r>
            <a:r>
              <a:rPr lang="en-US" sz="2000" dirty="0" smtClean="0">
                <a:latin typeface="Times New Roman" panose="02020603050405020304" pitchFamily="18" charset="0"/>
                <a:cs typeface="Times New Roman" panose="02020603050405020304" pitchFamily="18" charset="0"/>
              </a:rPr>
              <a:t>we are developing a </a:t>
            </a:r>
            <a:r>
              <a:rPr lang="en-US" sz="2000" dirty="0">
                <a:latin typeface="Times New Roman" panose="02020603050405020304" pitchFamily="18" charset="0"/>
                <a:cs typeface="Times New Roman" panose="02020603050405020304" pitchFamily="18" charset="0"/>
              </a:rPr>
              <a:t>Under Water Image Enhancement and </a:t>
            </a:r>
            <a:r>
              <a:rPr lang="en-US" sz="2000" dirty="0" smtClean="0">
                <a:latin typeface="Times New Roman" panose="02020603050405020304" pitchFamily="18" charset="0"/>
                <a:cs typeface="Times New Roman" panose="02020603050405020304" pitchFamily="18" charset="0"/>
              </a:rPr>
              <a:t>Restoration. </a:t>
            </a:r>
            <a:r>
              <a:rPr lang="en-US" sz="2000" dirty="0">
                <a:latin typeface="Times New Roman" panose="02020603050405020304" pitchFamily="18" charset="0"/>
                <a:cs typeface="Times New Roman" panose="02020603050405020304" pitchFamily="18" charset="0"/>
              </a:rPr>
              <a:t>The main objective of the Project is to reduce the noises in the Underwater Images. We propose some methods for efficient removal of Noises using Image Processing Techniques. The Underwater images have low quality which makes it a difficult process to analyze the images. Here we propose Image Enhancement and Image Restoration process for increasing the quality of Underwater Images. </a:t>
            </a:r>
            <a:r>
              <a:rPr lang="en-US" sz="2000" dirty="0" smtClean="0">
                <a:latin typeface="Times New Roman" panose="02020603050405020304" pitchFamily="18" charset="0"/>
                <a:cs typeface="Times New Roman" panose="02020603050405020304" pitchFamily="18" charset="0"/>
              </a:rPr>
              <a:t>CLAHE, </a:t>
            </a:r>
            <a:r>
              <a:rPr lang="en-US" sz="2000" dirty="0" smtClean="0">
                <a:latin typeface="Times New Roman" panose="02020603050405020304" pitchFamily="18" charset="0"/>
                <a:cs typeface="Times New Roman" panose="02020603050405020304" pitchFamily="18" charset="0"/>
              </a:rPr>
              <a:t>Rayleigh </a:t>
            </a:r>
            <a:r>
              <a:rPr lang="en-US" sz="2000" dirty="0">
                <a:latin typeface="Times New Roman" panose="02020603050405020304" pitchFamily="18" charset="0"/>
                <a:cs typeface="Times New Roman" panose="02020603050405020304" pitchFamily="18" charset="0"/>
              </a:rPr>
              <a:t>distribution, DCP and MIP</a:t>
            </a:r>
            <a:r>
              <a:rPr lang="en-US" sz="2000" dirty="0" smtClean="0">
                <a:latin typeface="Times New Roman" panose="02020603050405020304" pitchFamily="18" charset="0"/>
                <a:cs typeface="Times New Roman" panose="02020603050405020304" pitchFamily="18" charset="0"/>
              </a:rPr>
              <a:t>, RGHS, ULAP methods </a:t>
            </a:r>
            <a:r>
              <a:rPr lang="en-US" sz="2000" dirty="0">
                <a:latin typeface="Times New Roman" panose="02020603050405020304" pitchFamily="18" charset="0"/>
                <a:cs typeface="Times New Roman" panose="02020603050405020304" pitchFamily="18" charset="0"/>
              </a:rPr>
              <a:t>are used in </a:t>
            </a:r>
            <a:r>
              <a:rPr lang="en-US" sz="2000" dirty="0" smtClean="0">
                <a:latin typeface="Times New Roman" panose="02020603050405020304" pitchFamily="18" charset="0"/>
                <a:cs typeface="Times New Roman" panose="02020603050405020304" pitchFamily="18" charset="0"/>
              </a:rPr>
              <a:t>this project.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2800" b="1" dirty="0" smtClean="0">
                <a:solidFill>
                  <a:schemeClr val="tx1"/>
                </a:solidFill>
                <a:latin typeface="Times New Roman" panose="02020603050405020304" pitchFamily="18" charset="0"/>
                <a:cs typeface="Times New Roman" panose="02020603050405020304" pitchFamily="18" charset="0"/>
              </a:rPr>
              <a:t>AIM</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600200"/>
            <a:ext cx="8686800" cy="3505200"/>
          </a:xfrm>
        </p:spPr>
        <p:txBody>
          <a:bodyPr/>
          <a:lstStyle/>
          <a:p>
            <a:pPr marL="0" indent="0">
              <a:buNone/>
            </a:pPr>
            <a:r>
              <a:rPr lang="en-US" sz="2400" dirty="0">
                <a:latin typeface="Andalus" pitchFamily="18" charset="-78"/>
                <a:cs typeface="Andalus" pitchFamily="18" charset="-78"/>
              </a:rPr>
              <a:t> </a:t>
            </a:r>
            <a:endParaRPr lang="en-US" sz="2400" dirty="0">
              <a:solidFill>
                <a:schemeClr val="tx1"/>
              </a:solidFill>
              <a:latin typeface="Bookman Old Style" pitchFamily="18" charset="0"/>
              <a:cs typeface="Andalus" pitchFamily="18" charset="-78"/>
            </a:endParaRPr>
          </a:p>
        </p:txBody>
      </p:sp>
      <p:sp>
        <p:nvSpPr>
          <p:cNvPr id="4" name="TextBox 3"/>
          <p:cNvSpPr txBox="1"/>
          <p:nvPr/>
        </p:nvSpPr>
        <p:spPr>
          <a:xfrm>
            <a:off x="685800" y="1447800"/>
            <a:ext cx="7772400" cy="1015663"/>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main aim is to </a:t>
            </a:r>
            <a:r>
              <a:rPr lang="en-US" sz="2000" dirty="0" smtClean="0">
                <a:latin typeface="Times New Roman" panose="02020603050405020304" pitchFamily="18" charset="0"/>
                <a:cs typeface="Times New Roman" panose="02020603050405020304" pitchFamily="18" charset="0"/>
              </a:rPr>
              <a:t>develop a</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Under Water Image Enhancement and Restoration with reef </a:t>
            </a:r>
            <a:r>
              <a:rPr lang="en-US" sz="2000" dirty="0" smtClean="0">
                <a:latin typeface="Times New Roman" panose="02020603050405020304" pitchFamily="18" charset="0"/>
                <a:cs typeface="Times New Roman" panose="02020603050405020304" pitchFamily="18" charset="0"/>
              </a:rPr>
              <a:t>Classification which will help to </a:t>
            </a:r>
            <a:r>
              <a:rPr lang="en-US" sz="2000" dirty="0">
                <a:latin typeface="Times New Roman" panose="02020603050405020304" pitchFamily="18" charset="0"/>
                <a:cs typeface="Times New Roman" panose="02020603050405020304" pitchFamily="18" charset="0"/>
              </a:rPr>
              <a:t>reduce the noises in the Underwater </a:t>
            </a:r>
            <a:r>
              <a:rPr lang="en-US" sz="2000" dirty="0" smtClean="0">
                <a:latin typeface="Times New Roman" panose="02020603050405020304" pitchFamily="18" charset="0"/>
                <a:cs typeface="Times New Roman" panose="02020603050405020304" pitchFamily="18" charset="0"/>
              </a:rPr>
              <a:t>Images and ensures clarity to the images.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INTRODUCTION</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Underwater images often have severe quality degradation and distortion due to light absorption and scattering in the water medium. A hazed image formation model is widely used to restore the image quality. It depends on two optical parameters: the background light (BL) and the transmission map (TM). Underwater images can also be enhanced by color and contrast correction from the perspective of image processing. In this paper, we propose an effective underwater image enhancement method for underwater images in </a:t>
            </a:r>
            <a:r>
              <a:rPr lang="en-US" sz="2000" dirty="0" smtClean="0">
                <a:solidFill>
                  <a:schemeClr val="tx1"/>
                </a:solidFill>
                <a:latin typeface="Times New Roman" panose="02020603050405020304" pitchFamily="18" charset="0"/>
                <a:cs typeface="Times New Roman" panose="02020603050405020304" pitchFamily="18" charset="0"/>
              </a:rPr>
              <a:t>composition </a:t>
            </a:r>
            <a:r>
              <a:rPr lang="en-US" sz="2000" dirty="0">
                <a:solidFill>
                  <a:schemeClr val="tx1"/>
                </a:solidFill>
                <a:latin typeface="Times New Roman" panose="02020603050405020304" pitchFamily="18" charset="0"/>
                <a:cs typeface="Times New Roman" panose="02020603050405020304" pitchFamily="18" charset="0"/>
              </a:rPr>
              <a:t>of underwater image restoration and color </a:t>
            </a:r>
            <a:r>
              <a:rPr lang="en-US" sz="2000" dirty="0" smtClean="0">
                <a:solidFill>
                  <a:schemeClr val="tx1"/>
                </a:solidFill>
                <a:latin typeface="Times New Roman" panose="02020603050405020304" pitchFamily="18" charset="0"/>
                <a:cs typeface="Times New Roman" panose="02020603050405020304" pitchFamily="18" charset="0"/>
              </a:rPr>
              <a:t>correction.</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79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SCOPE OF WORK</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This project is still in its initial stages and needs more future work to be perfect. The </a:t>
            </a:r>
            <a:r>
              <a:rPr lang="en-US" sz="2000" dirty="0" smtClean="0">
                <a:solidFill>
                  <a:schemeClr val="tx1"/>
                </a:solidFill>
                <a:latin typeface="Times New Roman" panose="02020603050405020304" pitchFamily="18" charset="0"/>
                <a:cs typeface="Times New Roman" panose="02020603050405020304" pitchFamily="18" charset="0"/>
              </a:rPr>
              <a:t>future work </a:t>
            </a:r>
            <a:r>
              <a:rPr lang="en-US" sz="2000" dirty="0">
                <a:solidFill>
                  <a:schemeClr val="tx1"/>
                </a:solidFill>
                <a:latin typeface="Times New Roman" panose="02020603050405020304" pitchFamily="18" charset="0"/>
                <a:cs typeface="Times New Roman" panose="02020603050405020304" pitchFamily="18" charset="0"/>
              </a:rPr>
              <a:t>that will be accomplished will consist of</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r>
              <a:rPr lang="en-US" sz="2000" dirty="0" smtClean="0">
                <a:solidFill>
                  <a:schemeClr val="tx1"/>
                </a:solidFill>
                <a:latin typeface="Times New Roman" panose="02020603050405020304" pitchFamily="18" charset="0"/>
                <a:cs typeface="Times New Roman" panose="02020603050405020304" pitchFamily="18" charset="0"/>
              </a:rPr>
              <a:t>Enhancing the testing methods</a:t>
            </a:r>
          </a:p>
          <a:p>
            <a:pPr algn="just"/>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smtClean="0">
                <a:solidFill>
                  <a:schemeClr val="tx1"/>
                </a:solidFill>
                <a:latin typeface="Times New Roman" panose="02020603050405020304" pitchFamily="18" charset="0"/>
                <a:cs typeface="Times New Roman" panose="02020603050405020304" pitchFamily="18" charset="0"/>
              </a:rPr>
              <a:t>desired image </a:t>
            </a:r>
            <a:r>
              <a:rPr lang="en-US" sz="2000" dirty="0">
                <a:solidFill>
                  <a:schemeClr val="tx1"/>
                </a:solidFill>
                <a:latin typeface="Times New Roman" panose="02020603050405020304" pitchFamily="18" charset="0"/>
                <a:cs typeface="Times New Roman" panose="02020603050405020304" pitchFamily="18" charset="0"/>
              </a:rPr>
              <a:t>enhancement method should be able to adapt </a:t>
            </a:r>
            <a:r>
              <a:rPr lang="en-US" sz="2000" dirty="0" smtClean="0">
                <a:solidFill>
                  <a:schemeClr val="tx1"/>
                </a:solidFill>
                <a:latin typeface="Times New Roman" panose="02020603050405020304" pitchFamily="18" charset="0"/>
                <a:cs typeface="Times New Roman" panose="02020603050405020304" pitchFamily="18" charset="0"/>
              </a:rPr>
              <a:t>to various </a:t>
            </a:r>
            <a:r>
              <a:rPr lang="en-US" sz="2000" dirty="0">
                <a:solidFill>
                  <a:schemeClr val="tx1"/>
                </a:solidFill>
                <a:latin typeface="Times New Roman" panose="02020603050405020304" pitchFamily="18" charset="0"/>
                <a:cs typeface="Times New Roman" panose="02020603050405020304" pitchFamily="18" charset="0"/>
              </a:rPr>
              <a:t>underwater conditions and develop an </a:t>
            </a:r>
            <a:r>
              <a:rPr lang="en-US" sz="2000" dirty="0" smtClean="0">
                <a:solidFill>
                  <a:schemeClr val="tx1"/>
                </a:solidFill>
                <a:latin typeface="Times New Roman" panose="02020603050405020304" pitchFamily="18" charset="0"/>
                <a:cs typeface="Times New Roman" panose="02020603050405020304" pitchFamily="18" charset="0"/>
              </a:rPr>
              <a:t>applicable enhancement </a:t>
            </a:r>
            <a:r>
              <a:rPr lang="en-US" sz="2000" dirty="0">
                <a:solidFill>
                  <a:schemeClr val="tx1"/>
                </a:solidFill>
                <a:latin typeface="Times New Roman" panose="02020603050405020304" pitchFamily="18" charset="0"/>
                <a:cs typeface="Times New Roman" panose="02020603050405020304" pitchFamily="18" charset="0"/>
              </a:rPr>
              <a:t>strategy for different kinds of </a:t>
            </a:r>
            <a:r>
              <a:rPr lang="en-US" sz="2000" dirty="0" smtClean="0">
                <a:solidFill>
                  <a:schemeClr val="tx1"/>
                </a:solidFill>
                <a:latin typeface="Times New Roman" panose="02020603050405020304" pitchFamily="18" charset="0"/>
                <a:cs typeface="Times New Roman" panose="02020603050405020304" pitchFamily="18" charset="0"/>
              </a:rPr>
              <a:t>underwater applications</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Launching a public application</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972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EXISTING SYSTEM</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Underwater </a:t>
            </a:r>
            <a:r>
              <a:rPr lang="en-US" sz="2000" dirty="0">
                <a:solidFill>
                  <a:schemeClr val="tx1"/>
                </a:solidFill>
                <a:latin typeface="Times New Roman" panose="02020603050405020304" pitchFamily="18" charset="0"/>
                <a:cs typeface="Times New Roman" panose="02020603050405020304" pitchFamily="18" charset="0"/>
              </a:rPr>
              <a:t>image enhancement often apply outdoor </a:t>
            </a:r>
            <a:r>
              <a:rPr lang="en-US" sz="2000" dirty="0" smtClean="0">
                <a:solidFill>
                  <a:schemeClr val="tx1"/>
                </a:solidFill>
                <a:latin typeface="Times New Roman" panose="02020603050405020304" pitchFamily="18" charset="0"/>
                <a:cs typeface="Times New Roman" panose="02020603050405020304" pitchFamily="18" charset="0"/>
              </a:rPr>
              <a:t>image enhancement </a:t>
            </a:r>
            <a:r>
              <a:rPr lang="en-US" sz="2000" dirty="0">
                <a:solidFill>
                  <a:schemeClr val="tx1"/>
                </a:solidFill>
                <a:latin typeface="Times New Roman" panose="02020603050405020304" pitchFamily="18" charset="0"/>
                <a:cs typeface="Times New Roman" panose="02020603050405020304" pitchFamily="18" charset="0"/>
              </a:rPr>
              <a:t>methods directly to underwater images.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Now methods </a:t>
            </a:r>
            <a:r>
              <a:rPr lang="en-US" sz="2000" dirty="0">
                <a:solidFill>
                  <a:schemeClr val="tx1"/>
                </a:solidFill>
                <a:latin typeface="Times New Roman" panose="02020603050405020304" pitchFamily="18" charset="0"/>
                <a:cs typeface="Times New Roman" panose="02020603050405020304" pitchFamily="18" charset="0"/>
              </a:rPr>
              <a:t>are specially designed according to </a:t>
            </a:r>
            <a:r>
              <a:rPr lang="en-US" sz="2000" dirty="0" smtClean="0">
                <a:solidFill>
                  <a:schemeClr val="tx1"/>
                </a:solidFill>
                <a:latin typeface="Times New Roman" panose="02020603050405020304" pitchFamily="18" charset="0"/>
                <a:cs typeface="Times New Roman" panose="02020603050405020304" pitchFamily="18" charset="0"/>
              </a:rPr>
              <a:t>the characteristics </a:t>
            </a:r>
            <a:r>
              <a:rPr lang="en-US" sz="2000" dirty="0">
                <a:solidFill>
                  <a:schemeClr val="tx1"/>
                </a:solidFill>
                <a:latin typeface="Times New Roman" panose="02020603050405020304" pitchFamily="18" charset="0"/>
                <a:cs typeface="Times New Roman" panose="02020603050405020304" pitchFamily="18" charset="0"/>
              </a:rPr>
              <a:t>of the underwater image, e.g., hazing, </a:t>
            </a:r>
            <a:r>
              <a:rPr lang="en-US" sz="2000" dirty="0" smtClean="0">
                <a:solidFill>
                  <a:schemeClr val="tx1"/>
                </a:solidFill>
                <a:latin typeface="Times New Roman" panose="02020603050405020304" pitchFamily="18" charset="0"/>
                <a:cs typeface="Times New Roman" panose="02020603050405020304" pitchFamily="18" charset="0"/>
              </a:rPr>
              <a:t>color cast</a:t>
            </a:r>
            <a:r>
              <a:rPr lang="en-US" sz="2000" dirty="0">
                <a:solidFill>
                  <a:schemeClr val="tx1"/>
                </a:solidFill>
                <a:latin typeface="Times New Roman" panose="02020603050405020304" pitchFamily="18" charset="0"/>
                <a:cs typeface="Times New Roman" panose="02020603050405020304" pitchFamily="18" charset="0"/>
              </a:rPr>
              <a:t>, and low contrast. These methods change the </a:t>
            </a:r>
            <a:r>
              <a:rPr lang="en-US" sz="2000" dirty="0" smtClean="0">
                <a:solidFill>
                  <a:schemeClr val="tx1"/>
                </a:solidFill>
                <a:latin typeface="Times New Roman" panose="02020603050405020304" pitchFamily="18" charset="0"/>
                <a:cs typeface="Times New Roman" panose="02020603050405020304" pitchFamily="18" charset="0"/>
              </a:rPr>
              <a:t>pixels values </a:t>
            </a:r>
            <a:r>
              <a:rPr lang="en-US" sz="2000" dirty="0">
                <a:solidFill>
                  <a:schemeClr val="tx1"/>
                </a:solidFill>
                <a:latin typeface="Times New Roman" panose="02020603050405020304" pitchFamily="18" charset="0"/>
                <a:cs typeface="Times New Roman" panose="02020603050405020304" pitchFamily="18" charset="0"/>
              </a:rPr>
              <a:t>in either the spatial domain or a transformed </a:t>
            </a:r>
            <a:r>
              <a:rPr lang="en-US" sz="2000" dirty="0" smtClean="0">
                <a:solidFill>
                  <a:schemeClr val="tx1"/>
                </a:solidFill>
                <a:latin typeface="Times New Roman" panose="02020603050405020304" pitchFamily="18" charset="0"/>
                <a:cs typeface="Times New Roman" panose="02020603050405020304" pitchFamily="18" charset="0"/>
              </a:rPr>
              <a:t>domain.</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538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ADVANTAGE</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Enhancement of underwater images is essential for inspection of underwater infrastructure and detection of many man-made objects.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need for enhancement is also to understand marine biology, and for environmental evaluation. </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also finds application in the research of monuments submerged in water</a:t>
            </a:r>
            <a:r>
              <a:rPr lang="en-US" sz="20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Enhancements are used to make it easier for visual interpretation and understanding of imagery. The advantage of digital imagery is that it allows us to manipulate the digital pixel values in an image.</a:t>
            </a:r>
          </a:p>
        </p:txBody>
      </p:sp>
    </p:spTree>
    <p:extLst>
      <p:ext uri="{BB962C8B-B14F-4D97-AF65-F5344CB8AC3E}">
        <p14:creationId xmlns:p14="http://schemas.microsoft.com/office/powerpoint/2010/main" val="1309638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3"/>
          <p:cNvSpPr txBox="1">
            <a:spLocks noGrp="1"/>
          </p:cNvSpPr>
          <p:nvPr>
            <p:ph type="title"/>
          </p:nvPr>
        </p:nvSpPr>
        <p:spPr>
          <a:xfrm>
            <a:off x="457200" y="274638"/>
            <a:ext cx="8229600" cy="79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smtClean="0">
                <a:solidFill>
                  <a:schemeClr val="tx1"/>
                </a:solidFill>
                <a:latin typeface="Times New Roman" panose="02020603050405020304" pitchFamily="18" charset="0"/>
                <a:cs typeface="Times New Roman" panose="02020603050405020304" pitchFamily="18" charset="0"/>
              </a:rPr>
              <a:t>SYSTEM ARCHITECTURE</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1042" name="Google Shape;1042;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640"/>
              </a:spcBef>
              <a:spcAft>
                <a:spcPts val="0"/>
              </a:spcAft>
              <a:buNone/>
            </a:pPr>
            <a:endParaRPr dirty="0"/>
          </a:p>
        </p:txBody>
      </p:sp>
      <p:pic>
        <p:nvPicPr>
          <p:cNvPr id="1043" name="Google Shape;1043;p3"/>
          <p:cNvPicPr preferRelativeResize="0"/>
          <p:nvPr/>
        </p:nvPicPr>
        <p:blipFill>
          <a:blip r:embed="rId3">
            <a:alphaModFix/>
          </a:blip>
          <a:stretch>
            <a:fillRect/>
          </a:stretch>
        </p:blipFill>
        <p:spPr>
          <a:xfrm>
            <a:off x="576051" y="1771058"/>
            <a:ext cx="8110749" cy="37749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1078</Words>
  <Application>Microsoft Office PowerPoint</Application>
  <PresentationFormat>On-screen Show (4:3)</PresentationFormat>
  <Paragraphs>104</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Andalus</vt:lpstr>
      <vt:lpstr>Arial</vt:lpstr>
      <vt:lpstr>Bookman Old Style</vt:lpstr>
      <vt:lpstr>Calibri</vt:lpstr>
      <vt:lpstr>Lustria</vt:lpstr>
      <vt:lpstr>Times New Roman</vt:lpstr>
      <vt:lpstr>Theme1</vt:lpstr>
      <vt:lpstr>UNDER WATER IMAGE ENHANCEMENT AND RESTORATION USING AI &amp; ML </vt:lpstr>
      <vt:lpstr>CONTENTS</vt:lpstr>
      <vt:lpstr>ABSTRACT</vt:lpstr>
      <vt:lpstr>AIM</vt:lpstr>
      <vt:lpstr>INTRODUCTION</vt:lpstr>
      <vt:lpstr>SCOPE OF WORK</vt:lpstr>
      <vt:lpstr>EXISTING SYSTEM</vt:lpstr>
      <vt:lpstr>ADVANTAGE</vt:lpstr>
      <vt:lpstr>SYSTEM ARCHITECTURE</vt:lpstr>
      <vt:lpstr>HARDWARE REQUIREMENTS</vt:lpstr>
      <vt:lpstr>SOFTWARE REQUIREMENT</vt:lpstr>
      <vt:lpstr>DATASETS</vt:lpstr>
      <vt:lpstr>TECHNIQUES USED</vt:lpstr>
      <vt:lpstr>MODULE DESCRIPTION</vt:lpstr>
      <vt:lpstr>FLOWCHART</vt:lpstr>
      <vt:lpstr>OUTPUT</vt:lpstr>
      <vt:lpstr>OUTPUT</vt:lpstr>
      <vt:lpstr>OUTPUT</vt:lpstr>
      <vt:lpstr>CONCLUSION</vt:lpstr>
      <vt:lpstr>REFERENCE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Water Image Enhancement and Restoration using AI &amp; ML</dc:title>
  <dc:creator>ADMIN</dc:creator>
  <cp:lastModifiedBy>ADMIN</cp:lastModifiedBy>
  <cp:revision>29</cp:revision>
  <dcterms:modified xsi:type="dcterms:W3CDTF">2022-11-01T06:40:40Z</dcterms:modified>
</cp:coreProperties>
</file>