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47"/>
  </p:normalViewPr>
  <p:slideViewPr>
    <p:cSldViewPr snapToGrid="0">
      <p:cViewPr varScale="1">
        <p:scale>
          <a:sx n="192" d="100"/>
          <a:sy n="192" d="100"/>
        </p:scale>
        <p:origin x="184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8fcebe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8fcebe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8fcebe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8fcebe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8fcebe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8fcebe8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8fcebe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8fcebe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8fcebe8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8fcebe8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58719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82764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505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9092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14525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54821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99171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48162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141879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722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50909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77065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73925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67365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83250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59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42043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08580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984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Travel Recommender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Young </a:t>
            </a:r>
            <a:r>
              <a:rPr lang="en-US" dirty="0" err="1"/>
              <a:t>Jeong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People love vacation…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But often stuck with the question:  “Where do we go”?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What if a product can help you decide?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Travel Recommender!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User input travel description: i.e. “I want to go to a ski resort”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Recommends a hotel to stay at!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Scraped Hotel Reviews from </a:t>
            </a:r>
            <a:r>
              <a:rPr lang="en-US" dirty="0" err="1"/>
              <a:t>TripAdvisor.com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Selected locations: 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Punta Cana, Playa Del Carmen, Boracay, Gran </a:t>
            </a:r>
            <a:r>
              <a:rPr lang="en-US" dirty="0" err="1"/>
              <a:t>Canaria</a:t>
            </a:r>
            <a:endParaRPr lang="en-US" dirty="0"/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Vienna, Whistler, Budapest, Aspen</a:t>
            </a:r>
          </a:p>
          <a:p>
            <a:pPr marL="285750" indent="-285750">
              <a:spcAft>
                <a:spcPts val="1600"/>
              </a:spcAft>
              <a:buFontTx/>
              <a:buChar char="-"/>
            </a:pPr>
            <a:r>
              <a:rPr lang="en-US" dirty="0"/>
              <a:t>Applied Natural Language Processing</a:t>
            </a:r>
          </a:p>
          <a:p>
            <a:pPr marL="742950" lvl="1" indent="-285750">
              <a:spcAft>
                <a:spcPts val="1600"/>
              </a:spcAft>
              <a:buFontTx/>
              <a:buChar char="-"/>
            </a:pPr>
            <a:r>
              <a:rPr lang="en-US" dirty="0"/>
              <a:t>NMF, LSA, LDA using </a:t>
            </a:r>
            <a:r>
              <a:rPr lang="en-US" dirty="0" err="1"/>
              <a:t>Scikit</a:t>
            </a:r>
            <a:r>
              <a:rPr lang="en-US" dirty="0"/>
              <a:t>-Learn and </a:t>
            </a:r>
            <a:r>
              <a:rPr lang="en-US" dirty="0" err="1"/>
              <a:t>Gensim</a:t>
            </a:r>
            <a:r>
              <a:rPr lang="en-US" dirty="0"/>
              <a:t> libraries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kind of results?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Improvements?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More destinations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IMPROVEMENTS IN PREPROCESSING and cleaning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Several language support?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{858FDEFB-CA5A-0746-86C6-B8EC72D098DD}tf10001073</Template>
  <TotalTime>60</TotalTime>
  <Words>122</Words>
  <Application>Microsoft Macintosh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Travel Recommender</vt:lpstr>
      <vt:lpstr>Introduction</vt:lpstr>
      <vt:lpstr>Product</vt:lpstr>
      <vt:lpstr>Data</vt:lpstr>
      <vt:lpstr>Some kind of results? </vt:lpstr>
      <vt:lpstr>Improvements?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Recommender</dc:title>
  <cp:lastModifiedBy>Microsoft Office User</cp:lastModifiedBy>
  <cp:revision>2</cp:revision>
  <dcterms:modified xsi:type="dcterms:W3CDTF">2019-05-21T21:49:47Z</dcterms:modified>
</cp:coreProperties>
</file>