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65" r:id="rId4"/>
    <p:sldId id="291" r:id="rId5"/>
    <p:sldId id="272" r:id="rId6"/>
    <p:sldId id="259" r:id="rId7"/>
    <p:sldId id="280" r:id="rId8"/>
    <p:sldId id="281" r:id="rId9"/>
    <p:sldId id="292" r:id="rId10"/>
    <p:sldId id="28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1"/>
    <p:restoredTop sz="96494"/>
  </p:normalViewPr>
  <p:slideViewPr>
    <p:cSldViewPr snapToGrid="0">
      <p:cViewPr varScale="1">
        <p:scale>
          <a:sx n="127" d="100"/>
          <a:sy n="127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A5B3-B8CE-6240-BB29-7586806F3826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862AF-7EAF-AB49-ADFC-6039318B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47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21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5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5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946D-5D55-7600-9E18-19548533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EFE03-F25F-C2A4-4B2F-5D7709B4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08E6-7DAD-FCB0-6237-8399C58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7E0-DB00-B743-BDE2-C37D4B9A25C6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EE27-39B3-DA15-5135-FD964434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FFDE-C2CD-DB77-A16B-7B8B72E4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32C5-8587-909D-C835-4A3C921A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C370F-6B35-AD3F-EDE5-DD170AF4A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7B14-691F-376E-1E0C-58FAD56F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BDF7-C10F-4140-9A08-AB10B7BFE74F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FA35-0877-520A-430C-204037F2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565F-BE64-9E1F-1F6D-CA50F025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3FC77-8BD5-80B1-62EF-1D7E40A44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512F-A2B3-EF63-BBD8-777FB39D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0800-0027-D4E1-B5FC-55B4072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1B74-2565-6244-9059-715983CCA4E4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D39D-F8A8-8F61-B9EF-86005B5A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F04C-77A0-546F-CB0F-C6CE4CDF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65467"/>
            <a:ext cx="623480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950967" y="3829700"/>
            <a:ext cx="6234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4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692611" y="3566280"/>
            <a:ext cx="13632280" cy="3659917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523933" y="2958751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6332455" y="2958751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523933" y="5347084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6332455" y="5347084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523949" y="2480784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523949" y="4869251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6332451" y="2480784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6332451" y="4869251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82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39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960000" y="2202767"/>
            <a:ext cx="57264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31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950967" y="903367"/>
            <a:ext cx="6792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950967" y="2455267"/>
            <a:ext cx="6792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950967" y="4815933"/>
            <a:ext cx="679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6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274194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150633" y="2207333"/>
            <a:ext cx="60904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5150633" y="3755900"/>
            <a:ext cx="60904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8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3C8A-5B3F-13F0-7A7B-27876243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85BC-C631-291B-7533-CC51F695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95BA-2594-6A47-B213-6397346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3C05-5851-6A46-A31F-049F2702D3B7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06C9-D5C5-BEC7-98DE-3B77EC5D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0166-8D0A-9245-7949-A34032D3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D40B-3932-146A-C472-A16A19B4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4AA30-0776-0497-F745-235CD15D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AB7-4DF5-644C-B202-870D94DB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2749-9274-1A4B-94A2-C666B2F5B4BE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2029-D63A-9BF9-D5CD-C61FFF70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7C10-8BE3-B92B-ED15-1D465DC0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65BB-2C3A-45E6-5AC8-A6038645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5796-046D-C731-16FE-06FF45DD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EB6E9-4751-1B20-F199-70FDC62D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39A83-60A8-EA20-02E9-469A2DB9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1BAD-026C-C84D-A5AF-5E9FC50580E8}" type="datetime1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6113-C74C-12FA-8448-6F4D6D9C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C053-F151-5FA3-A194-1BC161D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3561-67BE-B06C-69B7-A39CD09E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6B41-F08E-457C-26F9-96EBE67A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A79D-1123-96B2-202A-9D11FF56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8AEEC-3AF2-E4B8-B048-AAA5E6F4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572A2-CD30-B548-62DE-38E78A5B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C57D2-3E1A-31C2-5AAA-7EB9E1F9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B494-ABC0-B945-95DC-56A96610F7A7}" type="datetime1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564DC-D080-FE28-514A-92FB52C9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4144B-D74D-45A7-CF9A-722DF5A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999B-0E9F-4145-5902-8931AE8C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13AEC-B064-1AC0-EE66-7341A32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1F2A-AB67-784E-8DC6-9345304CF5A6}" type="datetime1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BF87-6F3E-0D6F-49B3-44602DB3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F8FA8-ACE6-D160-0834-DCE8B576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5A71-9C46-E8B1-FC2C-289BCBB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27D-CE1F-F942-B3F1-E21834AB313F}" type="datetime1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AE0EA-AC86-51CB-3812-C8C1282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6DD7-4A13-EBD1-9179-56959609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CFE0-D176-160B-365A-89406634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00F9-6D8E-06F8-74B8-D0AD587E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B2797-E37B-5D91-F304-C73630A7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13E1-7CE8-E816-1ECA-E1397502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12C-3CCE-1542-94FB-E6160D4849D9}" type="datetime1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C935-DE02-EE42-2F18-2BD62CD7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7C80-9D0D-5979-7068-5411EB3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472A-9E59-3BF3-8284-8C7903AD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84DD2-5DC0-6438-78E1-B2D3222BC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56AD-7345-5C92-E85C-3AE73D48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7DC1-F3E5-2DA5-E2A2-A2E9E5B7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B91F-4999-2844-97E0-17A794D3F234}" type="datetime1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0FC1D-1F68-8165-A489-A26111A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F9F7-9BE3-E2C7-C931-7AD072E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5EF16-14D7-CB1E-EADF-89E0AF1C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67AA-848A-653A-1142-3245C760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4974-E242-C4BB-3DE5-2F83FC3E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7DAA8-4E3C-CC4B-BD69-A9EFF19ADB4C}" type="datetime1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1E5-C850-E05F-C2BC-1C7E7A412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0754-78CF-53FC-3731-28EE726F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EA578-ABA4-1644-9789-46EBE8CD2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mh.nih.gov/health/statistics/mental-illness#:~:text=Prevalence%20of%20Any%20Mental%20Illness%20(AMI),-Figure%201%20shows&amp;text=In%202021%2C%20there%20were%20an,%25)%20than%20males%20(18.1%25).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mjashaikh/mental-health-detection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950967" y="1541333"/>
            <a:ext cx="5547600" cy="318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 b="1" dirty="0">
                <a:latin typeface="DM Sans" pitchFamily="2" charset="77"/>
                <a:cs typeface="Calibri" panose="020F0502020204030204" pitchFamily="34" charset="0"/>
              </a:rPr>
              <a:t>Effectiveness of ML Algorithms in Predicting Mental Health Issues</a:t>
            </a:r>
            <a:endParaRPr sz="4800" b="1" dirty="0">
              <a:latin typeface="DM Sans" pitchFamily="2" charset="77"/>
              <a:cs typeface="Calibri" panose="020F050202020403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972039" y="5107693"/>
            <a:ext cx="5547600" cy="5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00" dirty="0">
                <a:latin typeface="DM Sans" pitchFamily="2" charset="77"/>
              </a:rPr>
              <a:t>Aparna Raghavendra Rao</a:t>
            </a:r>
          </a:p>
        </p:txBody>
      </p:sp>
      <p:cxnSp>
        <p:nvCxnSpPr>
          <p:cNvPr id="346" name="Google Shape;346;p36"/>
          <p:cNvCxnSpPr/>
          <p:nvPr/>
        </p:nvCxnSpPr>
        <p:spPr>
          <a:xfrm>
            <a:off x="1097900" y="1316284"/>
            <a:ext cx="4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6820450" y="-571498"/>
            <a:ext cx="5700157" cy="8600540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39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DM Sans" pitchFamily="2" charset="77"/>
              </a:rPr>
              <a:t>Limitations &amp; Future Scope</a:t>
            </a:r>
            <a:endParaRPr dirty="0">
              <a:latin typeface="DM Sans" pitchFamily="2" charset="77"/>
            </a:endParaRP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040127" y="1603125"/>
            <a:ext cx="5808445" cy="34184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DM Sans" pitchFamily="2" charset="77"/>
              </a:rPr>
              <a:t>Limitations: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DM Sans" pitchFamily="2" charset="77"/>
              </a:rPr>
              <a:t>Small size of the dataset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DM Sans" pitchFamily="2" charset="77"/>
              </a:rPr>
              <a:t>Results highly dependent on data and cannot be extrapolated to all kinds of datasets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DM Sans" pitchFamily="2" charset="77"/>
              </a:rPr>
              <a:t>Future Scope: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DM Sans" pitchFamily="2" charset="77"/>
              </a:rPr>
              <a:t>Study other machine learning algorithms and evaluate performance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DM Sans" pitchFamily="2" charset="77"/>
              </a:rPr>
              <a:t>Try different algorithms with a larger dataset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DM Sans" pitchFamily="2" charset="77"/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41241" y="-594378"/>
            <a:ext cx="5448751" cy="8086423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8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950967" y="903367"/>
            <a:ext cx="6792800" cy="14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DM Sans" pitchFamily="2" charset="77"/>
              </a:rPr>
              <a:t>Thanks!</a:t>
            </a:r>
            <a:endParaRPr dirty="0">
              <a:latin typeface="DM Sans" pitchFamily="2" charset="77"/>
            </a:endParaRPr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950967" y="2455267"/>
            <a:ext cx="6792800" cy="14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2667" dirty="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667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9581115" y="2450981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9516019" y="6051981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8956812" y="5422863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8333177" y="4019655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7791177" y="4681446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10122419" y="4527571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9581105" y="3080742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10764488" y="3975382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9" name="Google Shape;1089;p70"/>
          <p:cNvSpPr/>
          <p:nvPr/>
        </p:nvSpPr>
        <p:spPr>
          <a:xfrm>
            <a:off x="8196016" y="1680846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0" name="Google Shape;1090;p70"/>
          <p:cNvSpPr/>
          <p:nvPr/>
        </p:nvSpPr>
        <p:spPr>
          <a:xfrm>
            <a:off x="8621507" y="378034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1" name="Google Shape;1091;p70"/>
          <p:cNvSpPr/>
          <p:nvPr/>
        </p:nvSpPr>
        <p:spPr>
          <a:xfrm>
            <a:off x="7791179" y="-657962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2" name="Google Shape;1092;p70"/>
          <p:cNvSpPr/>
          <p:nvPr/>
        </p:nvSpPr>
        <p:spPr>
          <a:xfrm>
            <a:off x="9058829" y="1160165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3" name="Google Shape;1093;p70"/>
          <p:cNvSpPr/>
          <p:nvPr/>
        </p:nvSpPr>
        <p:spPr>
          <a:xfrm>
            <a:off x="6954407" y="-65215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11460911" y="2596667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10865580" y="1952434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6" name="Google Shape;1096;p70"/>
          <p:cNvSpPr/>
          <p:nvPr/>
        </p:nvSpPr>
        <p:spPr>
          <a:xfrm>
            <a:off x="10619049" y="564546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7" name="Google Shape;1097;p70"/>
          <p:cNvSpPr/>
          <p:nvPr/>
        </p:nvSpPr>
        <p:spPr>
          <a:xfrm>
            <a:off x="11163240" y="-65215"/>
            <a:ext cx="1118280" cy="1290828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98" name="Google Shape;1098;p70"/>
          <p:cNvCxnSpPr/>
          <p:nvPr/>
        </p:nvCxnSpPr>
        <p:spPr>
          <a:xfrm>
            <a:off x="1085633" y="903351"/>
            <a:ext cx="4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1"/>
          <p:cNvSpPr txBox="1">
            <a:spLocks noGrp="1"/>
          </p:cNvSpPr>
          <p:nvPr>
            <p:ph type="title"/>
          </p:nvPr>
        </p:nvSpPr>
        <p:spPr>
          <a:xfrm>
            <a:off x="950967" y="2365467"/>
            <a:ext cx="6234800" cy="146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DM Sans" pitchFamily="2" charset="77"/>
              </a:rPr>
              <a:t>57,800,000</a:t>
            </a:r>
            <a:endParaRPr b="1" dirty="0">
              <a:latin typeface="DM Sans" pitchFamily="2" charset="77"/>
            </a:endParaRPr>
          </a:p>
        </p:txBody>
      </p:sp>
      <p:sp>
        <p:nvSpPr>
          <p:cNvPr id="672" name="Google Shape;672;p51"/>
          <p:cNvSpPr txBox="1">
            <a:spLocks noGrp="1"/>
          </p:cNvSpPr>
          <p:nvPr>
            <p:ph type="subTitle" idx="1"/>
          </p:nvPr>
        </p:nvSpPr>
        <p:spPr>
          <a:xfrm>
            <a:off x="950967" y="3829700"/>
            <a:ext cx="6234800" cy="6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DM Sans" pitchFamily="2" charset="77"/>
              </a:rPr>
              <a:t>Adults (18 or older) in the USA live with a mental health disorder</a:t>
            </a:r>
            <a:endParaRPr dirty="0">
              <a:latin typeface="DM Sans" pitchFamily="2" charset="77"/>
            </a:endParaRPr>
          </a:p>
        </p:txBody>
      </p:sp>
      <p:grpSp>
        <p:nvGrpSpPr>
          <p:cNvPr id="673" name="Google Shape;673;p51"/>
          <p:cNvGrpSpPr/>
          <p:nvPr/>
        </p:nvGrpSpPr>
        <p:grpSpPr>
          <a:xfrm>
            <a:off x="6656930" y="-382487"/>
            <a:ext cx="5876732" cy="7526099"/>
            <a:chOff x="4992697" y="-286865"/>
            <a:chExt cx="4407549" cy="5644574"/>
          </a:xfrm>
        </p:grpSpPr>
        <p:sp>
          <p:nvSpPr>
            <p:cNvPr id="674" name="Google Shape;674;p51"/>
            <p:cNvSpPr/>
            <p:nvPr/>
          </p:nvSpPr>
          <p:spPr>
            <a:xfrm rot="10800000" flipH="1">
              <a:off x="4992697" y="2916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8071114" y="539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7651709" y="10113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5986858" y="14274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5977008" y="9172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97889" y="-2868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851641" y="1272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51"/>
            <p:cNvSpPr/>
            <p:nvPr/>
          </p:nvSpPr>
          <p:spPr>
            <a:xfrm rot="10800000" flipH="1">
              <a:off x="5906612" y="30935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51"/>
            <p:cNvSpPr/>
            <p:nvPr/>
          </p:nvSpPr>
          <p:spPr>
            <a:xfrm rot="10800000" flipH="1">
              <a:off x="6299730" y="43895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51"/>
            <p:cNvSpPr/>
            <p:nvPr/>
          </p:nvSpPr>
          <p:spPr>
            <a:xfrm rot="10800000" flipH="1">
              <a:off x="5389322" y="-89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51"/>
            <p:cNvSpPr/>
            <p:nvPr/>
          </p:nvSpPr>
          <p:spPr>
            <a:xfrm rot="10800000" flipH="1">
              <a:off x="6709330" y="39474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8175333" y="229797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8561535" y="1813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51"/>
            <p:cNvSpPr/>
            <p:nvPr/>
          </p:nvSpPr>
          <p:spPr>
            <a:xfrm rot="10800000" flipH="1">
              <a:off x="7336612" y="30141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51"/>
            <p:cNvSpPr/>
            <p:nvPr/>
          </p:nvSpPr>
          <p:spPr>
            <a:xfrm rot="10800000" flipH="1">
              <a:off x="7744755" y="3486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51"/>
            <p:cNvSpPr/>
            <p:nvPr/>
          </p:nvSpPr>
          <p:spPr>
            <a:xfrm rot="10800000" flipH="1">
              <a:off x="5461012" y="2636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643161" y="18302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691" name="Google Shape;691;p51"/>
          <p:cNvCxnSpPr/>
          <p:nvPr/>
        </p:nvCxnSpPr>
        <p:spPr>
          <a:xfrm>
            <a:off x="1097900" y="2359100"/>
            <a:ext cx="4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4069ED-A995-7B8A-0155-67BF53499291}"/>
              </a:ext>
            </a:extLst>
          </p:cNvPr>
          <p:cNvSpPr txBox="1"/>
          <p:nvPr/>
        </p:nvSpPr>
        <p:spPr>
          <a:xfrm>
            <a:off x="410229" y="6415529"/>
            <a:ext cx="452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NIMH 2021 Statistics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960000" y="48955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latin typeface="DM Sans" pitchFamily="2" charset="77"/>
              </a:rPr>
              <a:t>Project Objectives</a:t>
            </a:r>
            <a:endParaRPr b="1" dirty="0">
              <a:latin typeface="DM Sans" pitchFamily="2" charset="77"/>
            </a:endParaRPr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1"/>
          </p:nvPr>
        </p:nvSpPr>
        <p:spPr>
          <a:xfrm>
            <a:off x="1523933" y="2958751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DM Sans" pitchFamily="2" charset="77"/>
              </a:rPr>
              <a:t>In diagnosing mental health disorders</a:t>
            </a:r>
          </a:p>
        </p:txBody>
      </p:sp>
      <p:sp>
        <p:nvSpPr>
          <p:cNvPr id="528" name="Google Shape;528;p45"/>
          <p:cNvSpPr txBox="1">
            <a:spLocks noGrp="1"/>
          </p:cNvSpPr>
          <p:nvPr>
            <p:ph type="subTitle" idx="2"/>
          </p:nvPr>
        </p:nvSpPr>
        <p:spPr>
          <a:xfrm>
            <a:off x="6332451" y="2943038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800" dirty="0">
                <a:latin typeface="DM Sans" pitchFamily="2" charset="77"/>
              </a:rPr>
              <a:t>Use a dataset to build machine learning models </a:t>
            </a:r>
            <a:endParaRPr sz="1800" dirty="0">
              <a:latin typeface="DM Sans" pitchFamily="2" charset="77"/>
            </a:endParaRPr>
          </a:p>
        </p:txBody>
      </p:sp>
      <p:sp>
        <p:nvSpPr>
          <p:cNvPr id="529" name="Google Shape;529;p45"/>
          <p:cNvSpPr txBox="1">
            <a:spLocks noGrp="1"/>
          </p:cNvSpPr>
          <p:nvPr>
            <p:ph type="subTitle" idx="3"/>
          </p:nvPr>
        </p:nvSpPr>
        <p:spPr>
          <a:xfrm>
            <a:off x="1523933" y="5347084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800" dirty="0">
                <a:latin typeface="DM Sans" pitchFamily="2" charset="77"/>
              </a:rPr>
              <a:t>Compare the performance of ML models in diagnosing mental health disorders</a:t>
            </a:r>
            <a:endParaRPr sz="1800" dirty="0">
              <a:latin typeface="DM Sans" pitchFamily="2" charset="77"/>
            </a:endParaRPr>
          </a:p>
        </p:txBody>
      </p:sp>
      <p:sp>
        <p:nvSpPr>
          <p:cNvPr id="530" name="Google Shape;530;p45"/>
          <p:cNvSpPr txBox="1">
            <a:spLocks noGrp="1"/>
          </p:cNvSpPr>
          <p:nvPr>
            <p:ph type="subTitle" idx="4"/>
          </p:nvPr>
        </p:nvSpPr>
        <p:spPr>
          <a:xfrm>
            <a:off x="6332455" y="5347084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800" dirty="0">
                <a:latin typeface="DM Sans" pitchFamily="2" charset="77"/>
              </a:rPr>
              <a:t>Visualize data for better understanding</a:t>
            </a:r>
            <a:endParaRPr sz="1800" dirty="0">
              <a:latin typeface="DM Sans" pitchFamily="2" charset="77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ubTitle" idx="5"/>
          </p:nvPr>
        </p:nvSpPr>
        <p:spPr>
          <a:xfrm>
            <a:off x="1523949" y="2480784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800" dirty="0"/>
              <a:t>Machine Learning Applications</a:t>
            </a:r>
            <a:endParaRPr sz="2800" dirty="0"/>
          </a:p>
        </p:txBody>
      </p:sp>
      <p:sp>
        <p:nvSpPr>
          <p:cNvPr id="532" name="Google Shape;532;p45"/>
          <p:cNvSpPr txBox="1">
            <a:spLocks noGrp="1"/>
          </p:cNvSpPr>
          <p:nvPr>
            <p:ph type="subTitle" idx="6"/>
          </p:nvPr>
        </p:nvSpPr>
        <p:spPr>
          <a:xfrm>
            <a:off x="1523949" y="4869251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latin typeface="DM Sans" pitchFamily="2" charset="77"/>
              </a:rPr>
              <a:t>Model Comparison </a:t>
            </a:r>
            <a:endParaRPr dirty="0">
              <a:latin typeface="DM Sans" pitchFamily="2" charset="77"/>
            </a:endParaRPr>
          </a:p>
        </p:txBody>
      </p:sp>
      <p:sp>
        <p:nvSpPr>
          <p:cNvPr id="533" name="Google Shape;533;p45"/>
          <p:cNvSpPr txBox="1">
            <a:spLocks noGrp="1"/>
          </p:cNvSpPr>
          <p:nvPr>
            <p:ph type="subTitle" idx="7"/>
          </p:nvPr>
        </p:nvSpPr>
        <p:spPr>
          <a:xfrm>
            <a:off x="6332451" y="2314731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Data Collection</a:t>
            </a:r>
            <a:endParaRPr dirty="0"/>
          </a:p>
        </p:txBody>
      </p:sp>
      <p:sp>
        <p:nvSpPr>
          <p:cNvPr id="534" name="Google Shape;534;p45"/>
          <p:cNvSpPr txBox="1">
            <a:spLocks noGrp="1"/>
          </p:cNvSpPr>
          <p:nvPr>
            <p:ph type="subTitle" idx="8"/>
          </p:nvPr>
        </p:nvSpPr>
        <p:spPr>
          <a:xfrm>
            <a:off x="6332451" y="4869251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Data visualization</a:t>
            </a:r>
            <a:endParaRPr dirty="0"/>
          </a:p>
        </p:txBody>
      </p:sp>
      <p:grpSp>
        <p:nvGrpSpPr>
          <p:cNvPr id="535" name="Google Shape;535;p45"/>
          <p:cNvGrpSpPr/>
          <p:nvPr/>
        </p:nvGrpSpPr>
        <p:grpSpPr>
          <a:xfrm>
            <a:off x="3431034" y="1658171"/>
            <a:ext cx="521397" cy="521397"/>
            <a:chOff x="3288275" y="2636227"/>
            <a:chExt cx="391048" cy="391048"/>
          </a:xfrm>
        </p:grpSpPr>
        <p:sp>
          <p:nvSpPr>
            <p:cNvPr id="536" name="Google Shape;536;p45"/>
            <p:cNvSpPr/>
            <p:nvPr/>
          </p:nvSpPr>
          <p:spPr>
            <a:xfrm>
              <a:off x="3334288" y="2681133"/>
              <a:ext cx="152279" cy="69020"/>
            </a:xfrm>
            <a:custGeom>
              <a:avLst/>
              <a:gdLst/>
              <a:ahLst/>
              <a:cxnLst/>
              <a:rect l="l" t="t" r="r" b="b"/>
              <a:pathLst>
                <a:path w="6738" h="3054" extrusionOk="0">
                  <a:moveTo>
                    <a:pt x="5719" y="1018"/>
                  </a:moveTo>
                  <a:lnTo>
                    <a:pt x="5719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0" y="2763"/>
                  </a:lnTo>
                  <a:lnTo>
                    <a:pt x="146" y="2908"/>
                  </a:lnTo>
                  <a:lnTo>
                    <a:pt x="291" y="3053"/>
                  </a:lnTo>
                  <a:lnTo>
                    <a:pt x="6446" y="3053"/>
                  </a:lnTo>
                  <a:lnTo>
                    <a:pt x="6592" y="2908"/>
                  </a:lnTo>
                  <a:lnTo>
                    <a:pt x="6689" y="2763"/>
                  </a:lnTo>
                  <a:lnTo>
                    <a:pt x="6737" y="2569"/>
                  </a:lnTo>
                  <a:lnTo>
                    <a:pt x="6737" y="533"/>
                  </a:lnTo>
                  <a:lnTo>
                    <a:pt x="6689" y="339"/>
                  </a:lnTo>
                  <a:lnTo>
                    <a:pt x="6592" y="194"/>
                  </a:lnTo>
                  <a:lnTo>
                    <a:pt x="6446" y="49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3334288" y="2773138"/>
              <a:ext cx="102988" cy="23007"/>
            </a:xfrm>
            <a:custGeom>
              <a:avLst/>
              <a:gdLst/>
              <a:ahLst/>
              <a:cxnLst/>
              <a:rect l="l" t="t" r="r" b="b"/>
              <a:pathLst>
                <a:path w="4557" h="1018" extrusionOk="0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217" y="970"/>
                  </a:lnTo>
                  <a:lnTo>
                    <a:pt x="4411" y="873"/>
                  </a:lnTo>
                  <a:lnTo>
                    <a:pt x="4508" y="727"/>
                  </a:lnTo>
                  <a:lnTo>
                    <a:pt x="4556" y="533"/>
                  </a:lnTo>
                  <a:lnTo>
                    <a:pt x="4508" y="339"/>
                  </a:lnTo>
                  <a:lnTo>
                    <a:pt x="4411" y="146"/>
                  </a:lnTo>
                  <a:lnTo>
                    <a:pt x="4217" y="49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3334288" y="2819129"/>
              <a:ext cx="75597" cy="23029"/>
            </a:xfrm>
            <a:custGeom>
              <a:avLst/>
              <a:gdLst/>
              <a:ahLst/>
              <a:cxnLst/>
              <a:rect l="l" t="t" r="r" b="b"/>
              <a:pathLst>
                <a:path w="3345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860" y="1018"/>
                  </a:lnTo>
                  <a:lnTo>
                    <a:pt x="3054" y="970"/>
                  </a:lnTo>
                  <a:lnTo>
                    <a:pt x="3199" y="873"/>
                  </a:lnTo>
                  <a:lnTo>
                    <a:pt x="3345" y="728"/>
                  </a:lnTo>
                  <a:lnTo>
                    <a:pt x="3345" y="534"/>
                  </a:lnTo>
                  <a:lnTo>
                    <a:pt x="3345" y="340"/>
                  </a:lnTo>
                  <a:lnTo>
                    <a:pt x="3199" y="146"/>
                  </a:lnTo>
                  <a:lnTo>
                    <a:pt x="3054" y="49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3288275" y="2636227"/>
              <a:ext cx="391048" cy="391048"/>
            </a:xfrm>
            <a:custGeom>
              <a:avLst/>
              <a:gdLst/>
              <a:ahLst/>
              <a:cxnLst/>
              <a:rect l="l" t="t" r="r" b="b"/>
              <a:pathLst>
                <a:path w="17303" h="17303" extrusionOk="0">
                  <a:moveTo>
                    <a:pt x="13862" y="969"/>
                  </a:moveTo>
                  <a:lnTo>
                    <a:pt x="13862" y="7706"/>
                  </a:lnTo>
                  <a:lnTo>
                    <a:pt x="13571" y="7415"/>
                  </a:lnTo>
                  <a:lnTo>
                    <a:pt x="13280" y="7076"/>
                  </a:lnTo>
                  <a:lnTo>
                    <a:pt x="12893" y="6834"/>
                  </a:lnTo>
                  <a:lnTo>
                    <a:pt x="12553" y="6591"/>
                  </a:lnTo>
                  <a:lnTo>
                    <a:pt x="12166" y="6446"/>
                  </a:lnTo>
                  <a:lnTo>
                    <a:pt x="11729" y="6301"/>
                  </a:lnTo>
                  <a:lnTo>
                    <a:pt x="11342" y="6204"/>
                  </a:lnTo>
                  <a:lnTo>
                    <a:pt x="10906" y="6155"/>
                  </a:lnTo>
                  <a:lnTo>
                    <a:pt x="10518" y="6107"/>
                  </a:lnTo>
                  <a:lnTo>
                    <a:pt x="10082" y="6155"/>
                  </a:lnTo>
                  <a:lnTo>
                    <a:pt x="9645" y="6204"/>
                  </a:lnTo>
                  <a:lnTo>
                    <a:pt x="9258" y="6301"/>
                  </a:lnTo>
                  <a:lnTo>
                    <a:pt x="8822" y="6446"/>
                  </a:lnTo>
                  <a:lnTo>
                    <a:pt x="8434" y="6591"/>
                  </a:lnTo>
                  <a:lnTo>
                    <a:pt x="8095" y="6834"/>
                  </a:lnTo>
                  <a:lnTo>
                    <a:pt x="7707" y="7076"/>
                  </a:lnTo>
                  <a:lnTo>
                    <a:pt x="7416" y="7415"/>
                  </a:lnTo>
                  <a:lnTo>
                    <a:pt x="7125" y="7706"/>
                  </a:lnTo>
                  <a:lnTo>
                    <a:pt x="6883" y="7997"/>
                  </a:lnTo>
                  <a:lnTo>
                    <a:pt x="6689" y="8336"/>
                  </a:lnTo>
                  <a:lnTo>
                    <a:pt x="6495" y="8675"/>
                  </a:lnTo>
                  <a:lnTo>
                    <a:pt x="6350" y="9063"/>
                  </a:lnTo>
                  <a:lnTo>
                    <a:pt x="6253" y="9402"/>
                  </a:lnTo>
                  <a:lnTo>
                    <a:pt x="6156" y="9790"/>
                  </a:lnTo>
                  <a:lnTo>
                    <a:pt x="6108" y="10178"/>
                  </a:lnTo>
                  <a:lnTo>
                    <a:pt x="1019" y="10178"/>
                  </a:lnTo>
                  <a:lnTo>
                    <a:pt x="1019" y="969"/>
                  </a:lnTo>
                  <a:close/>
                  <a:moveTo>
                    <a:pt x="10809" y="7124"/>
                  </a:moveTo>
                  <a:lnTo>
                    <a:pt x="11148" y="7173"/>
                  </a:lnTo>
                  <a:lnTo>
                    <a:pt x="11439" y="7270"/>
                  </a:lnTo>
                  <a:lnTo>
                    <a:pt x="11778" y="7367"/>
                  </a:lnTo>
                  <a:lnTo>
                    <a:pt x="12069" y="7512"/>
                  </a:lnTo>
                  <a:lnTo>
                    <a:pt x="12360" y="7658"/>
                  </a:lnTo>
                  <a:lnTo>
                    <a:pt x="12602" y="7900"/>
                  </a:lnTo>
                  <a:lnTo>
                    <a:pt x="12893" y="8094"/>
                  </a:lnTo>
                  <a:lnTo>
                    <a:pt x="13087" y="8385"/>
                  </a:lnTo>
                  <a:lnTo>
                    <a:pt x="13280" y="8627"/>
                  </a:lnTo>
                  <a:lnTo>
                    <a:pt x="13474" y="8918"/>
                  </a:lnTo>
                  <a:lnTo>
                    <a:pt x="13620" y="9208"/>
                  </a:lnTo>
                  <a:lnTo>
                    <a:pt x="13717" y="9548"/>
                  </a:lnTo>
                  <a:lnTo>
                    <a:pt x="13813" y="9838"/>
                  </a:lnTo>
                  <a:lnTo>
                    <a:pt x="13862" y="10178"/>
                  </a:lnTo>
                  <a:lnTo>
                    <a:pt x="13862" y="10469"/>
                  </a:lnTo>
                  <a:lnTo>
                    <a:pt x="13862" y="10808"/>
                  </a:lnTo>
                  <a:lnTo>
                    <a:pt x="13813" y="11147"/>
                  </a:lnTo>
                  <a:lnTo>
                    <a:pt x="13717" y="11438"/>
                  </a:lnTo>
                  <a:lnTo>
                    <a:pt x="13620" y="11777"/>
                  </a:lnTo>
                  <a:lnTo>
                    <a:pt x="13474" y="12068"/>
                  </a:lnTo>
                  <a:lnTo>
                    <a:pt x="13280" y="12359"/>
                  </a:lnTo>
                  <a:lnTo>
                    <a:pt x="13087" y="12601"/>
                  </a:lnTo>
                  <a:lnTo>
                    <a:pt x="12893" y="12843"/>
                  </a:lnTo>
                  <a:lnTo>
                    <a:pt x="12602" y="13086"/>
                  </a:lnTo>
                  <a:lnTo>
                    <a:pt x="12360" y="13279"/>
                  </a:lnTo>
                  <a:lnTo>
                    <a:pt x="12069" y="13473"/>
                  </a:lnTo>
                  <a:lnTo>
                    <a:pt x="11778" y="13619"/>
                  </a:lnTo>
                  <a:lnTo>
                    <a:pt x="11439" y="13716"/>
                  </a:lnTo>
                  <a:lnTo>
                    <a:pt x="11148" y="13813"/>
                  </a:lnTo>
                  <a:lnTo>
                    <a:pt x="10809" y="13813"/>
                  </a:lnTo>
                  <a:lnTo>
                    <a:pt x="10518" y="13861"/>
                  </a:lnTo>
                  <a:lnTo>
                    <a:pt x="10179" y="13813"/>
                  </a:lnTo>
                  <a:lnTo>
                    <a:pt x="9839" y="13813"/>
                  </a:lnTo>
                  <a:lnTo>
                    <a:pt x="9549" y="13716"/>
                  </a:lnTo>
                  <a:lnTo>
                    <a:pt x="9209" y="13619"/>
                  </a:lnTo>
                  <a:lnTo>
                    <a:pt x="8919" y="13473"/>
                  </a:lnTo>
                  <a:lnTo>
                    <a:pt x="8628" y="13279"/>
                  </a:lnTo>
                  <a:lnTo>
                    <a:pt x="8385" y="13086"/>
                  </a:lnTo>
                  <a:lnTo>
                    <a:pt x="8095" y="12843"/>
                  </a:lnTo>
                  <a:lnTo>
                    <a:pt x="7901" y="12601"/>
                  </a:lnTo>
                  <a:lnTo>
                    <a:pt x="7707" y="12359"/>
                  </a:lnTo>
                  <a:lnTo>
                    <a:pt x="7513" y="12068"/>
                  </a:lnTo>
                  <a:lnTo>
                    <a:pt x="7368" y="11777"/>
                  </a:lnTo>
                  <a:lnTo>
                    <a:pt x="7271" y="11438"/>
                  </a:lnTo>
                  <a:lnTo>
                    <a:pt x="7174" y="11147"/>
                  </a:lnTo>
                  <a:lnTo>
                    <a:pt x="7125" y="10808"/>
                  </a:lnTo>
                  <a:lnTo>
                    <a:pt x="7125" y="10469"/>
                  </a:lnTo>
                  <a:lnTo>
                    <a:pt x="7125" y="10178"/>
                  </a:lnTo>
                  <a:lnTo>
                    <a:pt x="7174" y="9838"/>
                  </a:lnTo>
                  <a:lnTo>
                    <a:pt x="7271" y="9548"/>
                  </a:lnTo>
                  <a:lnTo>
                    <a:pt x="7368" y="9208"/>
                  </a:lnTo>
                  <a:lnTo>
                    <a:pt x="7513" y="8918"/>
                  </a:lnTo>
                  <a:lnTo>
                    <a:pt x="7707" y="8627"/>
                  </a:lnTo>
                  <a:lnTo>
                    <a:pt x="7901" y="8385"/>
                  </a:lnTo>
                  <a:lnTo>
                    <a:pt x="8095" y="8094"/>
                  </a:lnTo>
                  <a:lnTo>
                    <a:pt x="8385" y="7900"/>
                  </a:lnTo>
                  <a:lnTo>
                    <a:pt x="8628" y="7658"/>
                  </a:lnTo>
                  <a:lnTo>
                    <a:pt x="8919" y="7512"/>
                  </a:lnTo>
                  <a:lnTo>
                    <a:pt x="9209" y="7367"/>
                  </a:lnTo>
                  <a:lnTo>
                    <a:pt x="9549" y="7270"/>
                  </a:lnTo>
                  <a:lnTo>
                    <a:pt x="9839" y="7173"/>
                  </a:lnTo>
                  <a:lnTo>
                    <a:pt x="10179" y="7124"/>
                  </a:lnTo>
                  <a:close/>
                  <a:moveTo>
                    <a:pt x="13910" y="13183"/>
                  </a:moveTo>
                  <a:lnTo>
                    <a:pt x="16140" y="15412"/>
                  </a:lnTo>
                  <a:lnTo>
                    <a:pt x="16285" y="15606"/>
                  </a:lnTo>
                  <a:lnTo>
                    <a:pt x="16285" y="15800"/>
                  </a:lnTo>
                  <a:lnTo>
                    <a:pt x="16285" y="15993"/>
                  </a:lnTo>
                  <a:lnTo>
                    <a:pt x="16140" y="16139"/>
                  </a:lnTo>
                  <a:lnTo>
                    <a:pt x="15994" y="16284"/>
                  </a:lnTo>
                  <a:lnTo>
                    <a:pt x="15607" y="16284"/>
                  </a:lnTo>
                  <a:lnTo>
                    <a:pt x="15461" y="16139"/>
                  </a:lnTo>
                  <a:lnTo>
                    <a:pt x="13232" y="13910"/>
                  </a:lnTo>
                  <a:lnTo>
                    <a:pt x="13571" y="13570"/>
                  </a:lnTo>
                  <a:lnTo>
                    <a:pt x="13910" y="13183"/>
                  </a:lnTo>
                  <a:close/>
                  <a:moveTo>
                    <a:pt x="292" y="0"/>
                  </a:moveTo>
                  <a:lnTo>
                    <a:pt x="146" y="146"/>
                  </a:lnTo>
                  <a:lnTo>
                    <a:pt x="1" y="291"/>
                  </a:lnTo>
                  <a:lnTo>
                    <a:pt x="1" y="485"/>
                  </a:lnTo>
                  <a:lnTo>
                    <a:pt x="1" y="10662"/>
                  </a:lnTo>
                  <a:lnTo>
                    <a:pt x="1" y="10856"/>
                  </a:lnTo>
                  <a:lnTo>
                    <a:pt x="146" y="11050"/>
                  </a:lnTo>
                  <a:lnTo>
                    <a:pt x="292" y="11147"/>
                  </a:lnTo>
                  <a:lnTo>
                    <a:pt x="486" y="11195"/>
                  </a:lnTo>
                  <a:lnTo>
                    <a:pt x="6156" y="11195"/>
                  </a:lnTo>
                  <a:lnTo>
                    <a:pt x="6350" y="11826"/>
                  </a:lnTo>
                  <a:lnTo>
                    <a:pt x="6592" y="12456"/>
                  </a:lnTo>
                  <a:lnTo>
                    <a:pt x="6931" y="13037"/>
                  </a:lnTo>
                  <a:lnTo>
                    <a:pt x="7416" y="13570"/>
                  </a:lnTo>
                  <a:lnTo>
                    <a:pt x="7707" y="13910"/>
                  </a:lnTo>
                  <a:lnTo>
                    <a:pt x="8095" y="14152"/>
                  </a:lnTo>
                  <a:lnTo>
                    <a:pt x="8434" y="14346"/>
                  </a:lnTo>
                  <a:lnTo>
                    <a:pt x="8822" y="14540"/>
                  </a:lnTo>
                  <a:lnTo>
                    <a:pt x="9258" y="14685"/>
                  </a:lnTo>
                  <a:lnTo>
                    <a:pt x="9645" y="14782"/>
                  </a:lnTo>
                  <a:lnTo>
                    <a:pt x="10082" y="14830"/>
                  </a:lnTo>
                  <a:lnTo>
                    <a:pt x="10518" y="14879"/>
                  </a:lnTo>
                  <a:lnTo>
                    <a:pt x="10954" y="14830"/>
                  </a:lnTo>
                  <a:lnTo>
                    <a:pt x="11439" y="14782"/>
                  </a:lnTo>
                  <a:lnTo>
                    <a:pt x="11875" y="14636"/>
                  </a:lnTo>
                  <a:lnTo>
                    <a:pt x="12311" y="14491"/>
                  </a:lnTo>
                  <a:lnTo>
                    <a:pt x="14734" y="16866"/>
                  </a:lnTo>
                  <a:lnTo>
                    <a:pt x="14977" y="17060"/>
                  </a:lnTo>
                  <a:lnTo>
                    <a:pt x="15219" y="17205"/>
                  </a:lnTo>
                  <a:lnTo>
                    <a:pt x="15510" y="17302"/>
                  </a:lnTo>
                  <a:lnTo>
                    <a:pt x="16091" y="17302"/>
                  </a:lnTo>
                  <a:lnTo>
                    <a:pt x="16382" y="17205"/>
                  </a:lnTo>
                  <a:lnTo>
                    <a:pt x="16624" y="17060"/>
                  </a:lnTo>
                  <a:lnTo>
                    <a:pt x="16867" y="16866"/>
                  </a:lnTo>
                  <a:lnTo>
                    <a:pt x="17061" y="16624"/>
                  </a:lnTo>
                  <a:lnTo>
                    <a:pt x="17206" y="16381"/>
                  </a:lnTo>
                  <a:lnTo>
                    <a:pt x="17303" y="16090"/>
                  </a:lnTo>
                  <a:lnTo>
                    <a:pt x="17303" y="15800"/>
                  </a:lnTo>
                  <a:lnTo>
                    <a:pt x="17303" y="15509"/>
                  </a:lnTo>
                  <a:lnTo>
                    <a:pt x="17206" y="15218"/>
                  </a:lnTo>
                  <a:lnTo>
                    <a:pt x="17061" y="14976"/>
                  </a:lnTo>
                  <a:lnTo>
                    <a:pt x="16867" y="14733"/>
                  </a:lnTo>
                  <a:lnTo>
                    <a:pt x="14492" y="12310"/>
                  </a:lnTo>
                  <a:lnTo>
                    <a:pt x="14637" y="11874"/>
                  </a:lnTo>
                  <a:lnTo>
                    <a:pt x="14783" y="11389"/>
                  </a:lnTo>
                  <a:lnTo>
                    <a:pt x="14831" y="10953"/>
                  </a:lnTo>
                  <a:lnTo>
                    <a:pt x="14880" y="10469"/>
                  </a:lnTo>
                  <a:lnTo>
                    <a:pt x="14880" y="485"/>
                  </a:lnTo>
                  <a:lnTo>
                    <a:pt x="14831" y="291"/>
                  </a:lnTo>
                  <a:lnTo>
                    <a:pt x="14734" y="146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3470114" y="2861843"/>
              <a:ext cx="23007" cy="23029"/>
            </a:xfrm>
            <a:custGeom>
              <a:avLst/>
              <a:gdLst/>
              <a:ahLst/>
              <a:cxnLst/>
              <a:rect l="l" t="t" r="r" b="b"/>
              <a:pathLst>
                <a:path w="1018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6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513913" y="286184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9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557735" y="2861843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533" y="1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3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509529" y="2681133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8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555542" y="2681133"/>
              <a:ext cx="23029" cy="23007"/>
            </a:xfrm>
            <a:custGeom>
              <a:avLst/>
              <a:gdLst/>
              <a:ahLst/>
              <a:cxnLst/>
              <a:rect l="l" t="t" r="r" b="b"/>
              <a:pathLst>
                <a:path w="1019" h="1018" extrusionOk="0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7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5" name="Google Shape;545;p45"/>
          <p:cNvGrpSpPr/>
          <p:nvPr/>
        </p:nvGrpSpPr>
        <p:grpSpPr>
          <a:xfrm>
            <a:off x="8240305" y="1604971"/>
            <a:ext cx="521397" cy="521397"/>
            <a:chOff x="3968467" y="2636227"/>
            <a:chExt cx="391048" cy="391048"/>
          </a:xfrm>
        </p:grpSpPr>
        <p:sp>
          <p:nvSpPr>
            <p:cNvPr id="546" name="Google Shape;546;p45"/>
            <p:cNvSpPr/>
            <p:nvPr/>
          </p:nvSpPr>
          <p:spPr>
            <a:xfrm>
              <a:off x="3968467" y="2636227"/>
              <a:ext cx="113949" cy="391048"/>
            </a:xfrm>
            <a:custGeom>
              <a:avLst/>
              <a:gdLst/>
              <a:ahLst/>
              <a:cxnLst/>
              <a:rect l="l" t="t" r="r" b="b"/>
              <a:pathLst>
                <a:path w="5042" h="17303" extrusionOk="0">
                  <a:moveTo>
                    <a:pt x="3539" y="969"/>
                  </a:moveTo>
                  <a:lnTo>
                    <a:pt x="3733" y="1018"/>
                  </a:lnTo>
                  <a:lnTo>
                    <a:pt x="3878" y="1115"/>
                  </a:lnTo>
                  <a:lnTo>
                    <a:pt x="4023" y="1309"/>
                  </a:lnTo>
                  <a:lnTo>
                    <a:pt x="4023" y="1503"/>
                  </a:lnTo>
                  <a:lnTo>
                    <a:pt x="4023" y="2326"/>
                  </a:lnTo>
                  <a:lnTo>
                    <a:pt x="1019" y="2326"/>
                  </a:lnTo>
                  <a:lnTo>
                    <a:pt x="1019" y="1503"/>
                  </a:lnTo>
                  <a:lnTo>
                    <a:pt x="1019" y="1309"/>
                  </a:lnTo>
                  <a:lnTo>
                    <a:pt x="1115" y="1115"/>
                  </a:lnTo>
                  <a:lnTo>
                    <a:pt x="1309" y="1018"/>
                  </a:lnTo>
                  <a:lnTo>
                    <a:pt x="1503" y="969"/>
                  </a:lnTo>
                  <a:close/>
                  <a:moveTo>
                    <a:pt x="2036" y="3344"/>
                  </a:moveTo>
                  <a:lnTo>
                    <a:pt x="2036" y="12552"/>
                  </a:lnTo>
                  <a:lnTo>
                    <a:pt x="1019" y="12552"/>
                  </a:lnTo>
                  <a:lnTo>
                    <a:pt x="1019" y="3344"/>
                  </a:lnTo>
                  <a:close/>
                  <a:moveTo>
                    <a:pt x="4023" y="3344"/>
                  </a:moveTo>
                  <a:lnTo>
                    <a:pt x="4023" y="12552"/>
                  </a:lnTo>
                  <a:lnTo>
                    <a:pt x="3054" y="12552"/>
                  </a:lnTo>
                  <a:lnTo>
                    <a:pt x="3054" y="3344"/>
                  </a:lnTo>
                  <a:close/>
                  <a:moveTo>
                    <a:pt x="3684" y="13570"/>
                  </a:moveTo>
                  <a:lnTo>
                    <a:pt x="2569" y="15751"/>
                  </a:lnTo>
                  <a:lnTo>
                    <a:pt x="1358" y="13570"/>
                  </a:lnTo>
                  <a:close/>
                  <a:moveTo>
                    <a:pt x="1164" y="0"/>
                  </a:moveTo>
                  <a:lnTo>
                    <a:pt x="922" y="97"/>
                  </a:lnTo>
                  <a:lnTo>
                    <a:pt x="631" y="242"/>
                  </a:lnTo>
                  <a:lnTo>
                    <a:pt x="437" y="436"/>
                  </a:lnTo>
                  <a:lnTo>
                    <a:pt x="243" y="630"/>
                  </a:lnTo>
                  <a:lnTo>
                    <a:pt x="98" y="872"/>
                  </a:lnTo>
                  <a:lnTo>
                    <a:pt x="1" y="1163"/>
                  </a:lnTo>
                  <a:lnTo>
                    <a:pt x="1" y="1503"/>
                  </a:lnTo>
                  <a:lnTo>
                    <a:pt x="1" y="13086"/>
                  </a:lnTo>
                  <a:lnTo>
                    <a:pt x="1" y="13231"/>
                  </a:lnTo>
                  <a:lnTo>
                    <a:pt x="49" y="13328"/>
                  </a:lnTo>
                  <a:lnTo>
                    <a:pt x="2133" y="17060"/>
                  </a:lnTo>
                  <a:lnTo>
                    <a:pt x="2182" y="17157"/>
                  </a:lnTo>
                  <a:lnTo>
                    <a:pt x="2279" y="17254"/>
                  </a:lnTo>
                  <a:lnTo>
                    <a:pt x="2424" y="17302"/>
                  </a:lnTo>
                  <a:lnTo>
                    <a:pt x="2715" y="17302"/>
                  </a:lnTo>
                  <a:lnTo>
                    <a:pt x="2812" y="17254"/>
                  </a:lnTo>
                  <a:lnTo>
                    <a:pt x="2909" y="17157"/>
                  </a:lnTo>
                  <a:lnTo>
                    <a:pt x="3006" y="17060"/>
                  </a:lnTo>
                  <a:lnTo>
                    <a:pt x="4993" y="13328"/>
                  </a:lnTo>
                  <a:lnTo>
                    <a:pt x="5041" y="13231"/>
                  </a:lnTo>
                  <a:lnTo>
                    <a:pt x="5041" y="13086"/>
                  </a:lnTo>
                  <a:lnTo>
                    <a:pt x="5041" y="1503"/>
                  </a:lnTo>
                  <a:lnTo>
                    <a:pt x="5041" y="1163"/>
                  </a:lnTo>
                  <a:lnTo>
                    <a:pt x="4944" y="872"/>
                  </a:lnTo>
                  <a:lnTo>
                    <a:pt x="4799" y="630"/>
                  </a:lnTo>
                  <a:lnTo>
                    <a:pt x="4605" y="436"/>
                  </a:lnTo>
                  <a:lnTo>
                    <a:pt x="4411" y="242"/>
                  </a:lnTo>
                  <a:lnTo>
                    <a:pt x="4120" y="97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4105378" y="2636227"/>
              <a:ext cx="254137" cy="391048"/>
            </a:xfrm>
            <a:custGeom>
              <a:avLst/>
              <a:gdLst/>
              <a:ahLst/>
              <a:cxnLst/>
              <a:rect l="l" t="t" r="r" b="b"/>
              <a:pathLst>
                <a:path w="11245" h="17303" extrusionOk="0">
                  <a:moveTo>
                    <a:pt x="2957" y="14346"/>
                  </a:moveTo>
                  <a:lnTo>
                    <a:pt x="2957" y="15606"/>
                  </a:lnTo>
                  <a:lnTo>
                    <a:pt x="1746" y="14346"/>
                  </a:lnTo>
                  <a:close/>
                  <a:moveTo>
                    <a:pt x="10227" y="969"/>
                  </a:moveTo>
                  <a:lnTo>
                    <a:pt x="10227" y="16284"/>
                  </a:lnTo>
                  <a:lnTo>
                    <a:pt x="3975" y="16284"/>
                  </a:lnTo>
                  <a:lnTo>
                    <a:pt x="3975" y="13861"/>
                  </a:lnTo>
                  <a:lnTo>
                    <a:pt x="3975" y="13667"/>
                  </a:lnTo>
                  <a:lnTo>
                    <a:pt x="3830" y="13473"/>
                  </a:lnTo>
                  <a:lnTo>
                    <a:pt x="3684" y="13376"/>
                  </a:lnTo>
                  <a:lnTo>
                    <a:pt x="3490" y="13328"/>
                  </a:lnTo>
                  <a:lnTo>
                    <a:pt x="1019" y="13328"/>
                  </a:lnTo>
                  <a:lnTo>
                    <a:pt x="1019" y="969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13861"/>
                  </a:lnTo>
                  <a:lnTo>
                    <a:pt x="49" y="14055"/>
                  </a:lnTo>
                  <a:lnTo>
                    <a:pt x="146" y="14200"/>
                  </a:lnTo>
                  <a:lnTo>
                    <a:pt x="3151" y="17157"/>
                  </a:lnTo>
                  <a:lnTo>
                    <a:pt x="3297" y="17302"/>
                  </a:lnTo>
                  <a:lnTo>
                    <a:pt x="10954" y="17302"/>
                  </a:lnTo>
                  <a:lnTo>
                    <a:pt x="11099" y="17157"/>
                  </a:lnTo>
                  <a:lnTo>
                    <a:pt x="11245" y="17011"/>
                  </a:lnTo>
                  <a:lnTo>
                    <a:pt x="11245" y="16817"/>
                  </a:lnTo>
                  <a:lnTo>
                    <a:pt x="11245" y="485"/>
                  </a:lnTo>
                  <a:lnTo>
                    <a:pt x="11245" y="291"/>
                  </a:lnTo>
                  <a:lnTo>
                    <a:pt x="11099" y="146"/>
                  </a:lnTo>
                  <a:lnTo>
                    <a:pt x="10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4151391" y="2845413"/>
              <a:ext cx="162132" cy="69043"/>
            </a:xfrm>
            <a:custGeom>
              <a:avLst/>
              <a:gdLst/>
              <a:ahLst/>
              <a:cxnLst/>
              <a:rect l="l" t="t" r="r" b="b"/>
              <a:pathLst>
                <a:path w="7174" h="3055" extrusionOk="0">
                  <a:moveTo>
                    <a:pt x="6155" y="1019"/>
                  </a:moveTo>
                  <a:lnTo>
                    <a:pt x="6155" y="2036"/>
                  </a:lnTo>
                  <a:lnTo>
                    <a:pt x="1018" y="2036"/>
                  </a:lnTo>
                  <a:lnTo>
                    <a:pt x="1018" y="1019"/>
                  </a:lnTo>
                  <a:close/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0" y="2521"/>
                  </a:lnTo>
                  <a:lnTo>
                    <a:pt x="49" y="2715"/>
                  </a:lnTo>
                  <a:lnTo>
                    <a:pt x="146" y="2860"/>
                  </a:lnTo>
                  <a:lnTo>
                    <a:pt x="340" y="3006"/>
                  </a:lnTo>
                  <a:lnTo>
                    <a:pt x="534" y="3054"/>
                  </a:lnTo>
                  <a:lnTo>
                    <a:pt x="6689" y="3054"/>
                  </a:lnTo>
                  <a:lnTo>
                    <a:pt x="6882" y="3006"/>
                  </a:lnTo>
                  <a:lnTo>
                    <a:pt x="7028" y="2860"/>
                  </a:lnTo>
                  <a:lnTo>
                    <a:pt x="7173" y="2715"/>
                  </a:lnTo>
                  <a:lnTo>
                    <a:pt x="7173" y="2521"/>
                  </a:lnTo>
                  <a:lnTo>
                    <a:pt x="7173" y="486"/>
                  </a:lnTo>
                  <a:lnTo>
                    <a:pt x="7173" y="292"/>
                  </a:lnTo>
                  <a:lnTo>
                    <a:pt x="7028" y="146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4244481" y="2781884"/>
              <a:ext cx="69043" cy="23029"/>
            </a:xfrm>
            <a:custGeom>
              <a:avLst/>
              <a:gdLst/>
              <a:ahLst/>
              <a:cxnLst/>
              <a:rect l="l" t="t" r="r" b="b"/>
              <a:pathLst>
                <a:path w="3055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2570" y="1019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486"/>
                  </a:lnTo>
                  <a:lnTo>
                    <a:pt x="3054" y="292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4244481" y="2731509"/>
              <a:ext cx="69043" cy="23029"/>
            </a:xfrm>
            <a:custGeom>
              <a:avLst/>
              <a:gdLst/>
              <a:ahLst/>
              <a:cxnLst/>
              <a:rect l="l" t="t" r="r" b="b"/>
              <a:pathLst>
                <a:path w="3055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2570" y="1018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534"/>
                  </a:lnTo>
                  <a:lnTo>
                    <a:pt x="3054" y="340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244481" y="2681133"/>
              <a:ext cx="69043" cy="23007"/>
            </a:xfrm>
            <a:custGeom>
              <a:avLst/>
              <a:gdLst/>
              <a:ahLst/>
              <a:cxnLst/>
              <a:rect l="l" t="t" r="r" b="b"/>
              <a:pathLst>
                <a:path w="3055" h="1018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2763" y="1018"/>
                  </a:lnTo>
                  <a:lnTo>
                    <a:pt x="2909" y="873"/>
                  </a:lnTo>
                  <a:lnTo>
                    <a:pt x="3054" y="727"/>
                  </a:lnTo>
                  <a:lnTo>
                    <a:pt x="3054" y="533"/>
                  </a:lnTo>
                  <a:lnTo>
                    <a:pt x="3054" y="339"/>
                  </a:lnTo>
                  <a:lnTo>
                    <a:pt x="2909" y="194"/>
                  </a:lnTo>
                  <a:lnTo>
                    <a:pt x="2763" y="4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4151391" y="2681133"/>
              <a:ext cx="73405" cy="54782"/>
            </a:xfrm>
            <a:custGeom>
              <a:avLst/>
              <a:gdLst/>
              <a:ahLst/>
              <a:cxnLst/>
              <a:rect l="l" t="t" r="r" b="b"/>
              <a:pathLst>
                <a:path w="3248" h="2424" extrusionOk="0">
                  <a:moveTo>
                    <a:pt x="2714" y="0"/>
                  </a:moveTo>
                  <a:lnTo>
                    <a:pt x="2521" y="49"/>
                  </a:lnTo>
                  <a:lnTo>
                    <a:pt x="2375" y="194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3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3"/>
                  </a:lnTo>
                  <a:lnTo>
                    <a:pt x="3199" y="339"/>
                  </a:lnTo>
                  <a:lnTo>
                    <a:pt x="3102" y="194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4151391" y="2750131"/>
              <a:ext cx="73405" cy="54782"/>
            </a:xfrm>
            <a:custGeom>
              <a:avLst/>
              <a:gdLst/>
              <a:ahLst/>
              <a:cxnLst/>
              <a:rect l="l" t="t" r="r" b="b"/>
              <a:pathLst>
                <a:path w="3248" h="2424" extrusionOk="0">
                  <a:moveTo>
                    <a:pt x="2714" y="0"/>
                  </a:moveTo>
                  <a:lnTo>
                    <a:pt x="2521" y="49"/>
                  </a:lnTo>
                  <a:lnTo>
                    <a:pt x="2375" y="146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4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4"/>
                  </a:lnTo>
                  <a:lnTo>
                    <a:pt x="3199" y="340"/>
                  </a:lnTo>
                  <a:lnTo>
                    <a:pt x="3102" y="146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4" name="Google Shape;554;p45"/>
          <p:cNvGrpSpPr/>
          <p:nvPr/>
        </p:nvGrpSpPr>
        <p:grpSpPr>
          <a:xfrm>
            <a:off x="3368280" y="4233695"/>
            <a:ext cx="522844" cy="522873"/>
            <a:chOff x="6018897" y="2635120"/>
            <a:chExt cx="392133" cy="392155"/>
          </a:xfrm>
        </p:grpSpPr>
        <p:sp>
          <p:nvSpPr>
            <p:cNvPr id="555" name="Google Shape;555;p45"/>
            <p:cNvSpPr/>
            <p:nvPr/>
          </p:nvSpPr>
          <p:spPr>
            <a:xfrm>
              <a:off x="6181007" y="2797229"/>
              <a:ext cx="69020" cy="69020"/>
            </a:xfrm>
            <a:custGeom>
              <a:avLst/>
              <a:gdLst/>
              <a:ahLst/>
              <a:cxnLst/>
              <a:rect l="l" t="t" r="r" b="b"/>
              <a:pathLst>
                <a:path w="3054" h="3054" extrusionOk="0">
                  <a:moveTo>
                    <a:pt x="1503" y="1018"/>
                  </a:moveTo>
                  <a:lnTo>
                    <a:pt x="1696" y="1067"/>
                  </a:lnTo>
                  <a:lnTo>
                    <a:pt x="1890" y="1164"/>
                  </a:lnTo>
                  <a:lnTo>
                    <a:pt x="1987" y="1309"/>
                  </a:lnTo>
                  <a:lnTo>
                    <a:pt x="2036" y="1503"/>
                  </a:lnTo>
                  <a:lnTo>
                    <a:pt x="1987" y="1697"/>
                  </a:lnTo>
                  <a:lnTo>
                    <a:pt x="1890" y="1891"/>
                  </a:lnTo>
                  <a:lnTo>
                    <a:pt x="1696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1"/>
                  </a:lnTo>
                  <a:lnTo>
                    <a:pt x="1066" y="1697"/>
                  </a:lnTo>
                  <a:lnTo>
                    <a:pt x="1018" y="1503"/>
                  </a:lnTo>
                  <a:lnTo>
                    <a:pt x="1066" y="1309"/>
                  </a:lnTo>
                  <a:lnTo>
                    <a:pt x="1163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3"/>
                  </a:lnTo>
                  <a:lnTo>
                    <a:pt x="436" y="437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49" y="1212"/>
                  </a:lnTo>
                  <a:lnTo>
                    <a:pt x="0" y="1503"/>
                  </a:lnTo>
                  <a:lnTo>
                    <a:pt x="49" y="1842"/>
                  </a:lnTo>
                  <a:lnTo>
                    <a:pt x="97" y="2084"/>
                  </a:lnTo>
                  <a:lnTo>
                    <a:pt x="243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7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842"/>
                  </a:lnTo>
                  <a:lnTo>
                    <a:pt x="3053" y="1503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617" y="437"/>
                  </a:lnTo>
                  <a:lnTo>
                    <a:pt x="2375" y="243"/>
                  </a:lnTo>
                  <a:lnTo>
                    <a:pt x="2133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018897" y="2635120"/>
              <a:ext cx="392133" cy="392155"/>
            </a:xfrm>
            <a:custGeom>
              <a:avLst/>
              <a:gdLst/>
              <a:ahLst/>
              <a:cxnLst/>
              <a:rect l="l" t="t" r="r" b="b"/>
              <a:pathLst>
                <a:path w="17351" h="17352" extrusionOk="0">
                  <a:moveTo>
                    <a:pt x="15848" y="4993"/>
                  </a:moveTo>
                  <a:lnTo>
                    <a:pt x="16042" y="5041"/>
                  </a:lnTo>
                  <a:lnTo>
                    <a:pt x="16188" y="5138"/>
                  </a:lnTo>
                  <a:lnTo>
                    <a:pt x="16285" y="5332"/>
                  </a:lnTo>
                  <a:lnTo>
                    <a:pt x="16333" y="5526"/>
                  </a:lnTo>
                  <a:lnTo>
                    <a:pt x="16285" y="5719"/>
                  </a:lnTo>
                  <a:lnTo>
                    <a:pt x="16188" y="5865"/>
                  </a:lnTo>
                  <a:lnTo>
                    <a:pt x="16042" y="5962"/>
                  </a:lnTo>
                  <a:lnTo>
                    <a:pt x="15848" y="6010"/>
                  </a:lnTo>
                  <a:lnTo>
                    <a:pt x="15655" y="5962"/>
                  </a:lnTo>
                  <a:lnTo>
                    <a:pt x="15461" y="5865"/>
                  </a:lnTo>
                  <a:lnTo>
                    <a:pt x="15364" y="5719"/>
                  </a:lnTo>
                  <a:lnTo>
                    <a:pt x="15315" y="5526"/>
                  </a:lnTo>
                  <a:lnTo>
                    <a:pt x="15364" y="5332"/>
                  </a:lnTo>
                  <a:lnTo>
                    <a:pt x="15461" y="5138"/>
                  </a:lnTo>
                  <a:lnTo>
                    <a:pt x="15655" y="5041"/>
                  </a:lnTo>
                  <a:lnTo>
                    <a:pt x="15848" y="4993"/>
                  </a:lnTo>
                  <a:close/>
                  <a:moveTo>
                    <a:pt x="2278" y="1018"/>
                  </a:moveTo>
                  <a:lnTo>
                    <a:pt x="2714" y="1067"/>
                  </a:lnTo>
                  <a:lnTo>
                    <a:pt x="3199" y="1164"/>
                  </a:lnTo>
                  <a:lnTo>
                    <a:pt x="3732" y="1309"/>
                  </a:lnTo>
                  <a:lnTo>
                    <a:pt x="4314" y="1503"/>
                  </a:lnTo>
                  <a:lnTo>
                    <a:pt x="4944" y="1794"/>
                  </a:lnTo>
                  <a:lnTo>
                    <a:pt x="5622" y="2182"/>
                  </a:lnTo>
                  <a:lnTo>
                    <a:pt x="6349" y="2618"/>
                  </a:lnTo>
                  <a:lnTo>
                    <a:pt x="7125" y="3102"/>
                  </a:lnTo>
                  <a:lnTo>
                    <a:pt x="7852" y="3636"/>
                  </a:lnTo>
                  <a:lnTo>
                    <a:pt x="6737" y="4605"/>
                  </a:lnTo>
                  <a:lnTo>
                    <a:pt x="5671" y="5623"/>
                  </a:lnTo>
                  <a:lnTo>
                    <a:pt x="4605" y="6737"/>
                  </a:lnTo>
                  <a:lnTo>
                    <a:pt x="3635" y="7852"/>
                  </a:lnTo>
                  <a:lnTo>
                    <a:pt x="3102" y="7125"/>
                  </a:lnTo>
                  <a:lnTo>
                    <a:pt x="2617" y="6350"/>
                  </a:lnTo>
                  <a:lnTo>
                    <a:pt x="2181" y="5623"/>
                  </a:lnTo>
                  <a:lnTo>
                    <a:pt x="1794" y="4896"/>
                  </a:lnTo>
                  <a:lnTo>
                    <a:pt x="1503" y="4314"/>
                  </a:lnTo>
                  <a:lnTo>
                    <a:pt x="1309" y="3732"/>
                  </a:lnTo>
                  <a:lnTo>
                    <a:pt x="1164" y="3199"/>
                  </a:lnTo>
                  <a:lnTo>
                    <a:pt x="1067" y="2715"/>
                  </a:lnTo>
                  <a:lnTo>
                    <a:pt x="1018" y="2278"/>
                  </a:lnTo>
                  <a:lnTo>
                    <a:pt x="1067" y="1891"/>
                  </a:lnTo>
                  <a:lnTo>
                    <a:pt x="1164" y="1600"/>
                  </a:lnTo>
                  <a:lnTo>
                    <a:pt x="1357" y="1358"/>
                  </a:lnTo>
                  <a:lnTo>
                    <a:pt x="1600" y="1164"/>
                  </a:lnTo>
                  <a:lnTo>
                    <a:pt x="1890" y="1067"/>
                  </a:lnTo>
                  <a:lnTo>
                    <a:pt x="2278" y="1018"/>
                  </a:lnTo>
                  <a:close/>
                  <a:moveTo>
                    <a:pt x="15073" y="1018"/>
                  </a:moveTo>
                  <a:lnTo>
                    <a:pt x="15364" y="1067"/>
                  </a:lnTo>
                  <a:lnTo>
                    <a:pt x="15655" y="1115"/>
                  </a:lnTo>
                  <a:lnTo>
                    <a:pt x="15848" y="1212"/>
                  </a:lnTo>
                  <a:lnTo>
                    <a:pt x="16042" y="1358"/>
                  </a:lnTo>
                  <a:lnTo>
                    <a:pt x="16188" y="1552"/>
                  </a:lnTo>
                  <a:lnTo>
                    <a:pt x="16285" y="1745"/>
                  </a:lnTo>
                  <a:lnTo>
                    <a:pt x="16333" y="2036"/>
                  </a:lnTo>
                  <a:lnTo>
                    <a:pt x="16333" y="2375"/>
                  </a:lnTo>
                  <a:lnTo>
                    <a:pt x="16333" y="2715"/>
                  </a:lnTo>
                  <a:lnTo>
                    <a:pt x="16236" y="3102"/>
                  </a:lnTo>
                  <a:lnTo>
                    <a:pt x="16139" y="3539"/>
                  </a:lnTo>
                  <a:lnTo>
                    <a:pt x="15994" y="3975"/>
                  </a:lnTo>
                  <a:lnTo>
                    <a:pt x="15848" y="3975"/>
                  </a:lnTo>
                  <a:lnTo>
                    <a:pt x="15558" y="4023"/>
                  </a:lnTo>
                  <a:lnTo>
                    <a:pt x="15267" y="4120"/>
                  </a:lnTo>
                  <a:lnTo>
                    <a:pt x="14976" y="4266"/>
                  </a:lnTo>
                  <a:lnTo>
                    <a:pt x="14782" y="4411"/>
                  </a:lnTo>
                  <a:lnTo>
                    <a:pt x="14588" y="4653"/>
                  </a:lnTo>
                  <a:lnTo>
                    <a:pt x="14443" y="4896"/>
                  </a:lnTo>
                  <a:lnTo>
                    <a:pt x="14346" y="5186"/>
                  </a:lnTo>
                  <a:lnTo>
                    <a:pt x="14298" y="5526"/>
                  </a:lnTo>
                  <a:lnTo>
                    <a:pt x="14346" y="5768"/>
                  </a:lnTo>
                  <a:lnTo>
                    <a:pt x="14394" y="6059"/>
                  </a:lnTo>
                  <a:lnTo>
                    <a:pt x="14540" y="6301"/>
                  </a:lnTo>
                  <a:lnTo>
                    <a:pt x="14685" y="6495"/>
                  </a:lnTo>
                  <a:lnTo>
                    <a:pt x="14249" y="7173"/>
                  </a:lnTo>
                  <a:lnTo>
                    <a:pt x="13764" y="7852"/>
                  </a:lnTo>
                  <a:lnTo>
                    <a:pt x="12795" y="6737"/>
                  </a:lnTo>
                  <a:lnTo>
                    <a:pt x="11729" y="5623"/>
                  </a:lnTo>
                  <a:lnTo>
                    <a:pt x="10614" y="4605"/>
                  </a:lnTo>
                  <a:lnTo>
                    <a:pt x="9500" y="3636"/>
                  </a:lnTo>
                  <a:lnTo>
                    <a:pt x="10566" y="2860"/>
                  </a:lnTo>
                  <a:lnTo>
                    <a:pt x="11632" y="2230"/>
                  </a:lnTo>
                  <a:lnTo>
                    <a:pt x="12601" y="1745"/>
                  </a:lnTo>
                  <a:lnTo>
                    <a:pt x="13522" y="1358"/>
                  </a:lnTo>
                  <a:lnTo>
                    <a:pt x="13958" y="1212"/>
                  </a:lnTo>
                  <a:lnTo>
                    <a:pt x="14394" y="1115"/>
                  </a:lnTo>
                  <a:lnTo>
                    <a:pt x="14734" y="1067"/>
                  </a:lnTo>
                  <a:lnTo>
                    <a:pt x="15073" y="1018"/>
                  </a:lnTo>
                  <a:close/>
                  <a:moveTo>
                    <a:pt x="1745" y="11341"/>
                  </a:moveTo>
                  <a:lnTo>
                    <a:pt x="1890" y="11487"/>
                  </a:lnTo>
                  <a:lnTo>
                    <a:pt x="2036" y="11632"/>
                  </a:lnTo>
                  <a:lnTo>
                    <a:pt x="2036" y="11826"/>
                  </a:lnTo>
                  <a:lnTo>
                    <a:pt x="2036" y="12020"/>
                  </a:lnTo>
                  <a:lnTo>
                    <a:pt x="1890" y="12214"/>
                  </a:lnTo>
                  <a:lnTo>
                    <a:pt x="1745" y="12311"/>
                  </a:lnTo>
                  <a:lnTo>
                    <a:pt x="1551" y="12359"/>
                  </a:lnTo>
                  <a:lnTo>
                    <a:pt x="1357" y="12311"/>
                  </a:lnTo>
                  <a:lnTo>
                    <a:pt x="1212" y="12214"/>
                  </a:lnTo>
                  <a:lnTo>
                    <a:pt x="1067" y="12020"/>
                  </a:lnTo>
                  <a:lnTo>
                    <a:pt x="1018" y="11826"/>
                  </a:lnTo>
                  <a:lnTo>
                    <a:pt x="1067" y="11632"/>
                  </a:lnTo>
                  <a:lnTo>
                    <a:pt x="1212" y="11487"/>
                  </a:lnTo>
                  <a:lnTo>
                    <a:pt x="1357" y="11341"/>
                  </a:lnTo>
                  <a:close/>
                  <a:moveTo>
                    <a:pt x="8676" y="4266"/>
                  </a:moveTo>
                  <a:lnTo>
                    <a:pt x="9887" y="5235"/>
                  </a:lnTo>
                  <a:lnTo>
                    <a:pt x="11002" y="6350"/>
                  </a:lnTo>
                  <a:lnTo>
                    <a:pt x="12117" y="7513"/>
                  </a:lnTo>
                  <a:lnTo>
                    <a:pt x="13134" y="8676"/>
                  </a:lnTo>
                  <a:lnTo>
                    <a:pt x="12117" y="9839"/>
                  </a:lnTo>
                  <a:lnTo>
                    <a:pt x="11002" y="11002"/>
                  </a:lnTo>
                  <a:lnTo>
                    <a:pt x="9887" y="12117"/>
                  </a:lnTo>
                  <a:lnTo>
                    <a:pt x="8676" y="13135"/>
                  </a:lnTo>
                  <a:lnTo>
                    <a:pt x="7512" y="12117"/>
                  </a:lnTo>
                  <a:lnTo>
                    <a:pt x="6349" y="11002"/>
                  </a:lnTo>
                  <a:lnTo>
                    <a:pt x="5283" y="9839"/>
                  </a:lnTo>
                  <a:lnTo>
                    <a:pt x="4265" y="8676"/>
                  </a:lnTo>
                  <a:lnTo>
                    <a:pt x="5283" y="7513"/>
                  </a:lnTo>
                  <a:lnTo>
                    <a:pt x="6349" y="6350"/>
                  </a:lnTo>
                  <a:lnTo>
                    <a:pt x="7512" y="5283"/>
                  </a:lnTo>
                  <a:lnTo>
                    <a:pt x="8676" y="4266"/>
                  </a:lnTo>
                  <a:close/>
                  <a:moveTo>
                    <a:pt x="3635" y="9500"/>
                  </a:moveTo>
                  <a:lnTo>
                    <a:pt x="4605" y="10614"/>
                  </a:lnTo>
                  <a:lnTo>
                    <a:pt x="5671" y="11729"/>
                  </a:lnTo>
                  <a:lnTo>
                    <a:pt x="6737" y="12795"/>
                  </a:lnTo>
                  <a:lnTo>
                    <a:pt x="7852" y="13765"/>
                  </a:lnTo>
                  <a:lnTo>
                    <a:pt x="6785" y="14492"/>
                  </a:lnTo>
                  <a:lnTo>
                    <a:pt x="5768" y="15122"/>
                  </a:lnTo>
                  <a:lnTo>
                    <a:pt x="4750" y="15655"/>
                  </a:lnTo>
                  <a:lnTo>
                    <a:pt x="3829" y="16042"/>
                  </a:lnTo>
                  <a:lnTo>
                    <a:pt x="3393" y="16188"/>
                  </a:lnTo>
                  <a:lnTo>
                    <a:pt x="3005" y="16285"/>
                  </a:lnTo>
                  <a:lnTo>
                    <a:pt x="2617" y="16333"/>
                  </a:lnTo>
                  <a:lnTo>
                    <a:pt x="1987" y="16333"/>
                  </a:lnTo>
                  <a:lnTo>
                    <a:pt x="1745" y="16285"/>
                  </a:lnTo>
                  <a:lnTo>
                    <a:pt x="1503" y="16188"/>
                  </a:lnTo>
                  <a:lnTo>
                    <a:pt x="1357" y="16042"/>
                  </a:lnTo>
                  <a:lnTo>
                    <a:pt x="1212" y="15849"/>
                  </a:lnTo>
                  <a:lnTo>
                    <a:pt x="1115" y="15606"/>
                  </a:lnTo>
                  <a:lnTo>
                    <a:pt x="1067" y="15316"/>
                  </a:lnTo>
                  <a:lnTo>
                    <a:pt x="1018" y="15025"/>
                  </a:lnTo>
                  <a:lnTo>
                    <a:pt x="1067" y="14637"/>
                  </a:lnTo>
                  <a:lnTo>
                    <a:pt x="1164" y="14249"/>
                  </a:lnTo>
                  <a:lnTo>
                    <a:pt x="1260" y="13813"/>
                  </a:lnTo>
                  <a:lnTo>
                    <a:pt x="1406" y="13328"/>
                  </a:lnTo>
                  <a:lnTo>
                    <a:pt x="1551" y="13377"/>
                  </a:lnTo>
                  <a:lnTo>
                    <a:pt x="1842" y="13328"/>
                  </a:lnTo>
                  <a:lnTo>
                    <a:pt x="2133" y="13232"/>
                  </a:lnTo>
                  <a:lnTo>
                    <a:pt x="2424" y="13086"/>
                  </a:lnTo>
                  <a:lnTo>
                    <a:pt x="2617" y="12892"/>
                  </a:lnTo>
                  <a:lnTo>
                    <a:pt x="2811" y="12698"/>
                  </a:lnTo>
                  <a:lnTo>
                    <a:pt x="2957" y="12408"/>
                  </a:lnTo>
                  <a:lnTo>
                    <a:pt x="3054" y="12117"/>
                  </a:lnTo>
                  <a:lnTo>
                    <a:pt x="3054" y="11826"/>
                  </a:lnTo>
                  <a:lnTo>
                    <a:pt x="3054" y="11535"/>
                  </a:lnTo>
                  <a:lnTo>
                    <a:pt x="2957" y="11293"/>
                  </a:lnTo>
                  <a:lnTo>
                    <a:pt x="2860" y="11051"/>
                  </a:lnTo>
                  <a:lnTo>
                    <a:pt x="2714" y="10857"/>
                  </a:lnTo>
                  <a:lnTo>
                    <a:pt x="3151" y="10178"/>
                  </a:lnTo>
                  <a:lnTo>
                    <a:pt x="3635" y="9500"/>
                  </a:lnTo>
                  <a:close/>
                  <a:moveTo>
                    <a:pt x="13764" y="9500"/>
                  </a:moveTo>
                  <a:lnTo>
                    <a:pt x="14298" y="10275"/>
                  </a:lnTo>
                  <a:lnTo>
                    <a:pt x="14782" y="11002"/>
                  </a:lnTo>
                  <a:lnTo>
                    <a:pt x="15218" y="11729"/>
                  </a:lnTo>
                  <a:lnTo>
                    <a:pt x="15606" y="12456"/>
                  </a:lnTo>
                  <a:lnTo>
                    <a:pt x="15848" y="13086"/>
                  </a:lnTo>
                  <a:lnTo>
                    <a:pt x="16091" y="13668"/>
                  </a:lnTo>
                  <a:lnTo>
                    <a:pt x="16236" y="14201"/>
                  </a:lnTo>
                  <a:lnTo>
                    <a:pt x="16333" y="14685"/>
                  </a:lnTo>
                  <a:lnTo>
                    <a:pt x="16333" y="15122"/>
                  </a:lnTo>
                  <a:lnTo>
                    <a:pt x="16333" y="15461"/>
                  </a:lnTo>
                  <a:lnTo>
                    <a:pt x="16188" y="15800"/>
                  </a:lnTo>
                  <a:lnTo>
                    <a:pt x="16042" y="16042"/>
                  </a:lnTo>
                  <a:lnTo>
                    <a:pt x="15800" y="16188"/>
                  </a:lnTo>
                  <a:lnTo>
                    <a:pt x="15509" y="16285"/>
                  </a:lnTo>
                  <a:lnTo>
                    <a:pt x="15121" y="16333"/>
                  </a:lnTo>
                  <a:lnTo>
                    <a:pt x="14685" y="16333"/>
                  </a:lnTo>
                  <a:lnTo>
                    <a:pt x="14201" y="16236"/>
                  </a:lnTo>
                  <a:lnTo>
                    <a:pt x="13668" y="16091"/>
                  </a:lnTo>
                  <a:lnTo>
                    <a:pt x="13086" y="15849"/>
                  </a:lnTo>
                  <a:lnTo>
                    <a:pt x="12456" y="15558"/>
                  </a:lnTo>
                  <a:lnTo>
                    <a:pt x="11729" y="15219"/>
                  </a:lnTo>
                  <a:lnTo>
                    <a:pt x="11002" y="14782"/>
                  </a:lnTo>
                  <a:lnTo>
                    <a:pt x="10275" y="14298"/>
                  </a:lnTo>
                  <a:lnTo>
                    <a:pt x="9500" y="13765"/>
                  </a:lnTo>
                  <a:lnTo>
                    <a:pt x="10663" y="12795"/>
                  </a:lnTo>
                  <a:lnTo>
                    <a:pt x="11729" y="11729"/>
                  </a:lnTo>
                  <a:lnTo>
                    <a:pt x="12795" y="10614"/>
                  </a:lnTo>
                  <a:lnTo>
                    <a:pt x="13764" y="9500"/>
                  </a:lnTo>
                  <a:close/>
                  <a:moveTo>
                    <a:pt x="2036" y="1"/>
                  </a:moveTo>
                  <a:lnTo>
                    <a:pt x="1794" y="49"/>
                  </a:lnTo>
                  <a:lnTo>
                    <a:pt x="1503" y="98"/>
                  </a:lnTo>
                  <a:lnTo>
                    <a:pt x="1260" y="195"/>
                  </a:lnTo>
                  <a:lnTo>
                    <a:pt x="1018" y="340"/>
                  </a:lnTo>
                  <a:lnTo>
                    <a:pt x="824" y="437"/>
                  </a:lnTo>
                  <a:lnTo>
                    <a:pt x="630" y="631"/>
                  </a:lnTo>
                  <a:lnTo>
                    <a:pt x="485" y="825"/>
                  </a:lnTo>
                  <a:lnTo>
                    <a:pt x="340" y="1018"/>
                  </a:lnTo>
                  <a:lnTo>
                    <a:pt x="194" y="1261"/>
                  </a:lnTo>
                  <a:lnTo>
                    <a:pt x="146" y="1503"/>
                  </a:lnTo>
                  <a:lnTo>
                    <a:pt x="49" y="1745"/>
                  </a:lnTo>
                  <a:lnTo>
                    <a:pt x="49" y="2036"/>
                  </a:lnTo>
                  <a:lnTo>
                    <a:pt x="49" y="2666"/>
                  </a:lnTo>
                  <a:lnTo>
                    <a:pt x="146" y="3296"/>
                  </a:lnTo>
                  <a:lnTo>
                    <a:pt x="291" y="3926"/>
                  </a:lnTo>
                  <a:lnTo>
                    <a:pt x="582" y="4605"/>
                  </a:lnTo>
                  <a:lnTo>
                    <a:pt x="873" y="5380"/>
                  </a:lnTo>
                  <a:lnTo>
                    <a:pt x="1309" y="6156"/>
                  </a:lnTo>
                  <a:lnTo>
                    <a:pt x="1794" y="6980"/>
                  </a:lnTo>
                  <a:lnTo>
                    <a:pt x="2375" y="7852"/>
                  </a:lnTo>
                  <a:lnTo>
                    <a:pt x="2957" y="8676"/>
                  </a:lnTo>
                  <a:lnTo>
                    <a:pt x="2375" y="9500"/>
                  </a:lnTo>
                  <a:lnTo>
                    <a:pt x="1842" y="10324"/>
                  </a:lnTo>
                  <a:lnTo>
                    <a:pt x="1260" y="10324"/>
                  </a:lnTo>
                  <a:lnTo>
                    <a:pt x="970" y="10421"/>
                  </a:lnTo>
                  <a:lnTo>
                    <a:pt x="679" y="10566"/>
                  </a:lnTo>
                  <a:lnTo>
                    <a:pt x="485" y="10760"/>
                  </a:lnTo>
                  <a:lnTo>
                    <a:pt x="291" y="11002"/>
                  </a:lnTo>
                  <a:lnTo>
                    <a:pt x="146" y="11244"/>
                  </a:lnTo>
                  <a:lnTo>
                    <a:pt x="49" y="11535"/>
                  </a:lnTo>
                  <a:lnTo>
                    <a:pt x="0" y="11826"/>
                  </a:lnTo>
                  <a:lnTo>
                    <a:pt x="49" y="12165"/>
                  </a:lnTo>
                  <a:lnTo>
                    <a:pt x="146" y="12456"/>
                  </a:lnTo>
                  <a:lnTo>
                    <a:pt x="291" y="12698"/>
                  </a:lnTo>
                  <a:lnTo>
                    <a:pt x="485" y="12941"/>
                  </a:lnTo>
                  <a:lnTo>
                    <a:pt x="243" y="13716"/>
                  </a:lnTo>
                  <a:lnTo>
                    <a:pt x="97" y="14395"/>
                  </a:lnTo>
                  <a:lnTo>
                    <a:pt x="0" y="14976"/>
                  </a:lnTo>
                  <a:lnTo>
                    <a:pt x="49" y="15461"/>
                  </a:lnTo>
                  <a:lnTo>
                    <a:pt x="146" y="15897"/>
                  </a:lnTo>
                  <a:lnTo>
                    <a:pt x="243" y="16236"/>
                  </a:lnTo>
                  <a:lnTo>
                    <a:pt x="437" y="16527"/>
                  </a:lnTo>
                  <a:lnTo>
                    <a:pt x="630" y="16769"/>
                  </a:lnTo>
                  <a:lnTo>
                    <a:pt x="970" y="17012"/>
                  </a:lnTo>
                  <a:lnTo>
                    <a:pt x="1406" y="17206"/>
                  </a:lnTo>
                  <a:lnTo>
                    <a:pt x="1842" y="17303"/>
                  </a:lnTo>
                  <a:lnTo>
                    <a:pt x="2278" y="17351"/>
                  </a:lnTo>
                  <a:lnTo>
                    <a:pt x="2763" y="17303"/>
                  </a:lnTo>
                  <a:lnTo>
                    <a:pt x="3248" y="17254"/>
                  </a:lnTo>
                  <a:lnTo>
                    <a:pt x="3732" y="17109"/>
                  </a:lnTo>
                  <a:lnTo>
                    <a:pt x="4168" y="16963"/>
                  </a:lnTo>
                  <a:lnTo>
                    <a:pt x="5235" y="16576"/>
                  </a:lnTo>
                  <a:lnTo>
                    <a:pt x="6349" y="15994"/>
                  </a:lnTo>
                  <a:lnTo>
                    <a:pt x="7512" y="15267"/>
                  </a:lnTo>
                  <a:lnTo>
                    <a:pt x="8676" y="14395"/>
                  </a:lnTo>
                  <a:lnTo>
                    <a:pt x="9548" y="15025"/>
                  </a:lnTo>
                  <a:lnTo>
                    <a:pt x="10372" y="15558"/>
                  </a:lnTo>
                  <a:lnTo>
                    <a:pt x="11196" y="16091"/>
                  </a:lnTo>
                  <a:lnTo>
                    <a:pt x="12020" y="16479"/>
                  </a:lnTo>
                  <a:lnTo>
                    <a:pt x="12747" y="16818"/>
                  </a:lnTo>
                  <a:lnTo>
                    <a:pt x="13474" y="17060"/>
                  </a:lnTo>
                  <a:lnTo>
                    <a:pt x="14104" y="17254"/>
                  </a:lnTo>
                  <a:lnTo>
                    <a:pt x="14685" y="17351"/>
                  </a:lnTo>
                  <a:lnTo>
                    <a:pt x="15073" y="17351"/>
                  </a:lnTo>
                  <a:lnTo>
                    <a:pt x="15606" y="17303"/>
                  </a:lnTo>
                  <a:lnTo>
                    <a:pt x="16042" y="17206"/>
                  </a:lnTo>
                  <a:lnTo>
                    <a:pt x="16430" y="17012"/>
                  </a:lnTo>
                  <a:lnTo>
                    <a:pt x="16769" y="16769"/>
                  </a:lnTo>
                  <a:lnTo>
                    <a:pt x="16915" y="16576"/>
                  </a:lnTo>
                  <a:lnTo>
                    <a:pt x="17060" y="16333"/>
                  </a:lnTo>
                  <a:lnTo>
                    <a:pt x="17157" y="16139"/>
                  </a:lnTo>
                  <a:lnTo>
                    <a:pt x="17254" y="15897"/>
                  </a:lnTo>
                  <a:lnTo>
                    <a:pt x="17302" y="15606"/>
                  </a:lnTo>
                  <a:lnTo>
                    <a:pt x="17351" y="15316"/>
                  </a:lnTo>
                  <a:lnTo>
                    <a:pt x="17351" y="14685"/>
                  </a:lnTo>
                  <a:lnTo>
                    <a:pt x="17254" y="14104"/>
                  </a:lnTo>
                  <a:lnTo>
                    <a:pt x="17060" y="13425"/>
                  </a:lnTo>
                  <a:lnTo>
                    <a:pt x="16818" y="12747"/>
                  </a:lnTo>
                  <a:lnTo>
                    <a:pt x="16478" y="12020"/>
                  </a:lnTo>
                  <a:lnTo>
                    <a:pt x="16091" y="11196"/>
                  </a:lnTo>
                  <a:lnTo>
                    <a:pt x="15606" y="10372"/>
                  </a:lnTo>
                  <a:lnTo>
                    <a:pt x="15025" y="9548"/>
                  </a:lnTo>
                  <a:lnTo>
                    <a:pt x="14394" y="8676"/>
                  </a:lnTo>
                  <a:lnTo>
                    <a:pt x="15025" y="7852"/>
                  </a:lnTo>
                  <a:lnTo>
                    <a:pt x="15558" y="7028"/>
                  </a:lnTo>
                  <a:lnTo>
                    <a:pt x="16139" y="7028"/>
                  </a:lnTo>
                  <a:lnTo>
                    <a:pt x="16430" y="6931"/>
                  </a:lnTo>
                  <a:lnTo>
                    <a:pt x="16672" y="6786"/>
                  </a:lnTo>
                  <a:lnTo>
                    <a:pt x="16915" y="6592"/>
                  </a:lnTo>
                  <a:lnTo>
                    <a:pt x="17109" y="6350"/>
                  </a:lnTo>
                  <a:lnTo>
                    <a:pt x="17254" y="6107"/>
                  </a:lnTo>
                  <a:lnTo>
                    <a:pt x="17351" y="5816"/>
                  </a:lnTo>
                  <a:lnTo>
                    <a:pt x="17351" y="5526"/>
                  </a:lnTo>
                  <a:lnTo>
                    <a:pt x="17351" y="5186"/>
                  </a:lnTo>
                  <a:lnTo>
                    <a:pt x="17254" y="4896"/>
                  </a:lnTo>
                  <a:lnTo>
                    <a:pt x="17109" y="4653"/>
                  </a:lnTo>
                  <a:lnTo>
                    <a:pt x="16915" y="4411"/>
                  </a:lnTo>
                  <a:lnTo>
                    <a:pt x="17157" y="3636"/>
                  </a:lnTo>
                  <a:lnTo>
                    <a:pt x="17302" y="3005"/>
                  </a:lnTo>
                  <a:lnTo>
                    <a:pt x="17351" y="2424"/>
                  </a:lnTo>
                  <a:lnTo>
                    <a:pt x="17351" y="1891"/>
                  </a:lnTo>
                  <a:lnTo>
                    <a:pt x="17254" y="1503"/>
                  </a:lnTo>
                  <a:lnTo>
                    <a:pt x="17109" y="1115"/>
                  </a:lnTo>
                  <a:lnTo>
                    <a:pt x="16963" y="873"/>
                  </a:lnTo>
                  <a:lnTo>
                    <a:pt x="16769" y="631"/>
                  </a:lnTo>
                  <a:lnTo>
                    <a:pt x="16575" y="485"/>
                  </a:lnTo>
                  <a:lnTo>
                    <a:pt x="16382" y="340"/>
                  </a:lnTo>
                  <a:lnTo>
                    <a:pt x="15994" y="146"/>
                  </a:lnTo>
                  <a:lnTo>
                    <a:pt x="15509" y="49"/>
                  </a:lnTo>
                  <a:lnTo>
                    <a:pt x="15073" y="1"/>
                  </a:lnTo>
                  <a:lnTo>
                    <a:pt x="14588" y="49"/>
                  </a:lnTo>
                  <a:lnTo>
                    <a:pt x="14104" y="146"/>
                  </a:lnTo>
                  <a:lnTo>
                    <a:pt x="13619" y="243"/>
                  </a:lnTo>
                  <a:lnTo>
                    <a:pt x="13183" y="388"/>
                  </a:lnTo>
                  <a:lnTo>
                    <a:pt x="12165" y="825"/>
                  </a:lnTo>
                  <a:lnTo>
                    <a:pt x="11050" y="1406"/>
                  </a:lnTo>
                  <a:lnTo>
                    <a:pt x="9887" y="2133"/>
                  </a:lnTo>
                  <a:lnTo>
                    <a:pt x="8676" y="2957"/>
                  </a:lnTo>
                  <a:lnTo>
                    <a:pt x="7852" y="2327"/>
                  </a:lnTo>
                  <a:lnTo>
                    <a:pt x="6979" y="1794"/>
                  </a:lnTo>
                  <a:lnTo>
                    <a:pt x="6155" y="1309"/>
                  </a:lnTo>
                  <a:lnTo>
                    <a:pt x="5380" y="873"/>
                  </a:lnTo>
                  <a:lnTo>
                    <a:pt x="4653" y="534"/>
                  </a:lnTo>
                  <a:lnTo>
                    <a:pt x="3926" y="291"/>
                  </a:lnTo>
                  <a:lnTo>
                    <a:pt x="3296" y="146"/>
                  </a:lnTo>
                  <a:lnTo>
                    <a:pt x="2666" y="4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6203991" y="2635120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203991" y="3004245"/>
              <a:ext cx="23029" cy="23029"/>
            </a:xfrm>
            <a:custGeom>
              <a:avLst/>
              <a:gdLst/>
              <a:ahLst/>
              <a:cxnLst/>
              <a:rect l="l" t="t" r="r" b="b"/>
              <a:pathLst>
                <a:path w="1019" h="1019" extrusionOk="0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59" name="Google Shape;559;p45"/>
          <p:cNvGrpSpPr/>
          <p:nvPr/>
        </p:nvGrpSpPr>
        <p:grpSpPr>
          <a:xfrm>
            <a:off x="8346886" y="4246939"/>
            <a:ext cx="522873" cy="522844"/>
            <a:chOff x="1971712" y="3315312"/>
            <a:chExt cx="392155" cy="392133"/>
          </a:xfrm>
        </p:grpSpPr>
        <p:sp>
          <p:nvSpPr>
            <p:cNvPr id="560" name="Google Shape;560;p45"/>
            <p:cNvSpPr/>
            <p:nvPr/>
          </p:nvSpPr>
          <p:spPr>
            <a:xfrm>
              <a:off x="2050586" y="3424831"/>
              <a:ext cx="234407" cy="173093"/>
            </a:xfrm>
            <a:custGeom>
              <a:avLst/>
              <a:gdLst/>
              <a:ahLst/>
              <a:cxnLst/>
              <a:rect l="l" t="t" r="r" b="b"/>
              <a:pathLst>
                <a:path w="10372" h="7659" extrusionOk="0">
                  <a:moveTo>
                    <a:pt x="5186" y="1019"/>
                  </a:moveTo>
                  <a:lnTo>
                    <a:pt x="5525" y="1067"/>
                  </a:lnTo>
                  <a:lnTo>
                    <a:pt x="5865" y="1115"/>
                  </a:lnTo>
                  <a:lnTo>
                    <a:pt x="6204" y="1212"/>
                  </a:lnTo>
                  <a:lnTo>
                    <a:pt x="6543" y="1358"/>
                  </a:lnTo>
                  <a:lnTo>
                    <a:pt x="7173" y="1697"/>
                  </a:lnTo>
                  <a:lnTo>
                    <a:pt x="7706" y="2133"/>
                  </a:lnTo>
                  <a:lnTo>
                    <a:pt x="8239" y="2618"/>
                  </a:lnTo>
                  <a:lnTo>
                    <a:pt x="8627" y="3103"/>
                  </a:lnTo>
                  <a:lnTo>
                    <a:pt x="9257" y="3829"/>
                  </a:lnTo>
                  <a:lnTo>
                    <a:pt x="8821" y="4411"/>
                  </a:lnTo>
                  <a:lnTo>
                    <a:pt x="8143" y="5138"/>
                  </a:lnTo>
                  <a:lnTo>
                    <a:pt x="7658" y="5574"/>
                  </a:lnTo>
                  <a:lnTo>
                    <a:pt x="7222" y="5913"/>
                  </a:lnTo>
                  <a:lnTo>
                    <a:pt x="6786" y="6156"/>
                  </a:lnTo>
                  <a:lnTo>
                    <a:pt x="6446" y="6350"/>
                  </a:lnTo>
                  <a:lnTo>
                    <a:pt x="6059" y="6495"/>
                  </a:lnTo>
                  <a:lnTo>
                    <a:pt x="5768" y="6592"/>
                  </a:lnTo>
                  <a:lnTo>
                    <a:pt x="5429" y="6640"/>
                  </a:lnTo>
                  <a:lnTo>
                    <a:pt x="4847" y="6640"/>
                  </a:lnTo>
                  <a:lnTo>
                    <a:pt x="4508" y="6544"/>
                  </a:lnTo>
                  <a:lnTo>
                    <a:pt x="4168" y="6447"/>
                  </a:lnTo>
                  <a:lnTo>
                    <a:pt x="3878" y="6301"/>
                  </a:lnTo>
                  <a:lnTo>
                    <a:pt x="3248" y="5962"/>
                  </a:lnTo>
                  <a:lnTo>
                    <a:pt x="2666" y="5526"/>
                  </a:lnTo>
                  <a:lnTo>
                    <a:pt x="2181" y="5041"/>
                  </a:lnTo>
                  <a:lnTo>
                    <a:pt x="1745" y="4605"/>
                  </a:lnTo>
                  <a:lnTo>
                    <a:pt x="1164" y="3829"/>
                  </a:lnTo>
                  <a:lnTo>
                    <a:pt x="1600" y="3248"/>
                  </a:lnTo>
                  <a:lnTo>
                    <a:pt x="2278" y="2521"/>
                  </a:lnTo>
                  <a:lnTo>
                    <a:pt x="2714" y="2085"/>
                  </a:lnTo>
                  <a:lnTo>
                    <a:pt x="3151" y="1746"/>
                  </a:lnTo>
                  <a:lnTo>
                    <a:pt x="3587" y="1503"/>
                  </a:lnTo>
                  <a:lnTo>
                    <a:pt x="3975" y="1309"/>
                  </a:lnTo>
                  <a:lnTo>
                    <a:pt x="4314" y="1164"/>
                  </a:lnTo>
                  <a:lnTo>
                    <a:pt x="4653" y="1067"/>
                  </a:lnTo>
                  <a:lnTo>
                    <a:pt x="4944" y="1019"/>
                  </a:lnTo>
                  <a:close/>
                  <a:moveTo>
                    <a:pt x="5186" y="1"/>
                  </a:moveTo>
                  <a:lnTo>
                    <a:pt x="4653" y="49"/>
                  </a:lnTo>
                  <a:lnTo>
                    <a:pt x="4168" y="146"/>
                  </a:lnTo>
                  <a:lnTo>
                    <a:pt x="3684" y="340"/>
                  </a:lnTo>
                  <a:lnTo>
                    <a:pt x="3199" y="534"/>
                  </a:lnTo>
                  <a:lnTo>
                    <a:pt x="2763" y="825"/>
                  </a:lnTo>
                  <a:lnTo>
                    <a:pt x="2375" y="1115"/>
                  </a:lnTo>
                  <a:lnTo>
                    <a:pt x="1987" y="1406"/>
                  </a:lnTo>
                  <a:lnTo>
                    <a:pt x="1600" y="1746"/>
                  </a:lnTo>
                  <a:lnTo>
                    <a:pt x="1018" y="2376"/>
                  </a:lnTo>
                  <a:lnTo>
                    <a:pt x="534" y="2957"/>
                  </a:lnTo>
                  <a:lnTo>
                    <a:pt x="97" y="3587"/>
                  </a:lnTo>
                  <a:lnTo>
                    <a:pt x="49" y="3684"/>
                  </a:lnTo>
                  <a:lnTo>
                    <a:pt x="0" y="3829"/>
                  </a:lnTo>
                  <a:lnTo>
                    <a:pt x="49" y="3975"/>
                  </a:lnTo>
                  <a:lnTo>
                    <a:pt x="97" y="4120"/>
                  </a:lnTo>
                  <a:lnTo>
                    <a:pt x="534" y="4702"/>
                  </a:lnTo>
                  <a:lnTo>
                    <a:pt x="1018" y="5283"/>
                  </a:lnTo>
                  <a:lnTo>
                    <a:pt x="1600" y="5962"/>
                  </a:lnTo>
                  <a:lnTo>
                    <a:pt x="1987" y="6253"/>
                  </a:lnTo>
                  <a:lnTo>
                    <a:pt x="2375" y="6592"/>
                  </a:lnTo>
                  <a:lnTo>
                    <a:pt x="2763" y="6883"/>
                  </a:lnTo>
                  <a:lnTo>
                    <a:pt x="3199" y="7125"/>
                  </a:lnTo>
                  <a:lnTo>
                    <a:pt x="3684" y="7367"/>
                  </a:lnTo>
                  <a:lnTo>
                    <a:pt x="4168" y="7513"/>
                  </a:lnTo>
                  <a:lnTo>
                    <a:pt x="4653" y="7610"/>
                  </a:lnTo>
                  <a:lnTo>
                    <a:pt x="5186" y="7658"/>
                  </a:lnTo>
                  <a:lnTo>
                    <a:pt x="5719" y="7610"/>
                  </a:lnTo>
                  <a:lnTo>
                    <a:pt x="6204" y="7513"/>
                  </a:lnTo>
                  <a:lnTo>
                    <a:pt x="6689" y="7367"/>
                  </a:lnTo>
                  <a:lnTo>
                    <a:pt x="7173" y="7125"/>
                  </a:lnTo>
                  <a:lnTo>
                    <a:pt x="7609" y="6883"/>
                  </a:lnTo>
                  <a:lnTo>
                    <a:pt x="8046" y="6592"/>
                  </a:lnTo>
                  <a:lnTo>
                    <a:pt x="8433" y="6253"/>
                  </a:lnTo>
                  <a:lnTo>
                    <a:pt x="8773" y="5962"/>
                  </a:lnTo>
                  <a:lnTo>
                    <a:pt x="9403" y="5283"/>
                  </a:lnTo>
                  <a:lnTo>
                    <a:pt x="9839" y="4702"/>
                  </a:lnTo>
                  <a:lnTo>
                    <a:pt x="10275" y="4120"/>
                  </a:lnTo>
                  <a:lnTo>
                    <a:pt x="10372" y="3975"/>
                  </a:lnTo>
                  <a:lnTo>
                    <a:pt x="10372" y="3829"/>
                  </a:lnTo>
                  <a:lnTo>
                    <a:pt x="10372" y="3684"/>
                  </a:lnTo>
                  <a:lnTo>
                    <a:pt x="10275" y="3587"/>
                  </a:lnTo>
                  <a:lnTo>
                    <a:pt x="9839" y="2957"/>
                  </a:lnTo>
                  <a:lnTo>
                    <a:pt x="9403" y="2376"/>
                  </a:lnTo>
                  <a:lnTo>
                    <a:pt x="8773" y="1746"/>
                  </a:lnTo>
                  <a:lnTo>
                    <a:pt x="8433" y="1406"/>
                  </a:lnTo>
                  <a:lnTo>
                    <a:pt x="8046" y="1115"/>
                  </a:lnTo>
                  <a:lnTo>
                    <a:pt x="7609" y="825"/>
                  </a:lnTo>
                  <a:lnTo>
                    <a:pt x="7173" y="534"/>
                  </a:lnTo>
                  <a:lnTo>
                    <a:pt x="6689" y="340"/>
                  </a:lnTo>
                  <a:lnTo>
                    <a:pt x="6204" y="146"/>
                  </a:lnTo>
                  <a:lnTo>
                    <a:pt x="5719" y="49"/>
                  </a:lnTo>
                  <a:lnTo>
                    <a:pt x="5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128352" y="3470845"/>
              <a:ext cx="79981" cy="81066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1745" y="1018"/>
                  </a:moveTo>
                  <a:lnTo>
                    <a:pt x="1891" y="1067"/>
                  </a:lnTo>
                  <a:lnTo>
                    <a:pt x="2036" y="1115"/>
                  </a:lnTo>
                  <a:lnTo>
                    <a:pt x="2278" y="1260"/>
                  </a:lnTo>
                  <a:lnTo>
                    <a:pt x="2472" y="1503"/>
                  </a:lnTo>
                  <a:lnTo>
                    <a:pt x="2521" y="1648"/>
                  </a:lnTo>
                  <a:lnTo>
                    <a:pt x="2521" y="1793"/>
                  </a:lnTo>
                  <a:lnTo>
                    <a:pt x="2521" y="1939"/>
                  </a:lnTo>
                  <a:lnTo>
                    <a:pt x="2472" y="2084"/>
                  </a:lnTo>
                  <a:lnTo>
                    <a:pt x="2278" y="2327"/>
                  </a:lnTo>
                  <a:lnTo>
                    <a:pt x="2036" y="2520"/>
                  </a:lnTo>
                  <a:lnTo>
                    <a:pt x="1891" y="2569"/>
                  </a:lnTo>
                  <a:lnTo>
                    <a:pt x="1600" y="2569"/>
                  </a:lnTo>
                  <a:lnTo>
                    <a:pt x="1454" y="2520"/>
                  </a:lnTo>
                  <a:lnTo>
                    <a:pt x="1212" y="2327"/>
                  </a:lnTo>
                  <a:lnTo>
                    <a:pt x="1067" y="2084"/>
                  </a:lnTo>
                  <a:lnTo>
                    <a:pt x="1018" y="1939"/>
                  </a:lnTo>
                  <a:lnTo>
                    <a:pt x="970" y="1793"/>
                  </a:lnTo>
                  <a:lnTo>
                    <a:pt x="1018" y="1648"/>
                  </a:lnTo>
                  <a:lnTo>
                    <a:pt x="1067" y="1503"/>
                  </a:lnTo>
                  <a:lnTo>
                    <a:pt x="1212" y="1260"/>
                  </a:lnTo>
                  <a:lnTo>
                    <a:pt x="1454" y="1115"/>
                  </a:lnTo>
                  <a:lnTo>
                    <a:pt x="1600" y="1067"/>
                  </a:lnTo>
                  <a:lnTo>
                    <a:pt x="1745" y="1018"/>
                  </a:lnTo>
                  <a:close/>
                  <a:moveTo>
                    <a:pt x="1745" y="0"/>
                  </a:moveTo>
                  <a:lnTo>
                    <a:pt x="1406" y="49"/>
                  </a:lnTo>
                  <a:lnTo>
                    <a:pt x="1067" y="146"/>
                  </a:lnTo>
                  <a:lnTo>
                    <a:pt x="776" y="340"/>
                  </a:lnTo>
                  <a:lnTo>
                    <a:pt x="485" y="533"/>
                  </a:lnTo>
                  <a:lnTo>
                    <a:pt x="291" y="824"/>
                  </a:lnTo>
                  <a:lnTo>
                    <a:pt x="97" y="1115"/>
                  </a:lnTo>
                  <a:lnTo>
                    <a:pt x="0" y="1454"/>
                  </a:lnTo>
                  <a:lnTo>
                    <a:pt x="0" y="1793"/>
                  </a:lnTo>
                  <a:lnTo>
                    <a:pt x="0" y="2181"/>
                  </a:lnTo>
                  <a:lnTo>
                    <a:pt x="97" y="2472"/>
                  </a:lnTo>
                  <a:lnTo>
                    <a:pt x="291" y="2811"/>
                  </a:lnTo>
                  <a:lnTo>
                    <a:pt x="485" y="3054"/>
                  </a:lnTo>
                  <a:lnTo>
                    <a:pt x="776" y="3296"/>
                  </a:lnTo>
                  <a:lnTo>
                    <a:pt x="1067" y="3441"/>
                  </a:lnTo>
                  <a:lnTo>
                    <a:pt x="1406" y="3538"/>
                  </a:lnTo>
                  <a:lnTo>
                    <a:pt x="1745" y="3587"/>
                  </a:lnTo>
                  <a:lnTo>
                    <a:pt x="2133" y="3538"/>
                  </a:lnTo>
                  <a:lnTo>
                    <a:pt x="2424" y="3441"/>
                  </a:lnTo>
                  <a:lnTo>
                    <a:pt x="2763" y="3296"/>
                  </a:lnTo>
                  <a:lnTo>
                    <a:pt x="3005" y="3054"/>
                  </a:lnTo>
                  <a:lnTo>
                    <a:pt x="3248" y="2811"/>
                  </a:lnTo>
                  <a:lnTo>
                    <a:pt x="3393" y="2472"/>
                  </a:lnTo>
                  <a:lnTo>
                    <a:pt x="3490" y="2181"/>
                  </a:lnTo>
                  <a:lnTo>
                    <a:pt x="3538" y="1793"/>
                  </a:lnTo>
                  <a:lnTo>
                    <a:pt x="3490" y="1454"/>
                  </a:lnTo>
                  <a:lnTo>
                    <a:pt x="3393" y="1115"/>
                  </a:lnTo>
                  <a:lnTo>
                    <a:pt x="3248" y="824"/>
                  </a:lnTo>
                  <a:lnTo>
                    <a:pt x="3005" y="533"/>
                  </a:lnTo>
                  <a:lnTo>
                    <a:pt x="2763" y="340"/>
                  </a:lnTo>
                  <a:lnTo>
                    <a:pt x="2424" y="146"/>
                  </a:lnTo>
                  <a:lnTo>
                    <a:pt x="2133" y="49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971712" y="3315312"/>
              <a:ext cx="392155" cy="392133"/>
            </a:xfrm>
            <a:custGeom>
              <a:avLst/>
              <a:gdLst/>
              <a:ahLst/>
              <a:cxnLst/>
              <a:rect l="l" t="t" r="r" b="b"/>
              <a:pathLst>
                <a:path w="17352" h="17351" extrusionOk="0">
                  <a:moveTo>
                    <a:pt x="9209" y="1793"/>
                  </a:moveTo>
                  <a:lnTo>
                    <a:pt x="9839" y="1890"/>
                  </a:lnTo>
                  <a:lnTo>
                    <a:pt x="10421" y="1987"/>
                  </a:lnTo>
                  <a:lnTo>
                    <a:pt x="11003" y="2181"/>
                  </a:lnTo>
                  <a:lnTo>
                    <a:pt x="11584" y="2424"/>
                  </a:lnTo>
                  <a:lnTo>
                    <a:pt x="12117" y="2714"/>
                  </a:lnTo>
                  <a:lnTo>
                    <a:pt x="12650" y="3005"/>
                  </a:lnTo>
                  <a:lnTo>
                    <a:pt x="13135" y="3393"/>
                  </a:lnTo>
                  <a:lnTo>
                    <a:pt x="13571" y="3781"/>
                  </a:lnTo>
                  <a:lnTo>
                    <a:pt x="13959" y="4265"/>
                  </a:lnTo>
                  <a:lnTo>
                    <a:pt x="14347" y="4750"/>
                  </a:lnTo>
                  <a:lnTo>
                    <a:pt x="14686" y="5234"/>
                  </a:lnTo>
                  <a:lnTo>
                    <a:pt x="14928" y="5768"/>
                  </a:lnTo>
                  <a:lnTo>
                    <a:pt x="15171" y="6349"/>
                  </a:lnTo>
                  <a:lnTo>
                    <a:pt x="15364" y="6931"/>
                  </a:lnTo>
                  <a:lnTo>
                    <a:pt x="15510" y="7561"/>
                  </a:lnTo>
                  <a:lnTo>
                    <a:pt x="15558" y="8191"/>
                  </a:lnTo>
                  <a:lnTo>
                    <a:pt x="15267" y="8191"/>
                  </a:lnTo>
                  <a:lnTo>
                    <a:pt x="15074" y="8336"/>
                  </a:lnTo>
                  <a:lnTo>
                    <a:pt x="14977" y="8482"/>
                  </a:lnTo>
                  <a:lnTo>
                    <a:pt x="14928" y="8675"/>
                  </a:lnTo>
                  <a:lnTo>
                    <a:pt x="14977" y="8869"/>
                  </a:lnTo>
                  <a:lnTo>
                    <a:pt x="15074" y="9063"/>
                  </a:lnTo>
                  <a:lnTo>
                    <a:pt x="15267" y="9160"/>
                  </a:lnTo>
                  <a:lnTo>
                    <a:pt x="15461" y="9209"/>
                  </a:lnTo>
                  <a:lnTo>
                    <a:pt x="15558" y="9209"/>
                  </a:lnTo>
                  <a:lnTo>
                    <a:pt x="15510" y="9839"/>
                  </a:lnTo>
                  <a:lnTo>
                    <a:pt x="15364" y="10420"/>
                  </a:lnTo>
                  <a:lnTo>
                    <a:pt x="15171" y="11002"/>
                  </a:lnTo>
                  <a:lnTo>
                    <a:pt x="14928" y="11583"/>
                  </a:lnTo>
                  <a:lnTo>
                    <a:pt x="14686" y="12116"/>
                  </a:lnTo>
                  <a:lnTo>
                    <a:pt x="14347" y="12650"/>
                  </a:lnTo>
                  <a:lnTo>
                    <a:pt x="13959" y="13134"/>
                  </a:lnTo>
                  <a:lnTo>
                    <a:pt x="13571" y="13570"/>
                  </a:lnTo>
                  <a:lnTo>
                    <a:pt x="13135" y="13958"/>
                  </a:lnTo>
                  <a:lnTo>
                    <a:pt x="12650" y="14346"/>
                  </a:lnTo>
                  <a:lnTo>
                    <a:pt x="12117" y="14685"/>
                  </a:lnTo>
                  <a:lnTo>
                    <a:pt x="11584" y="14927"/>
                  </a:lnTo>
                  <a:lnTo>
                    <a:pt x="11003" y="15170"/>
                  </a:lnTo>
                  <a:lnTo>
                    <a:pt x="10421" y="15364"/>
                  </a:lnTo>
                  <a:lnTo>
                    <a:pt x="9839" y="15509"/>
                  </a:lnTo>
                  <a:lnTo>
                    <a:pt x="9209" y="15557"/>
                  </a:lnTo>
                  <a:lnTo>
                    <a:pt x="9209" y="15461"/>
                  </a:lnTo>
                  <a:lnTo>
                    <a:pt x="9161" y="15267"/>
                  </a:lnTo>
                  <a:lnTo>
                    <a:pt x="9064" y="15073"/>
                  </a:lnTo>
                  <a:lnTo>
                    <a:pt x="8870" y="14976"/>
                  </a:lnTo>
                  <a:lnTo>
                    <a:pt x="8676" y="14927"/>
                  </a:lnTo>
                  <a:lnTo>
                    <a:pt x="8482" y="14976"/>
                  </a:lnTo>
                  <a:lnTo>
                    <a:pt x="8337" y="15073"/>
                  </a:lnTo>
                  <a:lnTo>
                    <a:pt x="8240" y="15267"/>
                  </a:lnTo>
                  <a:lnTo>
                    <a:pt x="8192" y="15461"/>
                  </a:lnTo>
                  <a:lnTo>
                    <a:pt x="8192" y="15557"/>
                  </a:lnTo>
                  <a:lnTo>
                    <a:pt x="7561" y="15509"/>
                  </a:lnTo>
                  <a:lnTo>
                    <a:pt x="6931" y="15364"/>
                  </a:lnTo>
                  <a:lnTo>
                    <a:pt x="6350" y="15170"/>
                  </a:lnTo>
                  <a:lnTo>
                    <a:pt x="5768" y="14927"/>
                  </a:lnTo>
                  <a:lnTo>
                    <a:pt x="5235" y="14685"/>
                  </a:lnTo>
                  <a:lnTo>
                    <a:pt x="4751" y="14346"/>
                  </a:lnTo>
                  <a:lnTo>
                    <a:pt x="4266" y="13958"/>
                  </a:lnTo>
                  <a:lnTo>
                    <a:pt x="3830" y="13570"/>
                  </a:lnTo>
                  <a:lnTo>
                    <a:pt x="3394" y="13134"/>
                  </a:lnTo>
                  <a:lnTo>
                    <a:pt x="3054" y="12650"/>
                  </a:lnTo>
                  <a:lnTo>
                    <a:pt x="2715" y="12116"/>
                  </a:lnTo>
                  <a:lnTo>
                    <a:pt x="2424" y="11583"/>
                  </a:lnTo>
                  <a:lnTo>
                    <a:pt x="2182" y="11002"/>
                  </a:lnTo>
                  <a:lnTo>
                    <a:pt x="1988" y="10420"/>
                  </a:lnTo>
                  <a:lnTo>
                    <a:pt x="1891" y="9839"/>
                  </a:lnTo>
                  <a:lnTo>
                    <a:pt x="1794" y="9209"/>
                  </a:lnTo>
                  <a:lnTo>
                    <a:pt x="1940" y="9209"/>
                  </a:lnTo>
                  <a:lnTo>
                    <a:pt x="2133" y="9160"/>
                  </a:lnTo>
                  <a:lnTo>
                    <a:pt x="2279" y="9063"/>
                  </a:lnTo>
                  <a:lnTo>
                    <a:pt x="2376" y="8869"/>
                  </a:lnTo>
                  <a:lnTo>
                    <a:pt x="2424" y="8675"/>
                  </a:lnTo>
                  <a:lnTo>
                    <a:pt x="2376" y="8482"/>
                  </a:lnTo>
                  <a:lnTo>
                    <a:pt x="2279" y="8336"/>
                  </a:lnTo>
                  <a:lnTo>
                    <a:pt x="2133" y="8191"/>
                  </a:lnTo>
                  <a:lnTo>
                    <a:pt x="1794" y="8191"/>
                  </a:lnTo>
                  <a:lnTo>
                    <a:pt x="1891" y="7561"/>
                  </a:lnTo>
                  <a:lnTo>
                    <a:pt x="1988" y="6931"/>
                  </a:lnTo>
                  <a:lnTo>
                    <a:pt x="2182" y="6349"/>
                  </a:lnTo>
                  <a:lnTo>
                    <a:pt x="2424" y="5768"/>
                  </a:lnTo>
                  <a:lnTo>
                    <a:pt x="2715" y="5234"/>
                  </a:lnTo>
                  <a:lnTo>
                    <a:pt x="3054" y="4750"/>
                  </a:lnTo>
                  <a:lnTo>
                    <a:pt x="3394" y="4265"/>
                  </a:lnTo>
                  <a:lnTo>
                    <a:pt x="3830" y="3781"/>
                  </a:lnTo>
                  <a:lnTo>
                    <a:pt x="4266" y="3393"/>
                  </a:lnTo>
                  <a:lnTo>
                    <a:pt x="4751" y="3005"/>
                  </a:lnTo>
                  <a:lnTo>
                    <a:pt x="5235" y="2714"/>
                  </a:lnTo>
                  <a:lnTo>
                    <a:pt x="5768" y="2424"/>
                  </a:lnTo>
                  <a:lnTo>
                    <a:pt x="6350" y="2181"/>
                  </a:lnTo>
                  <a:lnTo>
                    <a:pt x="6931" y="1987"/>
                  </a:lnTo>
                  <a:lnTo>
                    <a:pt x="7561" y="1890"/>
                  </a:lnTo>
                  <a:lnTo>
                    <a:pt x="8192" y="1793"/>
                  </a:lnTo>
                  <a:lnTo>
                    <a:pt x="8192" y="1890"/>
                  </a:lnTo>
                  <a:lnTo>
                    <a:pt x="8240" y="2133"/>
                  </a:lnTo>
                  <a:lnTo>
                    <a:pt x="8337" y="2278"/>
                  </a:lnTo>
                  <a:lnTo>
                    <a:pt x="8482" y="2375"/>
                  </a:lnTo>
                  <a:lnTo>
                    <a:pt x="8676" y="2424"/>
                  </a:lnTo>
                  <a:lnTo>
                    <a:pt x="8870" y="2375"/>
                  </a:lnTo>
                  <a:lnTo>
                    <a:pt x="9064" y="2278"/>
                  </a:lnTo>
                  <a:lnTo>
                    <a:pt x="9161" y="2133"/>
                  </a:lnTo>
                  <a:lnTo>
                    <a:pt x="9209" y="1890"/>
                  </a:lnTo>
                  <a:lnTo>
                    <a:pt x="9209" y="1793"/>
                  </a:lnTo>
                  <a:close/>
                  <a:moveTo>
                    <a:pt x="8676" y="0"/>
                  </a:moveTo>
                  <a:lnTo>
                    <a:pt x="8482" y="49"/>
                  </a:lnTo>
                  <a:lnTo>
                    <a:pt x="8337" y="146"/>
                  </a:lnTo>
                  <a:lnTo>
                    <a:pt x="8240" y="340"/>
                  </a:lnTo>
                  <a:lnTo>
                    <a:pt x="8192" y="533"/>
                  </a:lnTo>
                  <a:lnTo>
                    <a:pt x="8192" y="776"/>
                  </a:lnTo>
                  <a:lnTo>
                    <a:pt x="7465" y="873"/>
                  </a:lnTo>
                  <a:lnTo>
                    <a:pt x="6786" y="1018"/>
                  </a:lnTo>
                  <a:lnTo>
                    <a:pt x="6108" y="1212"/>
                  </a:lnTo>
                  <a:lnTo>
                    <a:pt x="5429" y="1454"/>
                  </a:lnTo>
                  <a:lnTo>
                    <a:pt x="4799" y="1793"/>
                  </a:lnTo>
                  <a:lnTo>
                    <a:pt x="4169" y="2181"/>
                  </a:lnTo>
                  <a:lnTo>
                    <a:pt x="3636" y="2617"/>
                  </a:lnTo>
                  <a:lnTo>
                    <a:pt x="3103" y="3102"/>
                  </a:lnTo>
                  <a:lnTo>
                    <a:pt x="2618" y="3635"/>
                  </a:lnTo>
                  <a:lnTo>
                    <a:pt x="2182" y="4168"/>
                  </a:lnTo>
                  <a:lnTo>
                    <a:pt x="1794" y="4798"/>
                  </a:lnTo>
                  <a:lnTo>
                    <a:pt x="1455" y="5428"/>
                  </a:lnTo>
                  <a:lnTo>
                    <a:pt x="1213" y="6058"/>
                  </a:lnTo>
                  <a:lnTo>
                    <a:pt x="1019" y="6737"/>
                  </a:lnTo>
                  <a:lnTo>
                    <a:pt x="873" y="7464"/>
                  </a:lnTo>
                  <a:lnTo>
                    <a:pt x="776" y="8191"/>
                  </a:lnTo>
                  <a:lnTo>
                    <a:pt x="340" y="8191"/>
                  </a:lnTo>
                  <a:lnTo>
                    <a:pt x="146" y="8336"/>
                  </a:lnTo>
                  <a:lnTo>
                    <a:pt x="49" y="8482"/>
                  </a:lnTo>
                  <a:lnTo>
                    <a:pt x="1" y="8675"/>
                  </a:lnTo>
                  <a:lnTo>
                    <a:pt x="49" y="8869"/>
                  </a:lnTo>
                  <a:lnTo>
                    <a:pt x="146" y="9063"/>
                  </a:lnTo>
                  <a:lnTo>
                    <a:pt x="340" y="9160"/>
                  </a:lnTo>
                  <a:lnTo>
                    <a:pt x="534" y="9209"/>
                  </a:lnTo>
                  <a:lnTo>
                    <a:pt x="776" y="9209"/>
                  </a:lnTo>
                  <a:lnTo>
                    <a:pt x="873" y="9887"/>
                  </a:lnTo>
                  <a:lnTo>
                    <a:pt x="1019" y="10614"/>
                  </a:lnTo>
                  <a:lnTo>
                    <a:pt x="1213" y="11293"/>
                  </a:lnTo>
                  <a:lnTo>
                    <a:pt x="1455" y="11923"/>
                  </a:lnTo>
                  <a:lnTo>
                    <a:pt x="1794" y="12553"/>
                  </a:lnTo>
                  <a:lnTo>
                    <a:pt x="2182" y="13183"/>
                  </a:lnTo>
                  <a:lnTo>
                    <a:pt x="2618" y="13764"/>
                  </a:lnTo>
                  <a:lnTo>
                    <a:pt x="3103" y="14297"/>
                  </a:lnTo>
                  <a:lnTo>
                    <a:pt x="3636" y="14782"/>
                  </a:lnTo>
                  <a:lnTo>
                    <a:pt x="4169" y="15218"/>
                  </a:lnTo>
                  <a:lnTo>
                    <a:pt x="4799" y="15557"/>
                  </a:lnTo>
                  <a:lnTo>
                    <a:pt x="5429" y="15897"/>
                  </a:lnTo>
                  <a:lnTo>
                    <a:pt x="6108" y="16188"/>
                  </a:lnTo>
                  <a:lnTo>
                    <a:pt x="6786" y="16381"/>
                  </a:lnTo>
                  <a:lnTo>
                    <a:pt x="7465" y="16527"/>
                  </a:lnTo>
                  <a:lnTo>
                    <a:pt x="8192" y="16575"/>
                  </a:lnTo>
                  <a:lnTo>
                    <a:pt x="8192" y="16866"/>
                  </a:lnTo>
                  <a:lnTo>
                    <a:pt x="8240" y="17060"/>
                  </a:lnTo>
                  <a:lnTo>
                    <a:pt x="8337" y="17205"/>
                  </a:lnTo>
                  <a:lnTo>
                    <a:pt x="8482" y="17302"/>
                  </a:lnTo>
                  <a:lnTo>
                    <a:pt x="8676" y="17351"/>
                  </a:lnTo>
                  <a:lnTo>
                    <a:pt x="8870" y="17302"/>
                  </a:lnTo>
                  <a:lnTo>
                    <a:pt x="9064" y="17205"/>
                  </a:lnTo>
                  <a:lnTo>
                    <a:pt x="9161" y="17060"/>
                  </a:lnTo>
                  <a:lnTo>
                    <a:pt x="9209" y="16866"/>
                  </a:lnTo>
                  <a:lnTo>
                    <a:pt x="9209" y="16575"/>
                  </a:lnTo>
                  <a:lnTo>
                    <a:pt x="9888" y="16527"/>
                  </a:lnTo>
                  <a:lnTo>
                    <a:pt x="10615" y="16381"/>
                  </a:lnTo>
                  <a:lnTo>
                    <a:pt x="11293" y="16188"/>
                  </a:lnTo>
                  <a:lnTo>
                    <a:pt x="11923" y="15897"/>
                  </a:lnTo>
                  <a:lnTo>
                    <a:pt x="12553" y="15557"/>
                  </a:lnTo>
                  <a:lnTo>
                    <a:pt x="13183" y="15218"/>
                  </a:lnTo>
                  <a:lnTo>
                    <a:pt x="13765" y="14782"/>
                  </a:lnTo>
                  <a:lnTo>
                    <a:pt x="14298" y="14297"/>
                  </a:lnTo>
                  <a:lnTo>
                    <a:pt x="14783" y="13764"/>
                  </a:lnTo>
                  <a:lnTo>
                    <a:pt x="15219" y="13183"/>
                  </a:lnTo>
                  <a:lnTo>
                    <a:pt x="15607" y="12553"/>
                  </a:lnTo>
                  <a:lnTo>
                    <a:pt x="15897" y="11923"/>
                  </a:lnTo>
                  <a:lnTo>
                    <a:pt x="16188" y="11293"/>
                  </a:lnTo>
                  <a:lnTo>
                    <a:pt x="16382" y="10614"/>
                  </a:lnTo>
                  <a:lnTo>
                    <a:pt x="16528" y="9887"/>
                  </a:lnTo>
                  <a:lnTo>
                    <a:pt x="16576" y="9209"/>
                  </a:lnTo>
                  <a:lnTo>
                    <a:pt x="16867" y="9209"/>
                  </a:lnTo>
                  <a:lnTo>
                    <a:pt x="17061" y="9160"/>
                  </a:lnTo>
                  <a:lnTo>
                    <a:pt x="17206" y="9063"/>
                  </a:lnTo>
                  <a:lnTo>
                    <a:pt x="17303" y="8869"/>
                  </a:lnTo>
                  <a:lnTo>
                    <a:pt x="17351" y="8675"/>
                  </a:lnTo>
                  <a:lnTo>
                    <a:pt x="17303" y="8482"/>
                  </a:lnTo>
                  <a:lnTo>
                    <a:pt x="17206" y="8336"/>
                  </a:lnTo>
                  <a:lnTo>
                    <a:pt x="17061" y="8191"/>
                  </a:lnTo>
                  <a:lnTo>
                    <a:pt x="16576" y="8191"/>
                  </a:lnTo>
                  <a:lnTo>
                    <a:pt x="16528" y="7464"/>
                  </a:lnTo>
                  <a:lnTo>
                    <a:pt x="16382" y="6737"/>
                  </a:lnTo>
                  <a:lnTo>
                    <a:pt x="16188" y="6058"/>
                  </a:lnTo>
                  <a:lnTo>
                    <a:pt x="15897" y="5428"/>
                  </a:lnTo>
                  <a:lnTo>
                    <a:pt x="15607" y="4798"/>
                  </a:lnTo>
                  <a:lnTo>
                    <a:pt x="15219" y="4168"/>
                  </a:lnTo>
                  <a:lnTo>
                    <a:pt x="14783" y="3635"/>
                  </a:lnTo>
                  <a:lnTo>
                    <a:pt x="14298" y="3102"/>
                  </a:lnTo>
                  <a:lnTo>
                    <a:pt x="13765" y="2617"/>
                  </a:lnTo>
                  <a:lnTo>
                    <a:pt x="13183" y="2181"/>
                  </a:lnTo>
                  <a:lnTo>
                    <a:pt x="12553" y="1793"/>
                  </a:lnTo>
                  <a:lnTo>
                    <a:pt x="11923" y="1454"/>
                  </a:lnTo>
                  <a:lnTo>
                    <a:pt x="11293" y="1212"/>
                  </a:lnTo>
                  <a:lnTo>
                    <a:pt x="10615" y="1018"/>
                  </a:lnTo>
                  <a:lnTo>
                    <a:pt x="9888" y="873"/>
                  </a:lnTo>
                  <a:lnTo>
                    <a:pt x="9209" y="776"/>
                  </a:lnTo>
                  <a:lnTo>
                    <a:pt x="9209" y="533"/>
                  </a:lnTo>
                  <a:lnTo>
                    <a:pt x="9161" y="340"/>
                  </a:lnTo>
                  <a:lnTo>
                    <a:pt x="9064" y="146"/>
                  </a:lnTo>
                  <a:lnTo>
                    <a:pt x="8870" y="49"/>
                  </a:lnTo>
                  <a:lnTo>
                    <a:pt x="8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960000" y="48955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latin typeface="DM Sans" pitchFamily="2" charset="77"/>
              </a:rPr>
              <a:t>Literature Review</a:t>
            </a:r>
            <a:endParaRPr b="1" dirty="0">
              <a:latin typeface="DM Sans" pitchFamily="2" charset="77"/>
            </a:endParaRPr>
          </a:p>
        </p:txBody>
      </p:sp>
      <p:sp>
        <p:nvSpPr>
          <p:cNvPr id="527" name="Google Shape;527;p45"/>
          <p:cNvSpPr txBox="1">
            <a:spLocks noGrp="1"/>
          </p:cNvSpPr>
          <p:nvPr>
            <p:ph type="subTitle" idx="1"/>
          </p:nvPr>
        </p:nvSpPr>
        <p:spPr>
          <a:xfrm>
            <a:off x="0" y="2730817"/>
            <a:ext cx="4103831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DM Sans" pitchFamily="2" charset="77"/>
              </a:rPr>
              <a:t>Found that decision tree was best for predicting stress, SVM for depression, Linear Regression &amp; Neural Networks for anxiety</a:t>
            </a:r>
          </a:p>
        </p:txBody>
      </p:sp>
      <p:sp>
        <p:nvSpPr>
          <p:cNvPr id="529" name="Google Shape;529;p45"/>
          <p:cNvSpPr txBox="1">
            <a:spLocks noGrp="1"/>
          </p:cNvSpPr>
          <p:nvPr>
            <p:ph type="subTitle" idx="3"/>
          </p:nvPr>
        </p:nvSpPr>
        <p:spPr>
          <a:xfrm>
            <a:off x="1523933" y="5347084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dirty="0">
                <a:latin typeface="DM Sans" pitchFamily="2" charset="77"/>
              </a:rPr>
              <a:t>Found that among supervised learning methods commonly used in mental health issues detection, SVM is the most used ML technique</a:t>
            </a:r>
            <a:endParaRPr sz="1600" dirty="0">
              <a:latin typeface="DM Sans" pitchFamily="2" charset="77"/>
            </a:endParaRPr>
          </a:p>
        </p:txBody>
      </p:sp>
      <p:sp>
        <p:nvSpPr>
          <p:cNvPr id="530" name="Google Shape;530;p45"/>
          <p:cNvSpPr txBox="1">
            <a:spLocks noGrp="1"/>
          </p:cNvSpPr>
          <p:nvPr>
            <p:ph type="subTitle" idx="4"/>
          </p:nvPr>
        </p:nvSpPr>
        <p:spPr>
          <a:xfrm>
            <a:off x="6332455" y="5347084"/>
            <a:ext cx="4335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dirty="0">
                <a:latin typeface="DM Sans" pitchFamily="2" charset="77"/>
              </a:rPr>
              <a:t>SVM, KNN, Random Forest performed equally well. Using ensemble methods  improved accuracy significantly</a:t>
            </a:r>
            <a:endParaRPr sz="1600" dirty="0">
              <a:latin typeface="DM Sans" pitchFamily="2" charset="77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ubTitle" idx="5"/>
          </p:nvPr>
        </p:nvSpPr>
        <p:spPr>
          <a:xfrm>
            <a:off x="0" y="2222472"/>
            <a:ext cx="3502152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800" dirty="0"/>
              <a:t>Paper 1</a:t>
            </a:r>
            <a:endParaRPr sz="2800" dirty="0"/>
          </a:p>
        </p:txBody>
      </p:sp>
      <p:sp>
        <p:nvSpPr>
          <p:cNvPr id="532" name="Google Shape;532;p45"/>
          <p:cNvSpPr txBox="1">
            <a:spLocks noGrp="1"/>
          </p:cNvSpPr>
          <p:nvPr>
            <p:ph type="subTitle" idx="6"/>
          </p:nvPr>
        </p:nvSpPr>
        <p:spPr>
          <a:xfrm>
            <a:off x="1523949" y="4869251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>
                <a:latin typeface="DM Sans" pitchFamily="2" charset="77"/>
              </a:rPr>
              <a:t>Paper 4</a:t>
            </a:r>
            <a:endParaRPr dirty="0">
              <a:latin typeface="DM Sans" pitchFamily="2" charset="77"/>
            </a:endParaRPr>
          </a:p>
        </p:txBody>
      </p:sp>
      <p:sp>
        <p:nvSpPr>
          <p:cNvPr id="534" name="Google Shape;534;p45"/>
          <p:cNvSpPr txBox="1">
            <a:spLocks noGrp="1"/>
          </p:cNvSpPr>
          <p:nvPr>
            <p:ph type="subTitle" idx="8"/>
          </p:nvPr>
        </p:nvSpPr>
        <p:spPr>
          <a:xfrm>
            <a:off x="6332451" y="4869251"/>
            <a:ext cx="4335600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dirty="0"/>
              <a:t>Paper 5</a:t>
            </a:r>
            <a:endParaRPr dirty="0"/>
          </a:p>
        </p:txBody>
      </p:sp>
      <p:grpSp>
        <p:nvGrpSpPr>
          <p:cNvPr id="2" name="Google Shape;9458;p85">
            <a:extLst>
              <a:ext uri="{FF2B5EF4-FFF2-40B4-BE49-F238E27FC236}">
                <a16:creationId xmlns:a16="http://schemas.microsoft.com/office/drawing/2014/main" id="{BF790FF1-E3EB-9861-26A1-75EC0A400B88}"/>
              </a:ext>
            </a:extLst>
          </p:cNvPr>
          <p:cNvGrpSpPr/>
          <p:nvPr/>
        </p:nvGrpSpPr>
        <p:grpSpPr>
          <a:xfrm>
            <a:off x="1226273" y="1664846"/>
            <a:ext cx="595320" cy="558033"/>
            <a:chOff x="-37534750" y="2668075"/>
            <a:chExt cx="332400" cy="319900"/>
          </a:xfrm>
        </p:grpSpPr>
        <p:sp>
          <p:nvSpPr>
            <p:cNvPr id="3" name="Google Shape;9459;p85">
              <a:extLst>
                <a:ext uri="{FF2B5EF4-FFF2-40B4-BE49-F238E27FC236}">
                  <a16:creationId xmlns:a16="http://schemas.microsoft.com/office/drawing/2014/main" id="{E6EA479D-B747-7F9C-6D19-220F39C8564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60;p85">
              <a:extLst>
                <a:ext uri="{FF2B5EF4-FFF2-40B4-BE49-F238E27FC236}">
                  <a16:creationId xmlns:a16="http://schemas.microsoft.com/office/drawing/2014/main" id="{31A19A81-5B78-0E79-090D-3F73114C7D86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9448;p85">
            <a:extLst>
              <a:ext uri="{FF2B5EF4-FFF2-40B4-BE49-F238E27FC236}">
                <a16:creationId xmlns:a16="http://schemas.microsoft.com/office/drawing/2014/main" id="{3BF9E689-9FE0-7846-8CB3-698189D7F0C5}"/>
              </a:ext>
            </a:extLst>
          </p:cNvPr>
          <p:cNvSpPr/>
          <p:nvPr/>
        </p:nvSpPr>
        <p:spPr>
          <a:xfrm>
            <a:off x="6096000" y="1720102"/>
            <a:ext cx="595320" cy="50237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31;p45">
            <a:extLst>
              <a:ext uri="{FF2B5EF4-FFF2-40B4-BE49-F238E27FC236}">
                <a16:creationId xmlns:a16="http://schemas.microsoft.com/office/drawing/2014/main" id="{FC6BD5C6-9825-9F11-F7EE-308C06AB632F}"/>
              </a:ext>
            </a:extLst>
          </p:cNvPr>
          <p:cNvSpPr txBox="1">
            <a:spLocks/>
          </p:cNvSpPr>
          <p:nvPr/>
        </p:nvSpPr>
        <p:spPr>
          <a:xfrm>
            <a:off x="4728425" y="2222472"/>
            <a:ext cx="3502152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800" dirty="0"/>
              <a:t>Paper 2</a:t>
            </a:r>
          </a:p>
        </p:txBody>
      </p:sp>
      <p:sp>
        <p:nvSpPr>
          <p:cNvPr id="12" name="Google Shape;527;p45">
            <a:extLst>
              <a:ext uri="{FF2B5EF4-FFF2-40B4-BE49-F238E27FC236}">
                <a16:creationId xmlns:a16="http://schemas.microsoft.com/office/drawing/2014/main" id="{BDDD2BED-1441-CC4C-E204-524CEB689FAF}"/>
              </a:ext>
            </a:extLst>
          </p:cNvPr>
          <p:cNvSpPr txBox="1">
            <a:spLocks/>
          </p:cNvSpPr>
          <p:nvPr/>
        </p:nvSpPr>
        <p:spPr>
          <a:xfrm>
            <a:off x="4243054" y="2728689"/>
            <a:ext cx="4103831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latin typeface="DM Sans" pitchFamily="2" charset="77"/>
              </a:rPr>
              <a:t>Found that Multilayer Perceptron, Multiclass Classifier, and the Logical Analysis of Data (LAD) Tree were most accurate in predicting mental health problems affecting children</a:t>
            </a:r>
          </a:p>
        </p:txBody>
      </p:sp>
      <p:sp>
        <p:nvSpPr>
          <p:cNvPr id="13" name="Google Shape;9446;p85">
            <a:extLst>
              <a:ext uri="{FF2B5EF4-FFF2-40B4-BE49-F238E27FC236}">
                <a16:creationId xmlns:a16="http://schemas.microsoft.com/office/drawing/2014/main" id="{4A465D19-A4CC-6E89-0168-2E151AA9D1C2}"/>
              </a:ext>
            </a:extLst>
          </p:cNvPr>
          <p:cNvSpPr/>
          <p:nvPr/>
        </p:nvSpPr>
        <p:spPr>
          <a:xfrm>
            <a:off x="10277871" y="1664846"/>
            <a:ext cx="508675" cy="55803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531;p45">
            <a:extLst>
              <a:ext uri="{FF2B5EF4-FFF2-40B4-BE49-F238E27FC236}">
                <a16:creationId xmlns:a16="http://schemas.microsoft.com/office/drawing/2014/main" id="{5F441244-0750-2486-081C-87C147A4B37D}"/>
              </a:ext>
            </a:extLst>
          </p:cNvPr>
          <p:cNvSpPr txBox="1">
            <a:spLocks/>
          </p:cNvSpPr>
          <p:nvPr/>
        </p:nvSpPr>
        <p:spPr>
          <a:xfrm>
            <a:off x="8738863" y="2218214"/>
            <a:ext cx="3453136" cy="6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 kern="120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800" dirty="0"/>
              <a:t>Paper 3</a:t>
            </a:r>
          </a:p>
        </p:txBody>
      </p:sp>
      <p:sp>
        <p:nvSpPr>
          <p:cNvPr id="16" name="Google Shape;527;p45">
            <a:extLst>
              <a:ext uri="{FF2B5EF4-FFF2-40B4-BE49-F238E27FC236}">
                <a16:creationId xmlns:a16="http://schemas.microsoft.com/office/drawing/2014/main" id="{A4ECCE6A-1DF1-6D79-FAC9-E72F73A8C627}"/>
              </a:ext>
            </a:extLst>
          </p:cNvPr>
          <p:cNvSpPr txBox="1">
            <a:spLocks/>
          </p:cNvSpPr>
          <p:nvPr/>
        </p:nvSpPr>
        <p:spPr>
          <a:xfrm>
            <a:off x="8579502" y="2717435"/>
            <a:ext cx="350215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latin typeface="DM Sans" pitchFamily="2" charset="77"/>
              </a:rPr>
              <a:t>Found that accuracy of the stacking model was the highest among Logistic Regression, K-NN Classifier, Decision Tree Classifier, Random Forest, and Stacking</a:t>
            </a:r>
          </a:p>
        </p:txBody>
      </p:sp>
      <p:sp>
        <p:nvSpPr>
          <p:cNvPr id="17" name="Google Shape;9433;p85">
            <a:extLst>
              <a:ext uri="{FF2B5EF4-FFF2-40B4-BE49-F238E27FC236}">
                <a16:creationId xmlns:a16="http://schemas.microsoft.com/office/drawing/2014/main" id="{B95D68BF-F3B7-4490-D172-C4887265F240}"/>
              </a:ext>
            </a:extLst>
          </p:cNvPr>
          <p:cNvSpPr/>
          <p:nvPr/>
        </p:nvSpPr>
        <p:spPr>
          <a:xfrm>
            <a:off x="3399982" y="4332333"/>
            <a:ext cx="583502" cy="505383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98;p84">
            <a:extLst>
              <a:ext uri="{FF2B5EF4-FFF2-40B4-BE49-F238E27FC236}">
                <a16:creationId xmlns:a16="http://schemas.microsoft.com/office/drawing/2014/main" id="{91D7E3F0-83A0-D91F-BE7E-670D2C9E5F56}"/>
              </a:ext>
            </a:extLst>
          </p:cNvPr>
          <p:cNvSpPr/>
          <p:nvPr/>
        </p:nvSpPr>
        <p:spPr>
          <a:xfrm>
            <a:off x="8346885" y="4343587"/>
            <a:ext cx="502232" cy="536918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dk2"/>
          </a:solidFill>
          <a:ln w="63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42"/>
          <p:cNvGrpSpPr/>
          <p:nvPr/>
        </p:nvGrpSpPr>
        <p:grpSpPr>
          <a:xfrm>
            <a:off x="7191120" y="358535"/>
            <a:ext cx="5435231" cy="8086423"/>
            <a:chOff x="5430930" y="-445784"/>
            <a:chExt cx="4086563" cy="6064817"/>
          </a:xfrm>
          <a:noFill/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grpFill/>
            <a:ln w="19050" cap="flat" cmpd="sng">
              <a:solidFill>
                <a:schemeClr val="tx1">
                  <a:alpha val="12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961643" y="442131"/>
            <a:ext cx="1015420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latin typeface="DM Sans" pitchFamily="2" charset="77"/>
              </a:rPr>
              <a:t>Data collection &amp; analysis</a:t>
            </a:r>
            <a:endParaRPr b="1" dirty="0">
              <a:latin typeface="DM Sans" pitchFamily="2" charset="77"/>
            </a:endParaRP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146592" y="1440817"/>
            <a:ext cx="5726400" cy="28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DM Sans" pitchFamily="2" charset="77"/>
              </a:rPr>
              <a:t>Dataset  - </a:t>
            </a:r>
            <a:r>
              <a:rPr lang="en-US" sz="2000" dirty="0">
                <a:latin typeface="DM Sans" pitchFamily="2" charset="77"/>
                <a:hlinkClick r:id="rId3"/>
              </a:rPr>
              <a:t>Mental Health Detection Dataset</a:t>
            </a:r>
            <a:r>
              <a:rPr lang="en-US" sz="2000" dirty="0">
                <a:latin typeface="DM Sans" pitchFamily="2" charset="77"/>
              </a:rPr>
              <a:t> from kaggle.com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DM Sans" pitchFamily="2" charset="77"/>
              </a:rPr>
              <a:t>Dataset Description –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DM Sans" pitchFamily="2" charset="77"/>
              </a:rPr>
              <a:t>Number of Rows: 540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>
                <a:latin typeface="DM Sans" pitchFamily="2" charset="77"/>
              </a:rPr>
              <a:t>Number of Columns: 16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b="1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b="1" dirty="0">
              <a:latin typeface="DM Sans" pitchFamily="2" charset="7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DM Sans" pitchFamily="2" charset="77"/>
              </a:rPr>
              <a:t>Screenshot of data: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dirty="0">
              <a:latin typeface="DM Sans" pitchFamily="2" charset="77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448C401-21D4-3694-5741-26F9813ADBD4}"/>
              </a:ext>
            </a:extLst>
          </p:cNvPr>
          <p:cNvSpPr/>
          <p:nvPr/>
        </p:nvSpPr>
        <p:spPr>
          <a:xfrm rot="16200000">
            <a:off x="5758857" y="-86760"/>
            <a:ext cx="297534" cy="9895247"/>
          </a:xfrm>
          <a:prstGeom prst="rightBrace">
            <a:avLst>
              <a:gd name="adj1" fmla="val 15714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ABF5-36A2-39B1-43B3-5A6B1DF31136}"/>
              </a:ext>
            </a:extLst>
          </p:cNvPr>
          <p:cNvSpPr txBox="1"/>
          <p:nvPr/>
        </p:nvSpPr>
        <p:spPr>
          <a:xfrm>
            <a:off x="4974446" y="4140769"/>
            <a:ext cx="2042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DM Sans" pitchFamily="2" charset="77"/>
              </a:rPr>
              <a:t>Independent Variables: </a:t>
            </a:r>
            <a:r>
              <a:rPr lang="en-US" sz="1100" dirty="0">
                <a:latin typeface="DM Sans" pitchFamily="2" charset="77"/>
              </a:rPr>
              <a:t>Numerical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90240-28E4-0FE3-CA13-C84532A9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5" y="4968915"/>
            <a:ext cx="11988955" cy="173299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F44F6FA-F340-FA53-D4F7-22C25E2528FF}"/>
              </a:ext>
            </a:extLst>
          </p:cNvPr>
          <p:cNvSpPr/>
          <p:nvPr/>
        </p:nvSpPr>
        <p:spPr>
          <a:xfrm rot="16200000">
            <a:off x="420339" y="4765241"/>
            <a:ext cx="247776" cy="31683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431D-AA89-CDAA-A3E9-42BDC25C58FE}"/>
              </a:ext>
            </a:extLst>
          </p:cNvPr>
          <p:cNvSpPr txBox="1"/>
          <p:nvPr/>
        </p:nvSpPr>
        <p:spPr>
          <a:xfrm>
            <a:off x="-38798" y="4510093"/>
            <a:ext cx="221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DM Sans" pitchFamily="2" charset="77"/>
              </a:rPr>
              <a:t>Unique Patient Identifier</a:t>
            </a:r>
            <a:endParaRPr lang="en-US" sz="1050" dirty="0">
              <a:latin typeface="DM Sans" pitchFamily="2" charset="77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28578E3-651E-A7AA-9FB3-4EBF90DECDBD}"/>
              </a:ext>
            </a:extLst>
          </p:cNvPr>
          <p:cNvSpPr/>
          <p:nvPr/>
        </p:nvSpPr>
        <p:spPr>
          <a:xfrm rot="16200000">
            <a:off x="11562000" y="4486607"/>
            <a:ext cx="281000" cy="739750"/>
          </a:xfrm>
          <a:prstGeom prst="rightBrace">
            <a:avLst>
              <a:gd name="adj1" fmla="val 4795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8A992-3130-409A-41BF-344A9136925D}"/>
              </a:ext>
            </a:extLst>
          </p:cNvPr>
          <p:cNvSpPr txBox="1"/>
          <p:nvPr/>
        </p:nvSpPr>
        <p:spPr>
          <a:xfrm>
            <a:off x="10693667" y="4336067"/>
            <a:ext cx="14983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DM Sans" pitchFamily="2" charset="77"/>
              </a:rPr>
              <a:t>Target Variable: </a:t>
            </a:r>
            <a:r>
              <a:rPr lang="en-US" sz="1050" dirty="0">
                <a:latin typeface="DM Sans" pitchFamily="2" charset="77"/>
              </a:rPr>
              <a:t>Categorical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B8290-7354-AFFB-270F-5FC5757D55E8}"/>
              </a:ext>
            </a:extLst>
          </p:cNvPr>
          <p:cNvSpPr/>
          <p:nvPr/>
        </p:nvSpPr>
        <p:spPr>
          <a:xfrm>
            <a:off x="11192705" y="4996982"/>
            <a:ext cx="999295" cy="155289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>
                <a:alpha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8E862-428A-AF55-4628-243A4749EDED}"/>
              </a:ext>
            </a:extLst>
          </p:cNvPr>
          <p:cNvSpPr/>
          <p:nvPr/>
        </p:nvSpPr>
        <p:spPr>
          <a:xfrm>
            <a:off x="798897" y="4996982"/>
            <a:ext cx="10393808" cy="1552892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6">
                <a:lumMod val="20000"/>
                <a:lumOff val="8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6BE70-5B09-792A-16EB-068A8B10D2BE}"/>
              </a:ext>
            </a:extLst>
          </p:cNvPr>
          <p:cNvSpPr/>
          <p:nvPr/>
        </p:nvSpPr>
        <p:spPr>
          <a:xfrm>
            <a:off x="317634" y="5009050"/>
            <a:ext cx="481263" cy="1554095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5075219" y="4130884"/>
            <a:ext cx="6090400" cy="154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b="1" dirty="0">
                <a:latin typeface="DM Sans" pitchFamily="2" charset="77"/>
              </a:rPr>
              <a:t>Hypothesis</a:t>
            </a:r>
            <a:r>
              <a:rPr lang="en" sz="4000" dirty="0">
                <a:latin typeface="DM Sans" pitchFamily="2" charset="77"/>
              </a:rPr>
              <a:t>:</a:t>
            </a:r>
            <a:br>
              <a:rPr lang="en" sz="4000" dirty="0">
                <a:latin typeface="DM Sans" pitchFamily="2" charset="77"/>
              </a:rPr>
            </a:br>
            <a:r>
              <a:rPr lang="en" sz="4000" dirty="0">
                <a:latin typeface="DM Sans" pitchFamily="2" charset="77"/>
              </a:rPr>
              <a:t>Supervised learning methods will be </a:t>
            </a:r>
            <a:r>
              <a:rPr lang="en" sz="4000" b="1" i="1" dirty="0">
                <a:latin typeface="DM Sans" pitchFamily="2" charset="77"/>
              </a:rPr>
              <a:t>more effective</a:t>
            </a:r>
            <a:r>
              <a:rPr lang="en" sz="4000" dirty="0">
                <a:latin typeface="DM Sans" pitchFamily="2" charset="77"/>
              </a:rPr>
              <a:t> than unsupervised learning methods in diagnosing mental health disorders</a:t>
            </a:r>
            <a:endParaRPr sz="4000" dirty="0">
              <a:latin typeface="DM Sans" pitchFamily="2" charset="77"/>
            </a:endParaRP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722542" y="-829698"/>
            <a:ext cx="5514825" cy="8121556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424" name="Google Shape;424;p39"/>
          <p:cNvCxnSpPr>
            <a:cxnSpLocks/>
          </p:cNvCxnSpPr>
          <p:nvPr/>
        </p:nvCxnSpPr>
        <p:spPr>
          <a:xfrm>
            <a:off x="5184742" y="2207317"/>
            <a:ext cx="28091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>
            <a:spLocks noGrp="1"/>
          </p:cNvSpPr>
          <p:nvPr>
            <p:ph type="title"/>
          </p:nvPr>
        </p:nvSpPr>
        <p:spPr>
          <a:xfrm>
            <a:off x="1040387" y="10078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77"/>
              </a:rPr>
              <a:t>Supervised Learning Models</a:t>
            </a:r>
            <a:br>
              <a:rPr lang="en-US" sz="3600" dirty="0">
                <a:latin typeface="DM Sans" pitchFamily="2" charset="77"/>
              </a:rPr>
            </a:br>
            <a:r>
              <a:rPr lang="en-US" sz="2800" dirty="0">
                <a:latin typeface="DM Sans" pitchFamily="2" charset="77"/>
              </a:rPr>
              <a:t>Decision Tree vs SVM</a:t>
            </a:r>
            <a:endParaRPr sz="3600" dirty="0">
              <a:latin typeface="DM Sans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369DC-9941-1AAF-1D26-8D7AE5E4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5" y="1302711"/>
            <a:ext cx="5729707" cy="3285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FB608-4534-6F35-C270-412FE9E16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19" y="1614442"/>
            <a:ext cx="5218939" cy="2133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FD2432-DDBB-820B-3E0F-A5D687C12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473" y="4468424"/>
            <a:ext cx="3053394" cy="13182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6BE47-5C32-C925-E943-F5211F24F1D0}"/>
              </a:ext>
            </a:extLst>
          </p:cNvPr>
          <p:cNvCxnSpPr>
            <a:cxnSpLocks/>
          </p:cNvCxnSpPr>
          <p:nvPr/>
        </p:nvCxnSpPr>
        <p:spPr>
          <a:xfrm>
            <a:off x="6330469" y="1239714"/>
            <a:ext cx="0" cy="5452488"/>
          </a:xfrm>
          <a:prstGeom prst="line">
            <a:avLst/>
          </a:prstGeom>
          <a:ln w="0">
            <a:solidFill>
              <a:schemeClr val="tx1">
                <a:alpha val="5987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086DA18-6830-1762-3078-1CC19495D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630" y="5786656"/>
            <a:ext cx="3114195" cy="905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D366D-E0ED-B885-503B-69A9DD60F9B6}"/>
              </a:ext>
            </a:extLst>
          </p:cNvPr>
          <p:cNvSpPr txBox="1"/>
          <p:nvPr/>
        </p:nvSpPr>
        <p:spPr>
          <a:xfrm>
            <a:off x="7070669" y="4369305"/>
            <a:ext cx="4847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supervised learning models have </a:t>
            </a:r>
            <a:r>
              <a:rPr lang="en-US" sz="2800" b="1" dirty="0">
                <a:solidFill>
                  <a:srgbClr val="C00000"/>
                </a:solidFill>
              </a:rPr>
              <a:t>low accuracy scores </a:t>
            </a:r>
            <a:r>
              <a:rPr lang="en-US" sz="2800" dirty="0"/>
              <a:t>between 45% and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>
            <a:spLocks noGrp="1"/>
          </p:cNvSpPr>
          <p:nvPr>
            <p:ph type="title"/>
          </p:nvPr>
        </p:nvSpPr>
        <p:spPr>
          <a:xfrm>
            <a:off x="1040387" y="10078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77"/>
              </a:rPr>
              <a:t>Unsupervised Learning Models</a:t>
            </a:r>
            <a:br>
              <a:rPr lang="en-US" sz="3600" dirty="0">
                <a:latin typeface="DM Sans" pitchFamily="2" charset="77"/>
              </a:rPr>
            </a:br>
            <a:r>
              <a:rPr lang="en-US" sz="2800" dirty="0">
                <a:latin typeface="DM Sans" pitchFamily="2" charset="77"/>
              </a:rPr>
              <a:t>K-Means Clustering vs Hierarchical Clustering</a:t>
            </a:r>
            <a:endParaRPr sz="3600" dirty="0">
              <a:latin typeface="DM San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75D36-3F43-5CDB-4D15-C21713420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"/>
          <a:stretch/>
        </p:blipFill>
        <p:spPr>
          <a:xfrm>
            <a:off x="334734" y="1418538"/>
            <a:ext cx="5024009" cy="369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4339-F95C-E6CE-BBB4-E0E7F00E96E3}"/>
              </a:ext>
            </a:extLst>
          </p:cNvPr>
          <p:cNvSpPr txBox="1"/>
          <p:nvPr/>
        </p:nvSpPr>
        <p:spPr>
          <a:xfrm>
            <a:off x="465290" y="5579349"/>
            <a:ext cx="420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Silhouette Score: </a:t>
            </a:r>
            <a:r>
              <a:rPr lang="en-US" dirty="0"/>
              <a:t>0.75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7B324C-E50F-0BC5-1FB6-593EB07D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72" y="1099036"/>
            <a:ext cx="5310073" cy="433821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196D360-D56A-55CE-DF9F-78D0B37E2B53}"/>
              </a:ext>
            </a:extLst>
          </p:cNvPr>
          <p:cNvSpPr/>
          <p:nvPr/>
        </p:nvSpPr>
        <p:spPr>
          <a:xfrm>
            <a:off x="2220687" y="4114800"/>
            <a:ext cx="293914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2A5A7-3C83-7379-CC46-EFD536191FF5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2471558" y="3861707"/>
            <a:ext cx="238985" cy="294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EE566C-BE13-EEF9-FC0C-62354CDED635}"/>
              </a:ext>
            </a:extLst>
          </p:cNvPr>
          <p:cNvSpPr txBox="1"/>
          <p:nvPr/>
        </p:nvSpPr>
        <p:spPr>
          <a:xfrm>
            <a:off x="2616602" y="3585147"/>
            <a:ext cx="1069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Optimal Number of Clusters = 4</a:t>
            </a:r>
          </a:p>
        </p:txBody>
      </p:sp>
    </p:spTree>
    <p:extLst>
      <p:ext uri="{BB962C8B-B14F-4D97-AF65-F5344CB8AC3E}">
        <p14:creationId xmlns:p14="http://schemas.microsoft.com/office/powerpoint/2010/main" val="124287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>
            <a:spLocks noGrp="1"/>
          </p:cNvSpPr>
          <p:nvPr>
            <p:ph type="title"/>
          </p:nvPr>
        </p:nvSpPr>
        <p:spPr>
          <a:xfrm>
            <a:off x="1040387" y="100781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77"/>
              </a:rPr>
              <a:t>Unsupervised Learning Models</a:t>
            </a:r>
            <a:br>
              <a:rPr lang="en-US" sz="3600" dirty="0">
                <a:latin typeface="DM Sans" pitchFamily="2" charset="77"/>
              </a:rPr>
            </a:br>
            <a:r>
              <a:rPr lang="en-US" sz="2800" dirty="0">
                <a:latin typeface="DM Sans" pitchFamily="2" charset="77"/>
              </a:rPr>
              <a:t>K-Means Clustering vs Hierarchical Clustering</a:t>
            </a:r>
            <a:endParaRPr sz="3600" dirty="0">
              <a:latin typeface="DM Sans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26CF98-DD8F-49AC-7D20-1468CEB6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9036"/>
            <a:ext cx="5965371" cy="4123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60C360-D03B-797C-CA79-EAB096D4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7"/>
          <a:stretch/>
        </p:blipFill>
        <p:spPr>
          <a:xfrm>
            <a:off x="6096000" y="1099036"/>
            <a:ext cx="5857185" cy="4433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6014DC-7210-8636-3B63-1D24ABD05FA3}"/>
              </a:ext>
            </a:extLst>
          </p:cNvPr>
          <p:cNvSpPr txBox="1"/>
          <p:nvPr/>
        </p:nvSpPr>
        <p:spPr>
          <a:xfrm>
            <a:off x="447571" y="5976594"/>
            <a:ext cx="1161379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Unsupervised Learning Models </a:t>
            </a:r>
            <a:r>
              <a:rPr lang="en-US" sz="2000" b="1" dirty="0">
                <a:solidFill>
                  <a:srgbClr val="00B050"/>
                </a:solidFill>
              </a:rPr>
              <a:t>performed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better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on this dataset compared to the Supervised Learning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1210C-BAAF-B61C-6C75-AC67D8CE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6" y="1213361"/>
            <a:ext cx="5965371" cy="4243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A1027-2D96-E165-5F5A-0755B7B3511E}"/>
              </a:ext>
            </a:extLst>
          </p:cNvPr>
          <p:cNvSpPr txBox="1"/>
          <p:nvPr/>
        </p:nvSpPr>
        <p:spPr>
          <a:xfrm>
            <a:off x="447571" y="5558890"/>
            <a:ext cx="31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Silhouette Score: </a:t>
            </a:r>
            <a:r>
              <a:rPr lang="en-US" dirty="0"/>
              <a:t>0.90</a:t>
            </a:r>
          </a:p>
        </p:txBody>
      </p:sp>
    </p:spTree>
    <p:extLst>
      <p:ext uri="{BB962C8B-B14F-4D97-AF65-F5344CB8AC3E}">
        <p14:creationId xmlns:p14="http://schemas.microsoft.com/office/powerpoint/2010/main" val="3051817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377</Words>
  <Application>Microsoft Macintosh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DM Sans</vt:lpstr>
      <vt:lpstr>DM Sans Medium</vt:lpstr>
      <vt:lpstr>Nunito Light</vt:lpstr>
      <vt:lpstr>Office Theme</vt:lpstr>
      <vt:lpstr>Effectiveness of ML Algorithms in Predicting Mental Health Issues</vt:lpstr>
      <vt:lpstr>57,800,000</vt:lpstr>
      <vt:lpstr>Project Objectives</vt:lpstr>
      <vt:lpstr>Literature Review</vt:lpstr>
      <vt:lpstr>Data collection &amp; analysis</vt:lpstr>
      <vt:lpstr>Hypothesis: Supervised learning methods will be more effective than unsupervised learning methods in diagnosing mental health disorders</vt:lpstr>
      <vt:lpstr>Supervised Learning Models Decision Tree vs SVM</vt:lpstr>
      <vt:lpstr>Unsupervised Learning Models K-Means Clustering vs Hierarchical Clustering</vt:lpstr>
      <vt:lpstr>Unsupervised Learning Models K-Means Clustering vs Hierarchical Clustering</vt:lpstr>
      <vt:lpstr>Limitations &amp; Future Scope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Raghavendra Rao</dc:creator>
  <cp:lastModifiedBy>Aparna Raghavendra Rao</cp:lastModifiedBy>
  <cp:revision>62</cp:revision>
  <dcterms:created xsi:type="dcterms:W3CDTF">2024-07-17T21:46:16Z</dcterms:created>
  <dcterms:modified xsi:type="dcterms:W3CDTF">2024-08-21T21:26:09Z</dcterms:modified>
</cp:coreProperties>
</file>