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57" autoAdjust="0"/>
    <p:restoredTop sz="86441" autoAdjust="0"/>
  </p:normalViewPr>
  <p:slideViewPr>
    <p:cSldViewPr snapToGrid="0" snapToObjects="1">
      <p:cViewPr varScale="1">
        <p:scale>
          <a:sx n="134" d="100"/>
          <a:sy n="134" d="100"/>
        </p:scale>
        <p:origin x="5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11A5E-5BD0-4048-9451-85EE9DC213F5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C3653-1670-9D43-BF9B-DB352047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Quantity Sold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Quantity Sold by Store Location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Highest Selling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Quantity sold by Purchase 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Preferred Payment Methods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92de3f-f354-411e-976e-eaceafa4a41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92de3f-f354-411e-976e-eaceafa4a41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Mock Sales Data Report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09/07/2024 22:14:18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09/07/2024 21:28:44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Quantity Sold ,Total Quantity Sold by Store Location  ,Top 5 Highest Selling Products ,Quantity sold by Purchase Date ,Preferred Payment Method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65</Words>
  <Application>Microsoft Macintosh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Mock Sales Data Report</vt:lpstr>
      <vt:lpstr>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Aparna Raghavendra Rao</cp:lastModifiedBy>
  <cp:revision>5</cp:revision>
  <dcterms:created xsi:type="dcterms:W3CDTF">2016-09-04T11:54:55Z</dcterms:created>
  <dcterms:modified xsi:type="dcterms:W3CDTF">2024-07-09T22:15:41Z</dcterms:modified>
</cp:coreProperties>
</file>