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3DE-AA19-4D17-B6AB-A082D700649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C11B-B375-4182-BBF4-73ECD097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8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3DE-AA19-4D17-B6AB-A082D700649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C11B-B375-4182-BBF4-73ECD097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9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3DE-AA19-4D17-B6AB-A082D700649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C11B-B375-4182-BBF4-73ECD097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66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3DE-AA19-4D17-B6AB-A082D700649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C11B-B375-4182-BBF4-73ECD097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1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3DE-AA19-4D17-B6AB-A082D700649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C11B-B375-4182-BBF4-73ECD097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23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3DE-AA19-4D17-B6AB-A082D700649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C11B-B375-4182-BBF4-73ECD097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36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3DE-AA19-4D17-B6AB-A082D700649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C11B-B375-4182-BBF4-73ECD097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07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3DE-AA19-4D17-B6AB-A082D700649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C11B-B375-4182-BBF4-73ECD097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3DE-AA19-4D17-B6AB-A082D700649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C11B-B375-4182-BBF4-73ECD097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84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3DE-AA19-4D17-B6AB-A082D700649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C11B-B375-4182-BBF4-73ECD097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90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63DE-AA19-4D17-B6AB-A082D700649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C11B-B375-4182-BBF4-73ECD097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98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63DE-AA19-4D17-B6AB-A082D700649B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5C11B-B375-4182-BBF4-73ECD097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77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19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8962" y="947466"/>
            <a:ext cx="558409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choksha</a:t>
            </a:r>
            <a:endParaRPr lang="en-US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231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</dc:creator>
  <cp:lastModifiedBy>HR</cp:lastModifiedBy>
  <cp:revision>1</cp:revision>
  <dcterms:created xsi:type="dcterms:W3CDTF">2022-09-24T15:20:23Z</dcterms:created>
  <dcterms:modified xsi:type="dcterms:W3CDTF">2022-09-24T15:23:18Z</dcterms:modified>
</cp:coreProperties>
</file>