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4"/>
  </p:sldMasterIdLst>
  <p:notesMasterIdLst>
    <p:notesMasterId r:id="rId14"/>
  </p:notesMasterIdLst>
  <p:handoutMasterIdLst>
    <p:handoutMasterId r:id="rId15"/>
  </p:handoutMasterIdLst>
  <p:sldIdLst>
    <p:sldId id="312" r:id="rId5"/>
    <p:sldId id="323" r:id="rId6"/>
    <p:sldId id="304" r:id="rId7"/>
    <p:sldId id="327" r:id="rId8"/>
    <p:sldId id="329" r:id="rId9"/>
    <p:sldId id="330" r:id="rId10"/>
    <p:sldId id="328" r:id="rId11"/>
    <p:sldId id="33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5" d="100"/>
          <a:sy n="75" d="100"/>
        </p:scale>
        <p:origin x="902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6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7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2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876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38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398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737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4397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10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00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3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066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D5A714-33E6-F858-A625-C2D33514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51ADFA-B26B-1BFD-23FF-D68F435F8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F4B15A-D406-4B36-F1E2-DC44FD9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E71A0-7047-0F4B-FEC6-782F7091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460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680" r:id="rId15"/>
    <p:sldLayoutId id="2147483653" r:id="rId16"/>
    <p:sldLayoutId id="2147483668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1" r:id="rId23"/>
    <p:sldLayoutId id="2147483692" r:id="rId2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2800"/>
            <a:ext cx="6392421" cy="4277360"/>
          </a:xfrm>
        </p:spPr>
        <p:txBody>
          <a:bodyPr anchor="ctr"/>
          <a:lstStyle/>
          <a:p>
            <a:r>
              <a:rPr lang="en-US" dirty="0"/>
              <a:t>YOUTUBE SONG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PRESENTED BY;</a:t>
            </a:r>
            <a:br>
              <a:rPr lang="en-US" sz="1800" dirty="0"/>
            </a:br>
            <a:r>
              <a:rPr lang="en-US" sz="1800" dirty="0"/>
              <a:t>APARNA SANTHOSH</a:t>
            </a:r>
            <a:br>
              <a:rPr lang="en-US" sz="1800" dirty="0"/>
            </a:br>
            <a:r>
              <a:rPr lang="en-US" sz="1800" dirty="0"/>
              <a:t>BATCH : MIP-DA-10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8554720" cy="1127761"/>
          </a:xfrm>
        </p:spPr>
        <p:txBody>
          <a:bodyPr/>
          <a:lstStyle/>
          <a:p>
            <a:r>
              <a:rPr lang="en-US" sz="2800" cap="none" dirty="0"/>
              <a:t>VIEW COUNT TRENDS PER DAY</a:t>
            </a:r>
          </a:p>
        </p:txBody>
      </p:sp>
      <p:pic>
        <p:nvPicPr>
          <p:cNvPr id="8" name="Content Placeholder 7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EE3E78D-97AD-873A-E4C4-DB3AA284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67" y="2341803"/>
            <a:ext cx="6272176" cy="34589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8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VIEW COUNT AND LIKE COUNT OF TAGS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04CC157A-F5CF-0AC7-7446-74DA2DE0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390" y="1963304"/>
            <a:ext cx="5264450" cy="43274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SUM OF LIKE COUNT AND VIEW COUNT</a:t>
            </a:r>
          </a:p>
        </p:txBody>
      </p:sp>
      <p:pic>
        <p:nvPicPr>
          <p:cNvPr id="8" name="Content Placeholder 7" descr="A blue circle with white text&#10;&#10;Description automatically generated">
            <a:extLst>
              <a:ext uri="{FF2B5EF4-FFF2-40B4-BE49-F238E27FC236}">
                <a16:creationId xmlns:a16="http://schemas.microsoft.com/office/drawing/2014/main" id="{C231109E-203F-CA1E-129D-70390E796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097314"/>
            <a:ext cx="6131654" cy="37034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NUMBER OF VIDEOS IN T-SERIES CHANNEL</a:t>
            </a:r>
          </a:p>
        </p:txBody>
      </p:sp>
      <p:pic>
        <p:nvPicPr>
          <p:cNvPr id="7" name="Content Placeholder 6" descr="A blue square with white text&#10;&#10;Description automatically generated">
            <a:extLst>
              <a:ext uri="{FF2B5EF4-FFF2-40B4-BE49-F238E27FC236}">
                <a16:creationId xmlns:a16="http://schemas.microsoft.com/office/drawing/2014/main" id="{88FE9127-722F-D4DF-3B8F-275FC7647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220" y="2310072"/>
            <a:ext cx="5384996" cy="33592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SUM OF LIKE COUNT IN EACH VIDEOS</a:t>
            </a:r>
          </a:p>
        </p:txBody>
      </p:sp>
      <p:pic>
        <p:nvPicPr>
          <p:cNvPr id="7" name="Content Placeholder 6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02D9D75D-B0E7-C319-DA30-749E5252D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113" y="2228766"/>
            <a:ext cx="5762774" cy="3227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3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COUNT OF VIDEOS BY MONTH</a:t>
            </a:r>
          </a:p>
        </p:txBody>
      </p:sp>
      <p:pic>
        <p:nvPicPr>
          <p:cNvPr id="8" name="Content Placeholder 7" descr="A graph of a number of months&#10;&#10;Description automatically generated with medium confidence">
            <a:extLst>
              <a:ext uri="{FF2B5EF4-FFF2-40B4-BE49-F238E27FC236}">
                <a16:creationId xmlns:a16="http://schemas.microsoft.com/office/drawing/2014/main" id="{6D40AC1E-096E-8440-0209-E2946CF4F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178" y="2137334"/>
            <a:ext cx="6229755" cy="35421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538720" cy="680086"/>
          </a:xfrm>
        </p:spPr>
        <p:txBody>
          <a:bodyPr/>
          <a:lstStyle/>
          <a:p>
            <a:r>
              <a:rPr lang="en-US" sz="2400" dirty="0"/>
              <a:t>SUM OF VIEW COUNT BY MINUTES</a:t>
            </a:r>
          </a:p>
        </p:txBody>
      </p:sp>
      <p:pic>
        <p:nvPicPr>
          <p:cNvPr id="7" name="Content Placeholder 6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CF9D6C8F-2F06-8A5D-3E7E-370CF045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721" y="2083976"/>
            <a:ext cx="5339356" cy="35345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3549498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838960"/>
            <a:ext cx="6410959" cy="309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71</Words>
  <Application>Microsoft Office PowerPoint</Application>
  <PresentationFormat>Widescreen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YOUTUBE SONG ANALYSIS     PRESENTED BY; APARNA SANTHOSH BATCH : MIP-DA-10</vt:lpstr>
      <vt:lpstr>VIEW COUNT TRENDS PER DAY</vt:lpstr>
      <vt:lpstr>VIEW COUNT AND LIKE COUNT OF TAGS</vt:lpstr>
      <vt:lpstr>SUM OF LIKE COUNT AND VIEW COUNT</vt:lpstr>
      <vt:lpstr>NUMBER OF VIDEOS IN T-SERIES CHANNEL</vt:lpstr>
      <vt:lpstr>SUM OF LIKE COUNT IN EACH VIDEOS</vt:lpstr>
      <vt:lpstr>COUNT OF VIDEOS BY MONTH</vt:lpstr>
      <vt:lpstr>SUM OF VIEW COUNT BY MINUTES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Aparna Santhosh</dc:creator>
  <cp:lastModifiedBy>Aparna Santhosh</cp:lastModifiedBy>
  <cp:revision>4</cp:revision>
  <dcterms:created xsi:type="dcterms:W3CDTF">2024-07-05T03:13:48Z</dcterms:created>
  <dcterms:modified xsi:type="dcterms:W3CDTF">2024-07-05T03:39:03Z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