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C3A1B0B-CC12-7EBD-42D2-6986A0215E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06370" y="1690062"/>
            <a:ext cx="878317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 Dashboard Summary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Insights from Power BI Dashboard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DB5A14-DC6F-0CD5-5186-9E0B54D3B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01214" y="1064848"/>
            <a:ext cx="10668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Key Performance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KPI Summary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Quantity: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 %: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26.05%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“Cards” visual in Power BI to pull these values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3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39C559-8DDC-EAAA-FBC6-0D769F245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4956" y="502951"/>
            <a:ext cx="1076140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Sales Trend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Title: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 Trend by Year-Month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peaked around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 2020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Noticeable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 trend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factors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market </a:t>
            </a: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condition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line chart in Power BI (x-axis: Year-Month, y-axis: Total Sales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0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AA5EBE-039A-B9EE-B542-06F9FD4D5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02775" y="1076647"/>
            <a:ext cx="104566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Sales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Title: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Category-wise Sales Distribution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are near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2M in sales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balanced product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column or pie chart showing category vs. total sales.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9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2507CA-5F97-9585-F13B-6A0731955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599" y="767364"/>
            <a:ext cx="1028945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Sales by Payment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Title: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Preferred Payment Methods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Debit Card (22.56%)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 (20.77%)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top choices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customers prefer flexible payment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these modes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bar or donut chart with % of each payment method.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8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817B8E4-0EBD-54BF-C5D4-B2897D5F2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8477" y="1005225"/>
            <a:ext cx="109982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Profit by Sub-Category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b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 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Profit Distribution Across Sub-Categories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Profits are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evenly distributed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 profit margins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all product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and consistent business model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bar chart with Sub-Category on X and Profit on 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6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581429-9147-E5BE-8B1C-0D534CE86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295" y="1152294"/>
            <a:ext cx="976834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Available 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Filters used: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Year-Month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Category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Sub-Category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Payment Mode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D52DDE-7CF7-4834-827D-26E322905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8980" y="591442"/>
            <a:ext cx="1077123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Strategic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 Business Recommendations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sales are declining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post-2022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high-margin sub-categories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preferred payment methods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offers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product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tracking individual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260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{73DB2311-7BC6-4E7D-9AF0-C41B6E06526C}tf10001105</Template>
  <TotalTime>13</TotalTime>
  <Words>327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Franklin Gothic Book</vt:lpstr>
      <vt:lpstr>Crop</vt:lpstr>
      <vt:lpstr>Title: Sales Dashboard Summary Subtitle: Insights from Power BI Dashboard </vt:lpstr>
      <vt:lpstr>                         Key Performance Indicators   Title: KPI Summary  Content:  Total Sales: 6M  Total Profit: 2M  Total Quantity: 13K  Profit Margin %: 26.05%  Use “Cards” visual in Power BI to pull these values </vt:lpstr>
      <vt:lpstr>                                                    Sales Trend Over Time   Title: Sales Trend by Year-Month  Content: Sales peaked around December 2020 Noticeable decline trend through 2024 Investigate seasonal factors or external market condition        Use a line chart in Power BI (x-axis: Year-Month, y-axis: Total Sales</vt:lpstr>
      <vt:lpstr>                               Sales by Category   Title: Category-wise Sales Distribution  Content: Categories: Office Supplies, Electronics, Furniture All are near 2M in sales, balanced product strategy Use a column or pie chart showing category vs. total sales.</vt:lpstr>
      <vt:lpstr>                           Sales by Payment Mode   Title: Preferred Payment Methods  Content: Debit Card (22.56%) and EMI (20.77%) are top choices Indicates customers prefer flexible payment options Suggest promotions or discounts via these modes  Use a bar or donut chart with % of each payment method.</vt:lpstr>
      <vt:lpstr>                             Profit by Sub-Category    Title : Profit Distribution Across Sub-Categories  Content: Profits are evenly distributed Indicates uniform profit margins across all product types Supports a stable and consistent business model Use a bar chart with Sub-Category on X and Profit on Y.</vt:lpstr>
      <vt:lpstr>                              Available Filters   Filters used:    Year-Month    Category    Sub-Category    Payment Mode    State </vt:lpstr>
      <vt:lpstr>                       Strategic Recommendations   Title: Key Business Recommendations  Content: Explore why sales are declining post-2022 Focus on high-margin sub-categories Promote preferred payment methods with offers Maintain product balance while tracking individual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Aparna Tiwari</dc:creator>
  <cp:lastModifiedBy>Aparna Tiwari</cp:lastModifiedBy>
  <cp:revision>1</cp:revision>
  <dcterms:created xsi:type="dcterms:W3CDTF">2025-05-30T09:19:17Z</dcterms:created>
  <dcterms:modified xsi:type="dcterms:W3CDTF">2025-05-30T09:33:12Z</dcterms:modified>
</cp:coreProperties>
</file>