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61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8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4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010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51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2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6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7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1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16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72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FB4D0C-14C9-428A-83EF-A5D3AD45B6F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2A9877-07CA-4333-A067-1639B2E89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8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32DD-2469-868A-D6DB-C66409D51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248" y="151904"/>
            <a:ext cx="8574622" cy="726638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4034C-0CE5-3F12-A28F-637DE5617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36" y="1852207"/>
            <a:ext cx="9251576" cy="176604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algn="l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COMPLAINT MANAGEMENT SYSTEM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048DAA-ADAD-4533-F7C0-77AAFC038A18}"/>
              </a:ext>
            </a:extLst>
          </p:cNvPr>
          <p:cNvSpPr txBox="1">
            <a:spLocks/>
          </p:cNvSpPr>
          <p:nvPr/>
        </p:nvSpPr>
        <p:spPr>
          <a:xfrm>
            <a:off x="4622953" y="4591920"/>
            <a:ext cx="7362859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APARNA V – 20ITR009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GOKUL SHANKAR K P – 20ITR027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8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8B1-BA05-52D3-2563-DB0DAD03E36F}"/>
              </a:ext>
            </a:extLst>
          </p:cNvPr>
          <p:cNvSpPr txBox="1">
            <a:spLocks/>
          </p:cNvSpPr>
          <p:nvPr/>
        </p:nvSpPr>
        <p:spPr>
          <a:xfrm>
            <a:off x="1645946" y="118036"/>
            <a:ext cx="10018713" cy="5513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356392-844B-938A-62BC-F892C1F1FAF5}"/>
              </a:ext>
            </a:extLst>
          </p:cNvPr>
          <p:cNvSpPr txBox="1">
            <a:spLocks/>
          </p:cNvSpPr>
          <p:nvPr/>
        </p:nvSpPr>
        <p:spPr>
          <a:xfrm>
            <a:off x="4823011" y="1325057"/>
            <a:ext cx="4356847" cy="6202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A COMPLAINT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09F21-F633-3792-C8FA-67A8E7999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" b="72157"/>
          <a:stretch/>
        </p:blipFill>
        <p:spPr>
          <a:xfrm>
            <a:off x="2312894" y="2084293"/>
            <a:ext cx="9646024" cy="29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0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2961-B36F-FAFF-5DF8-F1F4B7E3A4FA}"/>
              </a:ext>
            </a:extLst>
          </p:cNvPr>
          <p:cNvSpPr txBox="1">
            <a:spLocks/>
          </p:cNvSpPr>
          <p:nvPr/>
        </p:nvSpPr>
        <p:spPr>
          <a:xfrm>
            <a:off x="1645946" y="118036"/>
            <a:ext cx="10018713" cy="5513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31CB39-393A-8E8D-FBE9-91EAB9AC9730}"/>
              </a:ext>
            </a:extLst>
          </p:cNvPr>
          <p:cNvSpPr txBox="1">
            <a:spLocks/>
          </p:cNvSpPr>
          <p:nvPr/>
        </p:nvSpPr>
        <p:spPr>
          <a:xfrm>
            <a:off x="5192670" y="1107140"/>
            <a:ext cx="2925263" cy="5513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DELETING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692FE-88CF-D81E-E6FF-D42976577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1" b="37800"/>
          <a:stretch/>
        </p:blipFill>
        <p:spPr>
          <a:xfrm>
            <a:off x="2197930" y="1658469"/>
            <a:ext cx="9466729" cy="45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5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AED-62E3-F5BF-A5C7-55C2ED969A97}"/>
              </a:ext>
            </a:extLst>
          </p:cNvPr>
          <p:cNvSpPr txBox="1">
            <a:spLocks/>
          </p:cNvSpPr>
          <p:nvPr/>
        </p:nvSpPr>
        <p:spPr>
          <a:xfrm>
            <a:off x="1421830" y="2493683"/>
            <a:ext cx="10018713" cy="1244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F589F7-A19A-26E1-0B3A-F8A536A94D1C}"/>
              </a:ext>
            </a:extLst>
          </p:cNvPr>
          <p:cNvSpPr txBox="1">
            <a:spLocks/>
          </p:cNvSpPr>
          <p:nvPr/>
        </p:nvSpPr>
        <p:spPr>
          <a:xfrm>
            <a:off x="5192672" y="831998"/>
            <a:ext cx="2925263" cy="5513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81EFD-BD26-03B2-3534-4967749F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41059" y="735105"/>
            <a:ext cx="6550212" cy="49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8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F3F8-C319-09CE-7F80-C18CE466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054" y="288365"/>
            <a:ext cx="10018713" cy="55132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841EE-D26C-7029-B80E-CD00FA013B6D}"/>
              </a:ext>
            </a:extLst>
          </p:cNvPr>
          <p:cNvSpPr txBox="1">
            <a:spLocks/>
          </p:cNvSpPr>
          <p:nvPr/>
        </p:nvSpPr>
        <p:spPr>
          <a:xfrm>
            <a:off x="283040" y="1398496"/>
            <a:ext cx="4486184" cy="4661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EA12E8-3A5C-6054-70B5-A1027A684DFC}"/>
              </a:ext>
            </a:extLst>
          </p:cNvPr>
          <p:cNvSpPr txBox="1">
            <a:spLocks/>
          </p:cNvSpPr>
          <p:nvPr/>
        </p:nvSpPr>
        <p:spPr>
          <a:xfrm>
            <a:off x="3573739" y="1954307"/>
            <a:ext cx="6646025" cy="19005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web application is designed to perform CURD operations.</a:t>
            </a:r>
          </a:p>
          <a:p>
            <a:pPr algn="l"/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Here a person can register a complaint.</a:t>
            </a:r>
          </a:p>
          <a:p>
            <a:pPr algn="l"/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Delete the complaint</a:t>
            </a:r>
          </a:p>
          <a:p>
            <a:pPr algn="l"/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Edit the complaint</a:t>
            </a:r>
          </a:p>
          <a:p>
            <a:pPr algn="l"/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Update if the complaint has been solved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8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41198B-96E6-1D2E-C40E-71E65A2AC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6" r="1250" b="7189"/>
          <a:stretch/>
        </p:blipFill>
        <p:spPr>
          <a:xfrm>
            <a:off x="1674498" y="1181439"/>
            <a:ext cx="9933602" cy="47781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BC01E9-7E37-7A37-DE33-E31D00AB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42" y="88424"/>
            <a:ext cx="10018713" cy="55132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014283-33C1-58E8-2F75-CBB7221B463E}"/>
              </a:ext>
            </a:extLst>
          </p:cNvPr>
          <p:cNvSpPr txBox="1">
            <a:spLocks/>
          </p:cNvSpPr>
          <p:nvPr/>
        </p:nvSpPr>
        <p:spPr>
          <a:xfrm>
            <a:off x="5388943" y="709706"/>
            <a:ext cx="2504710" cy="5513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3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92BA-742B-3D6F-1267-A288E67DD4E7}"/>
              </a:ext>
            </a:extLst>
          </p:cNvPr>
          <p:cNvSpPr txBox="1">
            <a:spLocks/>
          </p:cNvSpPr>
          <p:nvPr/>
        </p:nvSpPr>
        <p:spPr>
          <a:xfrm>
            <a:off x="1646762" y="97118"/>
            <a:ext cx="10018713" cy="5513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13EA77-731E-92A5-CE92-ADD510438A87}"/>
              </a:ext>
            </a:extLst>
          </p:cNvPr>
          <p:cNvSpPr txBox="1">
            <a:spLocks/>
          </p:cNvSpPr>
          <p:nvPr/>
        </p:nvSpPr>
        <p:spPr>
          <a:xfrm>
            <a:off x="5582266" y="687294"/>
            <a:ext cx="2468039" cy="5513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026B6-3590-3989-CFA7-1FD97256D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" r="1617" b="5751"/>
          <a:stretch/>
        </p:blipFill>
        <p:spPr>
          <a:xfrm>
            <a:off x="2823883" y="1199776"/>
            <a:ext cx="8524534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3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5E26-3123-2FD9-F51C-4AF4E04E6422}"/>
              </a:ext>
            </a:extLst>
          </p:cNvPr>
          <p:cNvSpPr txBox="1">
            <a:spLocks/>
          </p:cNvSpPr>
          <p:nvPr/>
        </p:nvSpPr>
        <p:spPr>
          <a:xfrm>
            <a:off x="1628290" y="159056"/>
            <a:ext cx="10018713" cy="5513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C34D8-D7B5-5921-40B9-2BA1B5458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7" b="5751"/>
          <a:stretch/>
        </p:blipFill>
        <p:spPr>
          <a:xfrm>
            <a:off x="1969699" y="1595717"/>
            <a:ext cx="9335894" cy="46885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8EC270F-E2E1-AECC-FF9C-B948F81E6604}"/>
              </a:ext>
            </a:extLst>
          </p:cNvPr>
          <p:cNvSpPr txBox="1">
            <a:spLocks/>
          </p:cNvSpPr>
          <p:nvPr/>
        </p:nvSpPr>
        <p:spPr>
          <a:xfrm>
            <a:off x="4851060" y="1044388"/>
            <a:ext cx="3862633" cy="5513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DETAILS IN REGISER PAGE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8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9578-C0A7-34BD-4936-3C2C98DBB084}"/>
              </a:ext>
            </a:extLst>
          </p:cNvPr>
          <p:cNvSpPr txBox="1">
            <a:spLocks/>
          </p:cNvSpPr>
          <p:nvPr/>
        </p:nvSpPr>
        <p:spPr>
          <a:xfrm>
            <a:off x="1619053" y="118036"/>
            <a:ext cx="10018713" cy="5513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4FA006-F829-AB47-4E78-E887E0FA166D}"/>
              </a:ext>
            </a:extLst>
          </p:cNvPr>
          <p:cNvSpPr txBox="1">
            <a:spLocks/>
          </p:cNvSpPr>
          <p:nvPr/>
        </p:nvSpPr>
        <p:spPr>
          <a:xfrm>
            <a:off x="5376055" y="812799"/>
            <a:ext cx="2504710" cy="5513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PAGE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0D3D4-6BF1-9FDB-6427-98B354D59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2" b="6405"/>
          <a:stretch/>
        </p:blipFill>
        <p:spPr>
          <a:xfrm>
            <a:off x="2593334" y="1364128"/>
            <a:ext cx="9044433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6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EB086-A3D1-4EDC-B3CB-E9EF18319708}"/>
              </a:ext>
            </a:extLst>
          </p:cNvPr>
          <p:cNvSpPr txBox="1">
            <a:spLocks/>
          </p:cNvSpPr>
          <p:nvPr/>
        </p:nvSpPr>
        <p:spPr>
          <a:xfrm>
            <a:off x="1475618" y="73212"/>
            <a:ext cx="10018713" cy="5513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4BF8DD-085B-0EC0-68D0-787D8A076D2F}"/>
              </a:ext>
            </a:extLst>
          </p:cNvPr>
          <p:cNvSpPr txBox="1">
            <a:spLocks/>
          </p:cNvSpPr>
          <p:nvPr/>
        </p:nvSpPr>
        <p:spPr>
          <a:xfrm>
            <a:off x="5196760" y="684305"/>
            <a:ext cx="2925263" cy="5513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THE DETAILS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27C614-484D-3987-C92A-4930B3B6F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6" b="29381"/>
          <a:stretch/>
        </p:blipFill>
        <p:spPr>
          <a:xfrm>
            <a:off x="2567881" y="1295397"/>
            <a:ext cx="8926450" cy="42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156-D170-BB9E-1181-90CDA698325C}"/>
              </a:ext>
            </a:extLst>
          </p:cNvPr>
          <p:cNvSpPr txBox="1">
            <a:spLocks/>
          </p:cNvSpPr>
          <p:nvPr/>
        </p:nvSpPr>
        <p:spPr>
          <a:xfrm>
            <a:off x="1645948" y="135965"/>
            <a:ext cx="10018713" cy="5513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B08C0B-617F-D8AA-F28E-CB4A97F4D24B}"/>
              </a:ext>
            </a:extLst>
          </p:cNvPr>
          <p:cNvSpPr txBox="1">
            <a:spLocks/>
          </p:cNvSpPr>
          <p:nvPr/>
        </p:nvSpPr>
        <p:spPr>
          <a:xfrm>
            <a:off x="5192672" y="831998"/>
            <a:ext cx="2925263" cy="5513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UPDATING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9C540-B734-D7DF-9A46-D40B215AA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3" r="48382" b="5882"/>
          <a:stretch/>
        </p:blipFill>
        <p:spPr>
          <a:xfrm>
            <a:off x="3914809" y="1383327"/>
            <a:ext cx="5253318" cy="49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9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1779-C9E2-ED44-BA13-5B602045620A}"/>
              </a:ext>
            </a:extLst>
          </p:cNvPr>
          <p:cNvSpPr txBox="1">
            <a:spLocks/>
          </p:cNvSpPr>
          <p:nvPr/>
        </p:nvSpPr>
        <p:spPr>
          <a:xfrm>
            <a:off x="1619054" y="162860"/>
            <a:ext cx="10018713" cy="5513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4F9D0D-4C26-9BA7-24C1-49F6B46D87E6}"/>
              </a:ext>
            </a:extLst>
          </p:cNvPr>
          <p:cNvSpPr txBox="1">
            <a:spLocks/>
          </p:cNvSpPr>
          <p:nvPr/>
        </p:nvSpPr>
        <p:spPr>
          <a:xfrm>
            <a:off x="5228531" y="1259541"/>
            <a:ext cx="2925263" cy="5513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 UPDATING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C80D48-53EC-74F0-4E2A-D71A77915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2" b="38039"/>
          <a:stretch/>
        </p:blipFill>
        <p:spPr>
          <a:xfrm>
            <a:off x="2411504" y="1810870"/>
            <a:ext cx="9332259" cy="39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9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</TotalTime>
  <Words>117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Parallax</vt:lpstr>
      <vt:lpstr>USER INTERFACE DESIGN</vt:lpstr>
      <vt:lpstr>COMPLAINT MANAGEMENT SYSTEM</vt:lpstr>
      <vt:lpstr>COMPLAINT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Aparna V</dc:creator>
  <cp:lastModifiedBy>Aparna V</cp:lastModifiedBy>
  <cp:revision>1</cp:revision>
  <dcterms:created xsi:type="dcterms:W3CDTF">2022-11-17T11:25:40Z</dcterms:created>
  <dcterms:modified xsi:type="dcterms:W3CDTF">2022-11-17T12:04:55Z</dcterms:modified>
</cp:coreProperties>
</file>