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42" r:id="rId2"/>
    <p:sldId id="449" r:id="rId3"/>
    <p:sldId id="456" r:id="rId4"/>
    <p:sldId id="444" r:id="rId5"/>
    <p:sldId id="452" r:id="rId6"/>
    <p:sldId id="459" r:id="rId7"/>
    <p:sldId id="458" r:id="rId8"/>
    <p:sldId id="450" r:id="rId9"/>
    <p:sldId id="457" r:id="rId10"/>
    <p:sldId id="4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6B863F-4A95-4269-84C5-A972DE51CC5D}">
          <p14:sldIdLst>
            <p14:sldId id="442"/>
            <p14:sldId id="449"/>
            <p14:sldId id="456"/>
            <p14:sldId id="444"/>
            <p14:sldId id="452"/>
            <p14:sldId id="459"/>
            <p14:sldId id="458"/>
            <p14:sldId id="450"/>
            <p14:sldId id="457"/>
            <p14:sldId id="454"/>
          </p14:sldIdLst>
        </p14:section>
        <p14:section name="Untitled Section" id="{8C029A62-65FD-44C7-A493-921118FE632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9AC61-BE1D-4476-8412-E7556EF1867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B99F9-2F98-4A77-BAB2-7C182735D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6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71220E1-7077-4A9A-9A9E-66291F3FF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DC3DF5CE-0294-4CAA-8422-D6A2FBDC2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4796-5BE7-4BCB-80EC-4297ADD70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AECF55-D18E-4ED6-8014-675926654BC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March 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A801-B3D4-4BB4-8877-B9EB3CA7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1-59</a:t>
            </a:r>
          </a:p>
        </p:txBody>
      </p:sp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9962E69B-737F-4871-8C32-F5AB7C012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9736B-1D0F-4846-A198-205C05E5C4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4EABCB-1D53-4AA3-8889-0AAB60FEF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36E8902-ED2B-464F-9A35-232CF1264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68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15C9163-79D0-406A-BFAF-4A4BEA747D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F0AB103-F7F6-4665-81DE-714620FB49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FBEF680-68B3-4F27-AD81-3FF83A588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08F35B7-775C-4774-871C-07BDEE26D5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9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FBEF680-68B3-4F27-AD81-3FF83A588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08F35B7-775C-4774-871C-07BDEE26D5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59FF39D-4EDC-4198-B5C1-7AE14B10D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08FE6C-5455-49CF-B820-F73AB453DE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59FF39D-4EDC-4198-B5C1-7AE14B10D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08FE6C-5455-49CF-B820-F73AB453DE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28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59FF39D-4EDC-4198-B5C1-7AE14B10D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08FE6C-5455-49CF-B820-F73AB453DE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04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4EABCB-1D53-4AA3-8889-0AAB60FEF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36E8902-ED2B-464F-9A35-232CF1264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14EABCB-1D53-4AA3-8889-0AAB60FEF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36E8902-ED2B-464F-9A35-232CF1264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46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A5AD0A8-C2B5-4633-B574-395F78F4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60C20-0C34-4F1C-904D-50BE6FB413CA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6391812-035D-4BA5-BF89-475DB85A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295853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BD091AE-7BEF-4C83-8B66-0CE4566D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42765-86EA-452E-A149-DF466BBF4256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2FB3492-F234-4BF9-9679-86C7D39C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19650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153718D-2AB5-4866-A138-497FDFC6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EAAF7-DFC9-439E-A044-2180F8CF8592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78202F5C-3D4F-4D85-A782-63B02DC4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96382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FE7EE-37B9-4DEE-A6D8-E7BD013D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6D74-A66E-48A4-95AA-DFEEDC7404A3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D479-9DD2-4521-B944-3A477DD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14894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25D3B56-74E9-4EF1-A4BB-514E5C93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C5AB-A99B-48B8-9E90-52B9ED4557AD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2546A0F-449F-42AB-A890-0B5D5508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407247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D1B2ED0-64A4-4D46-877C-6C62235A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BFB02-F086-4108-89C8-9C7A0F712851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031C746-B067-47B7-B06A-0EB0C82C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40428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FEF5893-FFFF-465B-867B-ADE87957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A58-C4A1-48AE-879C-352EBD42BC6D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4C4EA04-F9D5-4C71-8157-75EA986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9538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238F564-A365-46D4-905D-122836CE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8C601-E84F-4BED-A160-4C86618CBCB7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39A868EC-C90D-4E60-B5E1-0392E76F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6620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D5DBEEE3-D5C2-436F-B640-9373BED1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BBBF1-2B9B-4CC3-B885-D805D397C9D2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B7669483-5F51-4883-8951-DFE3BE0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0111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2FDE042D-DA20-45E2-BE29-746CDDC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1B98-991C-497D-8F19-3A85C3610DBD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3F608BF8-AD2C-4F6B-9627-CB6D188F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22121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4905F217-E47C-4C8F-A50D-2D27123C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6645A-4999-4336-8960-0B6ADB46BD02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E67322B9-0AE4-4B1E-B7B4-8BA3AC0A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9350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55713267-31DF-47C1-8AD3-BCB6484A040B}"/>
              </a:ext>
            </a:extLst>
          </p:cNvPr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03BF310-7E87-4EFD-BB50-18C6849499CD}"/>
              </a:ext>
            </a:extLst>
          </p:cNvPr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5B46C88-1AAD-4F35-99B5-7301DF5829BF}"/>
              </a:ext>
            </a:extLst>
          </p:cNvPr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EF0F2C-820D-49A5-8724-0C8C979A52E3}"/>
              </a:ext>
            </a:extLst>
          </p:cNvPr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BCD3231-EB66-4D9C-BE3B-664F3B5D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AF5BE-FAC7-4760-8FE9-6B3E52B89138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848924A-32A0-4287-9A26-49E1F936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1/59</a:t>
            </a:r>
          </a:p>
        </p:txBody>
      </p:sp>
    </p:spTree>
    <p:extLst>
      <p:ext uri="{BB962C8B-B14F-4D97-AF65-F5344CB8AC3E}">
        <p14:creationId xmlns:p14="http://schemas.microsoft.com/office/powerpoint/2010/main" val="366501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>
            <a:extLst>
              <a:ext uri="{FF2B5EF4-FFF2-40B4-BE49-F238E27FC236}">
                <a16:creationId xmlns:a16="http://schemas.microsoft.com/office/drawing/2014/main" id="{640D3231-6DA0-43E7-8BC2-2AB2164256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9">
            <a:extLst>
              <a:ext uri="{FF2B5EF4-FFF2-40B4-BE49-F238E27FC236}">
                <a16:creationId xmlns:a16="http://schemas.microsoft.com/office/drawing/2014/main" id="{1566B743-EBC4-47E0-924B-F5CF219D87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61DD18-235E-415D-AA98-93FF54B32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6A929F-4E46-4B0D-8BF8-E469BA31975D}" type="datetime5">
              <a:rPr lang="en-US"/>
              <a:pPr>
                <a:defRPr/>
              </a:pPr>
              <a:t>4-Mar-23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F13B1F-35B0-4517-8BA0-552C5FAA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46" y="1283677"/>
            <a:ext cx="6934200" cy="996978"/>
          </a:xfrm>
        </p:spPr>
        <p:txBody>
          <a:bodyPr/>
          <a:lstStyle/>
          <a:p>
            <a:pPr algn="ctr">
              <a:defRPr/>
            </a:pP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Website for </a:t>
            </a:r>
            <a:r>
              <a:rPr lang="en-US" sz="4000" b="1" dirty="0" err="1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Velan</a:t>
            </a:r>
            <a:r>
              <a:rPr lang="en-US" sz="4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Autos</a:t>
            </a:r>
            <a:endParaRPr lang="en-US" sz="4000" b="1" dirty="0">
              <a:ln w="3175"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5B975F6F-EDA0-4C9E-B3D8-6D8B7B40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93533" y="76200"/>
            <a:ext cx="375385" cy="859055"/>
          </a:xfrm>
        </p:spPr>
        <p:txBody>
          <a:bodyPr/>
          <a:lstStyle/>
          <a:p>
            <a:pPr algn="ctr"/>
            <a:endParaRPr lang="en-US" altLang="en-US" sz="3200" dirty="0">
              <a:solidFill>
                <a:srgbClr val="B9077E"/>
              </a:solidFill>
            </a:endParaRPr>
          </a:p>
          <a:p>
            <a:pPr algn="ctr"/>
            <a:r>
              <a:rPr lang="en-US" altLang="en-US" sz="3200" dirty="0">
                <a:solidFill>
                  <a:srgbClr val="B9077E"/>
                </a:solidFill>
              </a:rPr>
              <a:t>    </a:t>
            </a:r>
            <a:endParaRPr lang="en-US" altLang="en-US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639A8AB-1372-4431-B7E3-E52972210D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86ACEA-22FE-490E-A9DC-EE15FCC49261}" type="datetime5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4-Mar-23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9941" name="Picture 6" descr="klogo copy.png">
            <a:extLst>
              <a:ext uri="{FF2B5EF4-FFF2-40B4-BE49-F238E27FC236}">
                <a16:creationId xmlns:a16="http://schemas.microsoft.com/office/drawing/2014/main" id="{AC98CA76-A38B-4FFE-AE93-E4A798DE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6200"/>
            <a:ext cx="1374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8" descr="kec2blackborder png.PNG">
            <a:extLst>
              <a:ext uri="{FF2B5EF4-FFF2-40B4-BE49-F238E27FC236}">
                <a16:creationId xmlns:a16="http://schemas.microsoft.com/office/drawing/2014/main" id="{C7C17050-914C-417E-A701-E99F02F8B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7" y="4369778"/>
            <a:ext cx="14795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8CF761-70FB-4BE9-AEEE-77E2DEEC4A5A}"/>
              </a:ext>
            </a:extLst>
          </p:cNvPr>
          <p:cNvSpPr/>
          <p:nvPr/>
        </p:nvSpPr>
        <p:spPr>
          <a:xfrm>
            <a:off x="5433134" y="2632705"/>
            <a:ext cx="5768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MEMBERS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ABISHEK RAJA R              (20ITR003)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APARNA V	               (20ITR009)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GOKUL SHANKAR K P    (20ITR027)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Dr. S. 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Anandamurugan</a:t>
            </a: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Associate Professor/Department of 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Kongu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Engineering College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763C0B4-A213-4631-9F3C-3DFDA37169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2646484"/>
            <a:ext cx="7315200" cy="276371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E5E1A-34E0-4707-9F1F-C96F5ED48EEF}"/>
              </a:ext>
            </a:extLst>
          </p:cNvPr>
          <p:cNvSpPr/>
          <p:nvPr/>
        </p:nvSpPr>
        <p:spPr>
          <a:xfrm rot="19844985">
            <a:off x="1001991" y="397290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uLnTx/>
                <a:uFillTx/>
                <a:latin typeface="Algerian" pitchFamily="82" charset="0"/>
                <a:ea typeface="+mn-ea"/>
                <a:cs typeface="Arial" charset="0"/>
              </a:rPr>
              <a:t>KEC-IT</a:t>
            </a:r>
          </a:p>
        </p:txBody>
      </p:sp>
      <p:sp>
        <p:nvSpPr>
          <p:cNvPr id="48134" name="Text Box 3">
            <a:extLst>
              <a:ext uri="{FF2B5EF4-FFF2-40B4-BE49-F238E27FC236}">
                <a16:creationId xmlns:a16="http://schemas.microsoft.com/office/drawing/2014/main" id="{C2542CC9-CB2D-461F-A05B-2A76954E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F4ECDD4-AD50-4DF9-903F-EDDB05072D6F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898C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8898C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40EA979-50B6-40DB-ACD4-0BE3C3BC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A5C249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239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34114E38-1203-4B31-87CD-5BF1E1309F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r>
              <a:rPr lang="en-GB" sz="1400" dirty="0">
                <a:solidFill>
                  <a:srgbClr val="A5C249">
                    <a:lumMod val="60000"/>
                    <a:lumOff val="40000"/>
                  </a:srgbClr>
                </a:solidFill>
                <a:latin typeface="Times New Roman" pitchFamily="18" charset="0"/>
                <a:cs typeface="Times New Roman" pitchFamily="18" charset="0"/>
              </a:rPr>
              <a:t>04.03.2023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6CC8215-B3D6-4B92-9D74-2457FE8912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64422" y="1497013"/>
            <a:ext cx="9196227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Velan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Autos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109b,  R S Road,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Uthukuli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Tirupur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Tamil Nadu– 638 751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Mobile: +91 98427-06599</a:t>
            </a:r>
          </a:p>
          <a:p>
            <a:pPr marL="0" indent="0"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AE25076-D571-4FEF-9F3B-F2B7E937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1"/>
            <a:ext cx="556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8C90F-CC82-4745-8852-CA9C567CC91C}"/>
              </a:ext>
            </a:extLst>
          </p:cNvPr>
          <p:cNvSpPr/>
          <p:nvPr/>
        </p:nvSpPr>
        <p:spPr>
          <a:xfrm rot="19844985">
            <a:off x="1001992" y="396368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4038" name="Text Box 3">
            <a:extLst>
              <a:ext uri="{FF2B5EF4-FFF2-40B4-BE49-F238E27FC236}">
                <a16:creationId xmlns:a16="http://schemas.microsoft.com/office/drawing/2014/main" id="{B8789D44-B5A8-4147-B5F6-0AD1AA3C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635F4DBF-06EA-4074-A654-D01B9EFF2028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2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394C299-36D7-435C-BB6D-CA36F3287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B2D33A66-DEFC-421A-B647-CC6C51E959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r>
              <a:rPr lang="en-GB" sz="1400" dirty="0">
                <a:solidFill>
                  <a:srgbClr val="A5C249">
                    <a:lumMod val="60000"/>
                    <a:lumOff val="40000"/>
                  </a:srgbClr>
                </a:solidFill>
                <a:latin typeface="Times New Roman" pitchFamily="18" charset="0"/>
                <a:cs typeface="Times New Roman" pitchFamily="18" charset="0"/>
              </a:rPr>
              <a:t>04.03.2023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B3CCAF45-0A7B-41ED-9FC7-D7AAE96594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73423" y="1154114"/>
            <a:ext cx="8199634" cy="5131276"/>
          </a:xfrm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None/>
              <a:defRPr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Approached showroom does not contain any online website for selling vehicles.</a:t>
            </a:r>
          </a:p>
          <a:p>
            <a:pPr eaLnBrk="1" hangingPunct="1">
              <a:defRPr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shop sells vehicles manually till date.</a:t>
            </a:r>
          </a:p>
          <a:p>
            <a:pPr eaLnBrk="1" hangingPunct="1">
              <a:defRPr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shop need promotion in vehicle service booking and delivery.</a:t>
            </a:r>
          </a:p>
          <a:p>
            <a:pPr eaLnBrk="1" hangingPunct="1">
              <a:defRPr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shop need payment via online like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GPay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Cards,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NetBanking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shop needs review for the products sold and services provided.</a:t>
            </a:r>
          </a:p>
          <a:p>
            <a:pPr eaLnBrk="1" hangingPunct="1">
              <a:defRPr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shop need the stock details, billing details, supplier details, customer details, and payment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detils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admin.</a:t>
            </a:r>
          </a:p>
          <a:p>
            <a:pPr marL="0" indent="0" eaLnBrk="1" hangingPunct="1">
              <a:buNone/>
              <a:defRPr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6BCE67E-06C9-44A8-AE39-F6B40586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87" y="345663"/>
            <a:ext cx="64102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F916C-2B83-4CC1-BA1A-0DAE7E78DB4C}"/>
              </a:ext>
            </a:extLst>
          </p:cNvPr>
          <p:cNvSpPr/>
          <p:nvPr/>
        </p:nvSpPr>
        <p:spPr>
          <a:xfrm rot="19844985">
            <a:off x="1001992" y="396369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61D36C87-2216-4B50-9B6D-BAF0F483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904B4FF-CBB1-4029-9CD3-08F99627D1AD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3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A64FABE-FD62-4226-80CC-407D1494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068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B2D33A66-DEFC-421A-B647-CC6C51E959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r>
              <a:rPr lang="en-GB" sz="1400" dirty="0">
                <a:solidFill>
                  <a:srgbClr val="A5C249">
                    <a:lumMod val="60000"/>
                    <a:lumOff val="40000"/>
                  </a:srgbClr>
                </a:solidFill>
                <a:latin typeface="Times New Roman" pitchFamily="18" charset="0"/>
                <a:cs typeface="Times New Roman" pitchFamily="18" charset="0"/>
              </a:rPr>
              <a:t>04.03.2023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B3CCAF45-0A7B-41ED-9FC7-D7AAE96594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0" y="1371600"/>
            <a:ext cx="8199634" cy="3666162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web based application for selling vehicles and promote them online, to elate customer need.</a:t>
            </a:r>
          </a:p>
          <a:p>
            <a:pPr marL="0" indent="0" algn="just" eaLnBrk="1" hangingPunct="1">
              <a:buNone/>
              <a:defRPr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motive is to make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enquire about the products availability,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fulfill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their need and enable the admin to maintain the products database.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6BCE67E-06C9-44A8-AE39-F6B40586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8601"/>
            <a:ext cx="327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Objective(s)</a:t>
            </a:r>
            <a:endParaRPr lang="en-US" alt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F916C-2B83-4CC1-BA1A-0DAE7E78DB4C}"/>
              </a:ext>
            </a:extLst>
          </p:cNvPr>
          <p:cNvSpPr/>
          <p:nvPr/>
        </p:nvSpPr>
        <p:spPr>
          <a:xfrm rot="19844985">
            <a:off x="1001992" y="396369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61D36C87-2216-4B50-9B6D-BAF0F483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904B4FF-CBB1-4029-9CD3-08F99627D1AD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4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A64FABE-FD62-4226-80CC-407D1494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A2DD363E-45C1-4BF2-B489-F60C6A1855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r>
              <a:rPr lang="en-GB" sz="1400" dirty="0">
                <a:solidFill>
                  <a:srgbClr val="A5C249">
                    <a:lumMod val="60000"/>
                    <a:lumOff val="40000"/>
                  </a:srgbClr>
                </a:solidFill>
                <a:latin typeface="Times New Roman" pitchFamily="18" charset="0"/>
                <a:cs typeface="Times New Roman" pitchFamily="18" charset="0"/>
              </a:rPr>
              <a:t>04.03.2023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5450BB4-2B63-4360-90AE-732384EC2D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811" y="1163059"/>
            <a:ext cx="8332177" cy="45318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for page layout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CSS      –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UI for page layout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–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View Optimization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NodeJS, Express Js–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Connection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MongoDB–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for product details and orders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Netlify Application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Heroku website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BD86DF95-F984-4FD2-BD62-6D5A7843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1"/>
            <a:ext cx="624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71F54-5C8E-43C1-A86C-3EA640CE5455}"/>
              </a:ext>
            </a:extLst>
          </p:cNvPr>
          <p:cNvSpPr/>
          <p:nvPr/>
        </p:nvSpPr>
        <p:spPr>
          <a:xfrm rot="19844985">
            <a:off x="1001993" y="396369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52230" name="Text Box 3">
            <a:extLst>
              <a:ext uri="{FF2B5EF4-FFF2-40B4-BE49-F238E27FC236}">
                <a16:creationId xmlns:a16="http://schemas.microsoft.com/office/drawing/2014/main" id="{19C38608-CA8C-4401-A71C-D2589EE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B04C9FE1-CB41-433F-BBBF-ED3E940D3629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5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858B896-3394-4A95-A446-448AD32D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A2DD363E-45C1-4BF2-B489-F60C6A1855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r>
              <a:rPr lang="en-GB" sz="1400" dirty="0">
                <a:solidFill>
                  <a:srgbClr val="A5C249">
                    <a:lumMod val="60000"/>
                    <a:lumOff val="40000"/>
                  </a:srgbClr>
                </a:solidFill>
                <a:latin typeface="Times New Roman" pitchFamily="18" charset="0"/>
                <a:cs typeface="Times New Roman" pitchFamily="18" charset="0"/>
              </a:rPr>
              <a:t>04.03.2023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BD86DF95-F984-4FD2-BD62-6D5A7843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1"/>
            <a:ext cx="624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71F54-5C8E-43C1-A86C-3EA640CE5455}"/>
              </a:ext>
            </a:extLst>
          </p:cNvPr>
          <p:cNvSpPr/>
          <p:nvPr/>
        </p:nvSpPr>
        <p:spPr>
          <a:xfrm rot="19844985">
            <a:off x="1001993" y="396369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52230" name="Text Box 3">
            <a:extLst>
              <a:ext uri="{FF2B5EF4-FFF2-40B4-BE49-F238E27FC236}">
                <a16:creationId xmlns:a16="http://schemas.microsoft.com/office/drawing/2014/main" id="{19C38608-CA8C-4401-A71C-D2589EE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B04C9FE1-CB41-433F-BBBF-ED3E940D3629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6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858B896-3394-4A95-A446-448AD32D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3AAAD-B11C-4EBA-B59E-F2378A458231}"/>
              </a:ext>
            </a:extLst>
          </p:cNvPr>
          <p:cNvSpPr/>
          <p:nvPr/>
        </p:nvSpPr>
        <p:spPr>
          <a:xfrm>
            <a:off x="1340526" y="1736747"/>
            <a:ext cx="1189609" cy="86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005ADB-8C1A-49E2-943A-293E884BA3D3}"/>
              </a:ext>
            </a:extLst>
          </p:cNvPr>
          <p:cNvSpPr/>
          <p:nvPr/>
        </p:nvSpPr>
        <p:spPr>
          <a:xfrm>
            <a:off x="3080766" y="1736747"/>
            <a:ext cx="1189609" cy="86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Register/</a:t>
            </a:r>
          </a:p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54D7F-4922-40D2-A83F-D94C473F963E}"/>
              </a:ext>
            </a:extLst>
          </p:cNvPr>
          <p:cNvSpPr/>
          <p:nvPr/>
        </p:nvSpPr>
        <p:spPr>
          <a:xfrm>
            <a:off x="4835063" y="1736748"/>
            <a:ext cx="1684632" cy="86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products/</a:t>
            </a:r>
          </a:p>
          <a:p>
            <a:pPr algn="ctr"/>
            <a:r>
              <a:rPr lang="en-US" dirty="0"/>
              <a:t>Services, Accessories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96D-8593-4B4E-A18A-53A811B7044F}"/>
              </a:ext>
            </a:extLst>
          </p:cNvPr>
          <p:cNvSpPr/>
          <p:nvPr/>
        </p:nvSpPr>
        <p:spPr>
          <a:xfrm>
            <a:off x="8519078" y="1745042"/>
            <a:ext cx="1127464" cy="856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cart  and buy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12BCC-78D6-4D17-882B-D46DC96D84AA}"/>
              </a:ext>
            </a:extLst>
          </p:cNvPr>
          <p:cNvSpPr/>
          <p:nvPr/>
        </p:nvSpPr>
        <p:spPr>
          <a:xfrm>
            <a:off x="10202294" y="1745041"/>
            <a:ext cx="1298359" cy="86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Give Feedback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A0779-C7A0-4B48-A8E2-8B83AFDA56FB}"/>
              </a:ext>
            </a:extLst>
          </p:cNvPr>
          <p:cNvSpPr/>
          <p:nvPr/>
        </p:nvSpPr>
        <p:spPr>
          <a:xfrm>
            <a:off x="6889072" y="1736747"/>
            <a:ext cx="1260629" cy="86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Enquiry about details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5B1FC7-F821-44E0-A30D-C456A8194FF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30135" y="2168952"/>
            <a:ext cx="55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2C0154-0BD5-4739-8A3F-2FD3B854021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270375" y="2168952"/>
            <a:ext cx="564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9BB10-D0D2-4289-BCBC-90371682708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519695" y="2168952"/>
            <a:ext cx="369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F3034-3863-483C-8141-2DB8818C70E5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8149701" y="2168952"/>
            <a:ext cx="369377" cy="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ADCDE4-3798-4EA4-9643-5B455F50F19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646542" y="2173100"/>
            <a:ext cx="555752" cy="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C5E2F0-DE7C-40CA-8C5F-F3482A027181}"/>
              </a:ext>
            </a:extLst>
          </p:cNvPr>
          <p:cNvSpPr/>
          <p:nvPr/>
        </p:nvSpPr>
        <p:spPr>
          <a:xfrm>
            <a:off x="1340525" y="3897297"/>
            <a:ext cx="958791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7F233F-17C2-4823-8B7E-CB6D53E21748}"/>
              </a:ext>
            </a:extLst>
          </p:cNvPr>
          <p:cNvSpPr/>
          <p:nvPr/>
        </p:nvSpPr>
        <p:spPr>
          <a:xfrm>
            <a:off x="2672717" y="3897297"/>
            <a:ext cx="1064581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3C596-2530-46E8-83AE-5C394490858B}"/>
              </a:ext>
            </a:extLst>
          </p:cNvPr>
          <p:cNvSpPr/>
          <p:nvPr/>
        </p:nvSpPr>
        <p:spPr>
          <a:xfrm>
            <a:off x="4110699" y="3897297"/>
            <a:ext cx="1064581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Stock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48E650-5DAB-4C91-AFBC-EAF2495A5AF3}"/>
              </a:ext>
            </a:extLst>
          </p:cNvPr>
          <p:cNvSpPr/>
          <p:nvPr/>
        </p:nvSpPr>
        <p:spPr>
          <a:xfrm>
            <a:off x="5622460" y="3897297"/>
            <a:ext cx="1394261" cy="78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customer details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95C244-0CB5-42B2-8948-0A273626BD0A}"/>
              </a:ext>
            </a:extLst>
          </p:cNvPr>
          <p:cNvSpPr/>
          <p:nvPr/>
        </p:nvSpPr>
        <p:spPr>
          <a:xfrm>
            <a:off x="7377345" y="3895761"/>
            <a:ext cx="1260629" cy="78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 details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2DC884-2C08-4E8B-80F0-9F5522F56F61}"/>
              </a:ext>
            </a:extLst>
          </p:cNvPr>
          <p:cNvSpPr/>
          <p:nvPr/>
        </p:nvSpPr>
        <p:spPr>
          <a:xfrm>
            <a:off x="9184166" y="3895761"/>
            <a:ext cx="1127464" cy="78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F69B1F-8B72-4EC6-ACD9-C9BA501F2804}"/>
              </a:ext>
            </a:extLst>
          </p:cNvPr>
          <p:cNvSpPr/>
          <p:nvPr/>
        </p:nvSpPr>
        <p:spPr>
          <a:xfrm>
            <a:off x="6535029" y="5264245"/>
            <a:ext cx="1684632" cy="546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Feedback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69084C-791F-4C93-8AEB-40DC836A557D}"/>
              </a:ext>
            </a:extLst>
          </p:cNvPr>
          <p:cNvSpPr/>
          <p:nvPr/>
        </p:nvSpPr>
        <p:spPr>
          <a:xfrm>
            <a:off x="8946581" y="5244232"/>
            <a:ext cx="1446320" cy="546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Generate Report 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9704E4-7105-4699-863F-116C2D9CE875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2299316" y="4261282"/>
            <a:ext cx="373401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E3992A-97BD-40AC-96FF-EAF3F766D678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737298" y="4261282"/>
            <a:ext cx="373401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31A09F-68DE-41B7-9ED8-1423960246C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175280" y="4270159"/>
            <a:ext cx="447180" cy="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81A804-96E1-4EE2-9675-2B96E0C5F4E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7016721" y="4288743"/>
            <a:ext cx="360624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ECF8AC-5349-4CE1-BB9A-60083D59F9F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8637974" y="4286185"/>
            <a:ext cx="546192" cy="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457AC1-E9D9-4EBE-99B8-78B0D16603DF}"/>
              </a:ext>
            </a:extLst>
          </p:cNvPr>
          <p:cNvCxnSpPr>
            <a:stCxn id="26" idx="2"/>
          </p:cNvCxnSpPr>
          <p:nvPr/>
        </p:nvCxnSpPr>
        <p:spPr>
          <a:xfrm>
            <a:off x="9747898" y="4676609"/>
            <a:ext cx="0" cy="56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5F5B27-0A44-4FC6-9E9D-F2389AB8AD9E}"/>
              </a:ext>
            </a:extLst>
          </p:cNvPr>
          <p:cNvCxnSpPr>
            <a:stCxn id="28" idx="1"/>
            <a:endCxn id="27" idx="3"/>
          </p:cNvCxnSpPr>
          <p:nvPr/>
        </p:nvCxnSpPr>
        <p:spPr>
          <a:xfrm flipH="1">
            <a:off x="8219661" y="5517366"/>
            <a:ext cx="726920" cy="2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60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A2DD363E-45C1-4BF2-B489-F60C6A1855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r>
              <a:rPr lang="en-GB" sz="1400" dirty="0">
                <a:solidFill>
                  <a:srgbClr val="A5C249">
                    <a:lumMod val="60000"/>
                    <a:lumOff val="40000"/>
                  </a:srgbClr>
                </a:solidFill>
                <a:latin typeface="Times New Roman" pitchFamily="18" charset="0"/>
                <a:cs typeface="Times New Roman" pitchFamily="18" charset="0"/>
              </a:rPr>
              <a:t>04.03.2023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BD86DF95-F984-4FD2-BD62-6D5A7843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1"/>
            <a:ext cx="624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71F54-5C8E-43C1-A86C-3EA640CE5455}"/>
              </a:ext>
            </a:extLst>
          </p:cNvPr>
          <p:cNvSpPr/>
          <p:nvPr/>
        </p:nvSpPr>
        <p:spPr>
          <a:xfrm rot="19844985">
            <a:off x="1001993" y="396369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52230" name="Text Box 3">
            <a:extLst>
              <a:ext uri="{FF2B5EF4-FFF2-40B4-BE49-F238E27FC236}">
                <a16:creationId xmlns:a16="http://schemas.microsoft.com/office/drawing/2014/main" id="{19C38608-CA8C-4401-A71C-D2589EE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B04C9FE1-CB41-433F-BBBF-ED3E940D3629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7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858B896-3394-4A95-A446-448AD32D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505824-3A28-408B-BA8F-BE727B8076CF}"/>
              </a:ext>
            </a:extLst>
          </p:cNvPr>
          <p:cNvSpPr/>
          <p:nvPr/>
        </p:nvSpPr>
        <p:spPr>
          <a:xfrm>
            <a:off x="5122415" y="3373253"/>
            <a:ext cx="1695634" cy="97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Components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F7245D-AC55-41F5-9CFE-CE6EAC273B0B}"/>
              </a:ext>
            </a:extLst>
          </p:cNvPr>
          <p:cNvSpPr/>
          <p:nvPr/>
        </p:nvSpPr>
        <p:spPr>
          <a:xfrm>
            <a:off x="7382521" y="2594073"/>
            <a:ext cx="1358284" cy="821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A3FCCD-2DA0-4D05-A1C7-4E8F28F189A0}"/>
              </a:ext>
            </a:extLst>
          </p:cNvPr>
          <p:cNvSpPr/>
          <p:nvPr/>
        </p:nvSpPr>
        <p:spPr>
          <a:xfrm>
            <a:off x="3400147" y="2607838"/>
            <a:ext cx="1157795" cy="821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EE837A-2F92-4DA0-9F37-0099E8F9FDD1}"/>
              </a:ext>
            </a:extLst>
          </p:cNvPr>
          <p:cNvSpPr/>
          <p:nvPr/>
        </p:nvSpPr>
        <p:spPr>
          <a:xfrm>
            <a:off x="5255581" y="1977393"/>
            <a:ext cx="1562469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9F5691-92F7-45AE-AB9A-097D3FE01C58}"/>
              </a:ext>
            </a:extLst>
          </p:cNvPr>
          <p:cNvSpPr/>
          <p:nvPr/>
        </p:nvSpPr>
        <p:spPr>
          <a:xfrm>
            <a:off x="7382521" y="4330857"/>
            <a:ext cx="1358284" cy="821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B00E77-19BE-4389-B181-279E03BDA4ED}"/>
              </a:ext>
            </a:extLst>
          </p:cNvPr>
          <p:cNvSpPr/>
          <p:nvPr/>
        </p:nvSpPr>
        <p:spPr>
          <a:xfrm>
            <a:off x="3400148" y="4330856"/>
            <a:ext cx="1157795" cy="821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377D0C-C8F6-4D69-B856-AA0E6C8E486F}"/>
              </a:ext>
            </a:extLst>
          </p:cNvPr>
          <p:cNvSpPr/>
          <p:nvPr/>
        </p:nvSpPr>
        <p:spPr>
          <a:xfrm>
            <a:off x="5255580" y="5072822"/>
            <a:ext cx="1562469" cy="72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3714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CFF7F768-4E7C-4F08-A679-FCA14BB7E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667000" y="6400800"/>
            <a:ext cx="1371600" cy="304800"/>
          </a:xfrm>
        </p:spPr>
        <p:txBody>
          <a:bodyPr/>
          <a:lstStyle/>
          <a:p>
            <a:pPr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763C0B4-A213-4631-9F3C-3DFDA37169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68172" y="851170"/>
            <a:ext cx="9072613" cy="522115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module: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of six elements such as Home, Products, Services, Feedback, Accessories and About us 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general information about the shop and the products available.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module: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time Customer has to Register their details in the site. After registering they can simply login to the site.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Login, they can visit the product categories available in the application.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products, enquiry about it and give feedback.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2825A90-0928-49F1-8784-113F442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129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E5E1A-34E0-4707-9F1F-C96F5ED48EEF}"/>
              </a:ext>
            </a:extLst>
          </p:cNvPr>
          <p:cNvSpPr/>
          <p:nvPr/>
        </p:nvSpPr>
        <p:spPr>
          <a:xfrm rot="19844985">
            <a:off x="1001993" y="396369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8134" name="Text Box 3">
            <a:extLst>
              <a:ext uri="{FF2B5EF4-FFF2-40B4-BE49-F238E27FC236}">
                <a16:creationId xmlns:a16="http://schemas.microsoft.com/office/drawing/2014/main" id="{C2542CC9-CB2D-461F-A05B-2A76954E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F4ECDD4-AD50-4DF9-903F-EDDB05072D6F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8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40EA979-50B6-40DB-ACD4-0BE3C3BC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763C0B4-A213-4631-9F3C-3DFDA37169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68172" y="849315"/>
            <a:ext cx="9072613" cy="590839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of the Admin login page and their dashboard where they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manipulate the products description and they can add new product, view suppliers details, view available stock.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feedback given by the customer and fulfill the need.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module: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generate Invoice bill for customer purchase. Also predict the sales report.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payment details.</a:t>
            </a:r>
          </a:p>
          <a:p>
            <a:pPr marL="0" indent="0"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2825A90-0928-49F1-8784-113F442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129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alt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E5E1A-34E0-4707-9F1F-C96F5ED48EEF}"/>
              </a:ext>
            </a:extLst>
          </p:cNvPr>
          <p:cNvSpPr/>
          <p:nvPr/>
        </p:nvSpPr>
        <p:spPr>
          <a:xfrm rot="19844985">
            <a:off x="1001993" y="396369"/>
            <a:ext cx="1332359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flat" dir="tl">
              <a:rot lat="0" lon="0" rev="6600000"/>
            </a:lightRig>
          </a:scene3d>
          <a:sp3d/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 w="11430">
                  <a:noFill/>
                </a:ln>
                <a:solidFill>
                  <a:srgbClr val="FFE6A7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  <a:cs typeface="Arial" charset="0"/>
              </a:rPr>
              <a:t>KEC-IT</a:t>
            </a:r>
          </a:p>
        </p:txBody>
      </p:sp>
      <p:sp>
        <p:nvSpPr>
          <p:cNvPr id="48134" name="Text Box 3">
            <a:extLst>
              <a:ext uri="{FF2B5EF4-FFF2-40B4-BE49-F238E27FC236}">
                <a16:creationId xmlns:a16="http://schemas.microsoft.com/office/drawing/2014/main" id="{C2542CC9-CB2D-461F-A05B-2A76954E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B5A788"/>
              </a:buClr>
              <a:buSzTx/>
              <a:buNone/>
            </a:pPr>
            <a:fld id="{AF4ECDD4-AD50-4DF9-903F-EDDB05072D6F}" type="slidenum">
              <a:rPr lang="en-GB" altLang="en-US" sz="1400">
                <a:solidFill>
                  <a:srgbClr val="8898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B5A788"/>
                </a:buClr>
                <a:buSzTx/>
                <a:buNone/>
              </a:pPr>
              <a:t>9</a:t>
            </a:fld>
            <a:endParaRPr lang="en-GB" altLang="en-US" sz="1400">
              <a:solidFill>
                <a:srgbClr val="8898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40EA979-50B6-40DB-ACD4-0BE3C3BC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381750"/>
            <a:ext cx="205740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BFBFB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dirty="0">
              <a:solidFill>
                <a:srgbClr val="A5C249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1287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535</Words>
  <Application>Microsoft Office PowerPoint</Application>
  <PresentationFormat>Widescreen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              Website for Velan Autos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Commerce webapp  for BDM GARMENTS</dc:title>
  <dc:creator>VENKATA PRASANNA</dc:creator>
  <cp:lastModifiedBy>Aparna V</cp:lastModifiedBy>
  <cp:revision>38</cp:revision>
  <dcterms:created xsi:type="dcterms:W3CDTF">2021-04-22T13:36:59Z</dcterms:created>
  <dcterms:modified xsi:type="dcterms:W3CDTF">2023-03-04T06:56:52Z</dcterms:modified>
</cp:coreProperties>
</file>