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rna jaiswal" userId="cc0288c32684626e" providerId="LiveId" clId="{47AC8C9F-65D0-4E0F-BD0B-1B92634FBCBF}"/>
    <pc:docChg chg="custSel addSld modSld">
      <pc:chgData name="aparna jaiswal" userId="cc0288c32684626e" providerId="LiveId" clId="{47AC8C9F-65D0-4E0F-BD0B-1B92634FBCBF}" dt="2022-06-15T16:45:32.623" v="173" actId="12"/>
      <pc:docMkLst>
        <pc:docMk/>
      </pc:docMkLst>
      <pc:sldChg chg="modSp mod">
        <pc:chgData name="aparna jaiswal" userId="cc0288c32684626e" providerId="LiveId" clId="{47AC8C9F-65D0-4E0F-BD0B-1B92634FBCBF}" dt="2022-06-15T16:26:50.272" v="116" actId="20577"/>
        <pc:sldMkLst>
          <pc:docMk/>
          <pc:sldMk cId="4139668432" sldId="256"/>
        </pc:sldMkLst>
        <pc:spChg chg="mod">
          <ac:chgData name="aparna jaiswal" userId="cc0288c32684626e" providerId="LiveId" clId="{47AC8C9F-65D0-4E0F-BD0B-1B92634FBCBF}" dt="2022-06-15T16:24:08.927" v="21" actId="207"/>
          <ac:spMkLst>
            <pc:docMk/>
            <pc:sldMk cId="4139668432" sldId="256"/>
            <ac:spMk id="2" creationId="{5290EAF0-D4EF-4867-B5CB-723042FAB149}"/>
          </ac:spMkLst>
        </pc:spChg>
        <pc:spChg chg="mod">
          <ac:chgData name="aparna jaiswal" userId="cc0288c32684626e" providerId="LiveId" clId="{47AC8C9F-65D0-4E0F-BD0B-1B92634FBCBF}" dt="2022-06-15T16:26:50.272" v="116" actId="20577"/>
          <ac:spMkLst>
            <pc:docMk/>
            <pc:sldMk cId="4139668432" sldId="256"/>
            <ac:spMk id="3" creationId="{9F4CD4DE-74C7-4986-9A89-F689BD72185E}"/>
          </ac:spMkLst>
        </pc:spChg>
      </pc:sldChg>
      <pc:sldChg chg="modSp mod">
        <pc:chgData name="aparna jaiswal" userId="cc0288c32684626e" providerId="LiveId" clId="{47AC8C9F-65D0-4E0F-BD0B-1B92634FBCBF}" dt="2022-06-15T16:24:38.200" v="25" actId="207"/>
        <pc:sldMkLst>
          <pc:docMk/>
          <pc:sldMk cId="588373473" sldId="257"/>
        </pc:sldMkLst>
        <pc:spChg chg="mod">
          <ac:chgData name="aparna jaiswal" userId="cc0288c32684626e" providerId="LiveId" clId="{47AC8C9F-65D0-4E0F-BD0B-1B92634FBCBF}" dt="2022-06-15T16:24:38.200" v="25" actId="207"/>
          <ac:spMkLst>
            <pc:docMk/>
            <pc:sldMk cId="588373473" sldId="257"/>
            <ac:spMk id="2" creationId="{7E1E20F4-ABBD-43C6-B5D3-CD513BA2BE3D}"/>
          </ac:spMkLst>
        </pc:spChg>
      </pc:sldChg>
      <pc:sldChg chg="modSp mod">
        <pc:chgData name="aparna jaiswal" userId="cc0288c32684626e" providerId="LiveId" clId="{47AC8C9F-65D0-4E0F-BD0B-1B92634FBCBF}" dt="2022-06-15T16:28:17.071" v="124" actId="207"/>
        <pc:sldMkLst>
          <pc:docMk/>
          <pc:sldMk cId="2495722430" sldId="258"/>
        </pc:sldMkLst>
        <pc:spChg chg="mod">
          <ac:chgData name="aparna jaiswal" userId="cc0288c32684626e" providerId="LiveId" clId="{47AC8C9F-65D0-4E0F-BD0B-1B92634FBCBF}" dt="2022-06-15T16:24:47.986" v="27" actId="122"/>
          <ac:spMkLst>
            <pc:docMk/>
            <pc:sldMk cId="2495722430" sldId="258"/>
            <ac:spMk id="2" creationId="{C37A7230-3187-4649-9BF5-794337DEA108}"/>
          </ac:spMkLst>
        </pc:spChg>
        <pc:graphicFrameChg chg="modGraphic">
          <ac:chgData name="aparna jaiswal" userId="cc0288c32684626e" providerId="LiveId" clId="{47AC8C9F-65D0-4E0F-BD0B-1B92634FBCBF}" dt="2022-06-15T16:28:17.071" v="124" actId="207"/>
          <ac:graphicFrameMkLst>
            <pc:docMk/>
            <pc:sldMk cId="2495722430" sldId="258"/>
            <ac:graphicFrameMk id="4" creationId="{E7B2853F-8E94-4AED-BC2F-A234A3C937F0}"/>
          </ac:graphicFrameMkLst>
        </pc:graphicFrameChg>
      </pc:sldChg>
      <pc:sldChg chg="modSp mod">
        <pc:chgData name="aparna jaiswal" userId="cc0288c32684626e" providerId="LiveId" clId="{47AC8C9F-65D0-4E0F-BD0B-1B92634FBCBF}" dt="2022-06-15T16:25:22.364" v="31" actId="2711"/>
        <pc:sldMkLst>
          <pc:docMk/>
          <pc:sldMk cId="3961116561" sldId="259"/>
        </pc:sldMkLst>
        <pc:spChg chg="mod">
          <ac:chgData name="aparna jaiswal" userId="cc0288c32684626e" providerId="LiveId" clId="{47AC8C9F-65D0-4E0F-BD0B-1B92634FBCBF}" dt="2022-06-15T16:25:22.364" v="31" actId="2711"/>
          <ac:spMkLst>
            <pc:docMk/>
            <pc:sldMk cId="3961116561" sldId="259"/>
            <ac:spMk id="2" creationId="{71872778-1E1A-4E32-AA24-9F52FA135159}"/>
          </ac:spMkLst>
        </pc:spChg>
        <pc:spChg chg="mod">
          <ac:chgData name="aparna jaiswal" userId="cc0288c32684626e" providerId="LiveId" clId="{47AC8C9F-65D0-4E0F-BD0B-1B92634FBCBF}" dt="2022-06-15T16:22:22.725" v="10" actId="27636"/>
          <ac:spMkLst>
            <pc:docMk/>
            <pc:sldMk cId="3961116561" sldId="259"/>
            <ac:spMk id="3" creationId="{2F126172-382E-4DF0-B746-1A30FEB88DC1}"/>
          </ac:spMkLst>
        </pc:spChg>
      </pc:sldChg>
      <pc:sldChg chg="addSp delSp modSp new mod">
        <pc:chgData name="aparna jaiswal" userId="cc0288c32684626e" providerId="LiveId" clId="{47AC8C9F-65D0-4E0F-BD0B-1B92634FBCBF}" dt="2022-06-15T16:38:44.582" v="155" actId="14100"/>
        <pc:sldMkLst>
          <pc:docMk/>
          <pc:sldMk cId="2577014247" sldId="260"/>
        </pc:sldMkLst>
        <pc:spChg chg="mod">
          <ac:chgData name="aparna jaiswal" userId="cc0288c32684626e" providerId="LiveId" clId="{47AC8C9F-65D0-4E0F-BD0B-1B92634FBCBF}" dt="2022-06-15T16:29:08.185" v="139" actId="14100"/>
          <ac:spMkLst>
            <pc:docMk/>
            <pc:sldMk cId="2577014247" sldId="260"/>
            <ac:spMk id="2" creationId="{437DD955-64BD-9203-9A25-CCAEFA35A030}"/>
          </ac:spMkLst>
        </pc:spChg>
        <pc:spChg chg="del">
          <ac:chgData name="aparna jaiswal" userId="cc0288c32684626e" providerId="LiveId" clId="{47AC8C9F-65D0-4E0F-BD0B-1B92634FBCBF}" dt="2022-06-15T16:36:21.613" v="140" actId="22"/>
          <ac:spMkLst>
            <pc:docMk/>
            <pc:sldMk cId="2577014247" sldId="260"/>
            <ac:spMk id="3" creationId="{9F37ACB5-7F01-1C40-AB09-ABC16D2CA73B}"/>
          </ac:spMkLst>
        </pc:spChg>
        <pc:picChg chg="add mod ord">
          <ac:chgData name="aparna jaiswal" userId="cc0288c32684626e" providerId="LiveId" clId="{47AC8C9F-65D0-4E0F-BD0B-1B92634FBCBF}" dt="2022-06-15T16:38:44.582" v="155" actId="14100"/>
          <ac:picMkLst>
            <pc:docMk/>
            <pc:sldMk cId="2577014247" sldId="260"/>
            <ac:picMk id="5" creationId="{8459308A-64E0-6AE9-85BA-ACCF48B8D8DE}"/>
          </ac:picMkLst>
        </pc:picChg>
        <pc:picChg chg="add mod">
          <ac:chgData name="aparna jaiswal" userId="cc0288c32684626e" providerId="LiveId" clId="{47AC8C9F-65D0-4E0F-BD0B-1B92634FBCBF}" dt="2022-06-15T16:38:34.092" v="154" actId="14100"/>
          <ac:picMkLst>
            <pc:docMk/>
            <pc:sldMk cId="2577014247" sldId="260"/>
            <ac:picMk id="7" creationId="{F62835F0-738B-9172-4170-EBA7A321E1FD}"/>
          </ac:picMkLst>
        </pc:picChg>
      </pc:sldChg>
      <pc:sldChg chg="delSp modSp new mod">
        <pc:chgData name="aparna jaiswal" userId="cc0288c32684626e" providerId="LiveId" clId="{47AC8C9F-65D0-4E0F-BD0B-1B92634FBCBF}" dt="2022-06-15T16:45:32.623" v="173" actId="12"/>
        <pc:sldMkLst>
          <pc:docMk/>
          <pc:sldMk cId="510371361" sldId="261"/>
        </pc:sldMkLst>
        <pc:spChg chg="del">
          <ac:chgData name="aparna jaiswal" userId="cc0288c32684626e" providerId="LiveId" clId="{47AC8C9F-65D0-4E0F-BD0B-1B92634FBCBF}" dt="2022-06-15T16:45:03.364" v="157" actId="21"/>
          <ac:spMkLst>
            <pc:docMk/>
            <pc:sldMk cId="510371361" sldId="261"/>
            <ac:spMk id="2" creationId="{26E70A89-F3FB-5C28-F91E-F8848B7D6064}"/>
          </ac:spMkLst>
        </pc:spChg>
        <pc:spChg chg="mod">
          <ac:chgData name="aparna jaiswal" userId="cc0288c32684626e" providerId="LiveId" clId="{47AC8C9F-65D0-4E0F-BD0B-1B92634FBCBF}" dt="2022-06-15T16:45:32.623" v="173" actId="12"/>
          <ac:spMkLst>
            <pc:docMk/>
            <pc:sldMk cId="510371361" sldId="261"/>
            <ac:spMk id="3" creationId="{DC109F35-15E3-DC46-1D21-87DB29B743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9BE7E-1A32-4784-A8D8-DFF789CD69F2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178E-888F-490C-BF9D-DEACDD91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6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B178E-888F-490C-BF9D-DEACDD91744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2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0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8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EAF0-D4EF-4867-B5CB-723042FA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717755"/>
            <a:ext cx="9144000" cy="102240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UNIT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CD4DE-74C7-4986-9A89-F689BD72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0245"/>
            <a:ext cx="9144000" cy="322214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1" u="sng" dirty="0"/>
              <a:t>PROGRAMMING FOR PROBLEM SOLVING</a:t>
            </a:r>
          </a:p>
          <a:p>
            <a:pPr algn="ctr"/>
            <a:r>
              <a:rPr lang="en-US" sz="3200" b="1" u="sng" dirty="0"/>
              <a:t> MINI PROJECT</a:t>
            </a:r>
          </a:p>
          <a:p>
            <a:pPr algn="l"/>
            <a:endParaRPr lang="en-US" sz="3200" b="1" dirty="0"/>
          </a:p>
          <a:p>
            <a:pPr algn="l"/>
            <a:r>
              <a:rPr lang="en-US" sz="2400" b="1" dirty="0"/>
              <a:t>Name:- </a:t>
            </a:r>
            <a:r>
              <a:rPr lang="en-US" sz="2400" b="1" dirty="0" err="1"/>
              <a:t>Shaurya</a:t>
            </a:r>
            <a:r>
              <a:rPr lang="en-US" sz="2400" b="1" dirty="0"/>
              <a:t> Mehrotra &amp; aparna jaiswal</a:t>
            </a:r>
          </a:p>
          <a:p>
            <a:pPr algn="l"/>
            <a:r>
              <a:rPr lang="en-US" sz="2400" b="1" dirty="0"/>
              <a:t>REG. NO.- RA21110030365 &amp; RA2111003010367</a:t>
            </a:r>
          </a:p>
          <a:p>
            <a:pPr algn="l"/>
            <a:r>
              <a:rPr lang="en-US" sz="2400" b="1" dirty="0"/>
              <a:t>BRANCH:- Computer Science and Engineering(Core)</a:t>
            </a:r>
          </a:p>
          <a:p>
            <a:pPr algn="l"/>
            <a:r>
              <a:rPr lang="en-US" sz="2400" b="1" dirty="0"/>
              <a:t>SECTION:- E1</a:t>
            </a:r>
          </a:p>
        </p:txBody>
      </p:sp>
    </p:spTree>
    <p:extLst>
      <p:ext uri="{BB962C8B-B14F-4D97-AF65-F5344CB8AC3E}">
        <p14:creationId xmlns:p14="http://schemas.microsoft.com/office/powerpoint/2010/main" val="41396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20F4-ABBD-43C6-B5D3-CD513BA2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882"/>
            <a:ext cx="9144000" cy="678445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09E56-EC5E-4A46-8236-0BC5CBEEA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049" y="1446245"/>
            <a:ext cx="9144000" cy="382555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In today’s modernizing world where everybody wants to save time, this project comes handy in variety of ways. There are various situations such as temperature conversions, Weight/Mass Conversions and Length conversions, which this project can perform within seconds to save precious time of students doing long calculations which are tiresome and exhausting.</a:t>
            </a:r>
          </a:p>
        </p:txBody>
      </p:sp>
    </p:spTree>
    <p:extLst>
      <p:ext uri="{BB962C8B-B14F-4D97-AF65-F5344CB8AC3E}">
        <p14:creationId xmlns:p14="http://schemas.microsoft.com/office/powerpoint/2010/main" val="58837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7230-3187-4649-9BF5-794337DE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8510"/>
            <a:ext cx="9144000" cy="83706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95083-64CA-47F7-A92C-139329BE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179" y="4012162"/>
            <a:ext cx="9144000" cy="2453951"/>
          </a:xfrm>
        </p:spPr>
        <p:txBody>
          <a:bodyPr>
            <a:normAutofit/>
          </a:bodyPr>
          <a:lstStyle/>
          <a:p>
            <a:pPr algn="l"/>
            <a:r>
              <a:rPr lang="en-US" sz="2000" b="1" i="1" u="sng" dirty="0"/>
              <a:t>Formulas used:-</a:t>
            </a:r>
            <a:r>
              <a:rPr lang="en-US" sz="2000" i="1" dirty="0"/>
              <a:t>			</a:t>
            </a:r>
            <a:r>
              <a:rPr lang="en-US" sz="2000" b="1" i="1" u="sng" dirty="0"/>
              <a:t>Formulas used:-</a:t>
            </a:r>
            <a:r>
              <a:rPr lang="en-US" sz="2000" i="1" dirty="0"/>
              <a:t>		</a:t>
            </a:r>
            <a:r>
              <a:rPr lang="en-US" sz="2000" b="1" i="1" u="sng" dirty="0"/>
              <a:t>Formulas used:-</a:t>
            </a:r>
          </a:p>
          <a:p>
            <a:pPr algn="l"/>
            <a:r>
              <a:rPr lang="en-US" sz="2000" dirty="0"/>
              <a:t>C= (F-32)/(5/9)			G= KG*1000		Inches=Feet*12</a:t>
            </a:r>
          </a:p>
          <a:p>
            <a:pPr algn="l"/>
            <a:r>
              <a:rPr lang="en-US" sz="2000" dirty="0"/>
              <a:t>F= (C*(9/5))+32			KG= G/1000		Feet=Inches/12</a:t>
            </a:r>
          </a:p>
          <a:p>
            <a:pPr algn="l"/>
            <a:r>
              <a:rPr lang="en-US" sz="2000" dirty="0"/>
              <a:t>K= C+273.15						Cm=Inches*2.54                      </a:t>
            </a:r>
          </a:p>
          <a:p>
            <a:pPr algn="l"/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B2853F-8E94-4AED-BC2F-A234A3C9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9837"/>
              </p:ext>
            </p:extLst>
          </p:nvPr>
        </p:nvGraphicFramePr>
        <p:xfrm>
          <a:off x="1458686" y="1567543"/>
          <a:ext cx="8804987" cy="233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961">
                  <a:extLst>
                    <a:ext uri="{9D8B030D-6E8A-4147-A177-3AD203B41FA5}">
                      <a16:colId xmlns:a16="http://schemas.microsoft.com/office/drawing/2014/main" val="1010184832"/>
                    </a:ext>
                  </a:extLst>
                </a:gridCol>
                <a:gridCol w="2882513">
                  <a:extLst>
                    <a:ext uri="{9D8B030D-6E8A-4147-A177-3AD203B41FA5}">
                      <a16:colId xmlns:a16="http://schemas.microsoft.com/office/drawing/2014/main" val="2553279492"/>
                    </a:ext>
                  </a:extLst>
                </a:gridCol>
                <a:gridCol w="2882513">
                  <a:extLst>
                    <a:ext uri="{9D8B030D-6E8A-4147-A177-3AD203B41FA5}">
                      <a16:colId xmlns:a16="http://schemas.microsoft.com/office/drawing/2014/main" val="2611719824"/>
                    </a:ext>
                  </a:extLst>
                </a:gridCol>
              </a:tblGrid>
              <a:tr h="709938">
                <a:tc>
                  <a:txBody>
                    <a:bodyPr/>
                    <a:lstStyle/>
                    <a:p>
                      <a:r>
                        <a:rPr lang="en-US" dirty="0"/>
                        <a:t>TEMPERATURE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WEIGHT/MASS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HEIGHT/LENGTH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89874"/>
                  </a:ext>
                </a:extLst>
              </a:tr>
              <a:tr h="1622715">
                <a:tc>
                  <a:txBody>
                    <a:bodyPr/>
                    <a:lstStyle/>
                    <a:p>
                      <a:r>
                        <a:rPr lang="en-US" u="sng" dirty="0"/>
                        <a:t>3 Types of sub-conversions:-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a.)Celsius to Fahrenheit</a:t>
                      </a:r>
                    </a:p>
                    <a:p>
                      <a:r>
                        <a:rPr lang="en-US" u="none" dirty="0"/>
                        <a:t>b.)Fahrenheit to Celsius</a:t>
                      </a:r>
                    </a:p>
                    <a:p>
                      <a:r>
                        <a:rPr lang="en-US" u="none" dirty="0"/>
                        <a:t>c.)Celsius to Kelvin</a:t>
                      </a:r>
                      <a:endParaRPr lang="en-US" u="sn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2 Types of sub-conversions:-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a.)Kilograms to Grams</a:t>
                      </a:r>
                    </a:p>
                    <a:p>
                      <a:r>
                        <a:rPr lang="en-US" dirty="0"/>
                        <a:t>b.)Grams to Kilograms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3 Types of sub-conversions:-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a.)Feet to Inches</a:t>
                      </a:r>
                    </a:p>
                    <a:p>
                      <a:r>
                        <a:rPr lang="en-US" u="none" dirty="0"/>
                        <a:t>b.)Inches to Feet </a:t>
                      </a:r>
                    </a:p>
                    <a:p>
                      <a:r>
                        <a:rPr lang="en-US" u="none" dirty="0"/>
                        <a:t>c.) Inches to Centimeter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8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2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2778-1E1A-4E32-AA24-9F52FA13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837"/>
            <a:ext cx="8954278" cy="839755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92D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METHOD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26172-382E-4DF0-B746-1A30FEB8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2147"/>
            <a:ext cx="9144000" cy="433873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a.) </a:t>
            </a:r>
            <a:r>
              <a:rPr lang="en-US" dirty="0"/>
              <a:t>3 type conversions are achieved through an outer and inner switch case(nested switch case). </a:t>
            </a:r>
          </a:p>
          <a:p>
            <a:pPr algn="l"/>
            <a:r>
              <a:rPr lang="en-US" b="1" dirty="0"/>
              <a:t>b.)</a:t>
            </a:r>
            <a:r>
              <a:rPr lang="en-US" dirty="0"/>
              <a:t>The outer switch case is used to access the 3 different type conversions namely Temperature, Mass, Height conversions.</a:t>
            </a:r>
          </a:p>
          <a:p>
            <a:pPr algn="l"/>
            <a:r>
              <a:rPr lang="en-US" b="1" dirty="0"/>
              <a:t>c.)</a:t>
            </a:r>
            <a:r>
              <a:rPr lang="en-US" dirty="0"/>
              <a:t>The inner switch case is used to access the types of sub-divisions each of the parent conversion hold.</a:t>
            </a:r>
          </a:p>
          <a:p>
            <a:pPr algn="l"/>
            <a:r>
              <a:rPr lang="en-US" b="1" dirty="0"/>
              <a:t>d.)</a:t>
            </a:r>
            <a:r>
              <a:rPr lang="en-US" dirty="0"/>
              <a:t>&lt;</a:t>
            </a:r>
            <a:r>
              <a:rPr lang="en-US" dirty="0" err="1"/>
              <a:t>math.h</a:t>
            </a:r>
            <a:r>
              <a:rPr lang="en-US" dirty="0"/>
              <a:t>&gt; header file used particularly in Mass/Weight conversion to divide and multiply Grams and Kilograms respectively.</a:t>
            </a:r>
          </a:p>
          <a:p>
            <a:pPr algn="l"/>
            <a:r>
              <a:rPr lang="en-US" b="1" dirty="0"/>
              <a:t>e.)</a:t>
            </a:r>
            <a:r>
              <a:rPr lang="en-US" dirty="0" err="1"/>
              <a:t>Goto</a:t>
            </a:r>
            <a:r>
              <a:rPr lang="en-US" dirty="0"/>
              <a:t>() function is invoked in the program every time the an invalid choice is made. There are 4 </a:t>
            </a:r>
            <a:r>
              <a:rPr lang="en-US" dirty="0" err="1"/>
              <a:t>goto</a:t>
            </a:r>
            <a:r>
              <a:rPr lang="en-US" dirty="0"/>
              <a:t>() functions used and each takes you to the last checkpoint menu.</a:t>
            </a:r>
          </a:p>
        </p:txBody>
      </p:sp>
    </p:spTree>
    <p:extLst>
      <p:ext uri="{BB962C8B-B14F-4D97-AF65-F5344CB8AC3E}">
        <p14:creationId xmlns:p14="http://schemas.microsoft.com/office/powerpoint/2010/main" val="39611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955-64BD-9203-9A25-CCAEFA35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8403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OUTCOME </a:t>
            </a:r>
            <a:endParaRPr lang="en-IN" b="1" u="sng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9308A-64E0-6AE9-85BA-ACCF48B8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793631"/>
            <a:ext cx="5530361" cy="33938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835F0-738B-9172-4170-EBA7A321E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302" y="1793631"/>
            <a:ext cx="5106174" cy="33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1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9F35-15E3-DC46-1D21-87DB29B7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18847"/>
            <a:ext cx="10131425" cy="4472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u="sng" dirty="0">
                <a:latin typeface="Arial Black" panose="020B0A04020102020204" pitchFamily="34" charset="0"/>
              </a:rPr>
              <a:t>THANK YOU</a:t>
            </a:r>
            <a:endParaRPr lang="en-IN" sz="4800" i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7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110</TotalTime>
  <Words>367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Celestial</vt:lpstr>
      <vt:lpstr>UNIT CONVERTER</vt:lpstr>
      <vt:lpstr>ABOUT THE PROJECT</vt:lpstr>
      <vt:lpstr>ABSTRACT</vt:lpstr>
      <vt:lpstr>METHOD USED</vt:lpstr>
      <vt:lpstr>OUTCOME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CONVERTER</dc:title>
  <dc:creator>Shaurya Mehrotra</dc:creator>
  <cp:lastModifiedBy>aparna jaiswal</cp:lastModifiedBy>
  <cp:revision>5</cp:revision>
  <dcterms:created xsi:type="dcterms:W3CDTF">2022-06-15T10:53:36Z</dcterms:created>
  <dcterms:modified xsi:type="dcterms:W3CDTF">2022-06-15T16:45:43Z</dcterms:modified>
</cp:coreProperties>
</file>