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9" r:id="rId3"/>
    <p:sldId id="258"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860"/>
  </p:normalViewPr>
  <p:slideViewPr>
    <p:cSldViewPr snapToGrid="0" snapToObjects="1">
      <p:cViewPr varScale="1">
        <p:scale>
          <a:sx n="90" d="100"/>
          <a:sy n="90" d="100"/>
        </p:scale>
        <p:origin x="232"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B6A3-45C9-8149-B06A-91B12E0ACA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F9E405-60E4-B64E-98E0-3353B5D2C9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F74C5B-1591-7946-BAAE-BCD8BEA25BEB}"/>
              </a:ext>
            </a:extLst>
          </p:cNvPr>
          <p:cNvSpPr>
            <a:spLocks noGrp="1"/>
          </p:cNvSpPr>
          <p:nvPr>
            <p:ph type="dt" sz="half" idx="10"/>
          </p:nvPr>
        </p:nvSpPr>
        <p:spPr/>
        <p:txBody>
          <a:bodyPr/>
          <a:lstStyle/>
          <a:p>
            <a:fld id="{4EEAAC3B-CDF7-8F48-9110-6213A946A4EE}" type="datetimeFigureOut">
              <a:rPr lang="en-US" smtClean="0"/>
              <a:t>2/6/21</a:t>
            </a:fld>
            <a:endParaRPr lang="en-US" dirty="0"/>
          </a:p>
        </p:txBody>
      </p:sp>
      <p:sp>
        <p:nvSpPr>
          <p:cNvPr id="5" name="Footer Placeholder 4">
            <a:extLst>
              <a:ext uri="{FF2B5EF4-FFF2-40B4-BE49-F238E27FC236}">
                <a16:creationId xmlns:a16="http://schemas.microsoft.com/office/drawing/2014/main" id="{94B18B7F-FBBA-B24F-970F-D7F6C9E4BC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1FD61D6-04F0-8D4F-B56B-7F6ADBA9A139}"/>
              </a:ext>
            </a:extLst>
          </p:cNvPr>
          <p:cNvSpPr>
            <a:spLocks noGrp="1"/>
          </p:cNvSpPr>
          <p:nvPr>
            <p:ph type="sldNum" sz="quarter" idx="12"/>
          </p:nvPr>
        </p:nvSpPr>
        <p:spPr/>
        <p:txBody>
          <a:bodyPr/>
          <a:lstStyle/>
          <a:p>
            <a:fld id="{39D01606-29BE-EA41-A564-F41C9D0B1096}" type="slidenum">
              <a:rPr lang="en-US" smtClean="0"/>
              <a:t>‹#›</a:t>
            </a:fld>
            <a:endParaRPr lang="en-US" dirty="0"/>
          </a:p>
        </p:txBody>
      </p:sp>
    </p:spTree>
    <p:extLst>
      <p:ext uri="{BB962C8B-B14F-4D97-AF65-F5344CB8AC3E}">
        <p14:creationId xmlns:p14="http://schemas.microsoft.com/office/powerpoint/2010/main" val="617174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ECC64-716F-3449-B4EF-8B7401525E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21C6A4-2FE4-F942-855D-C2E5A174F5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D3E3CE-CD5D-9049-81AE-F1EC9463E1D0}"/>
              </a:ext>
            </a:extLst>
          </p:cNvPr>
          <p:cNvSpPr>
            <a:spLocks noGrp="1"/>
          </p:cNvSpPr>
          <p:nvPr>
            <p:ph type="dt" sz="half" idx="10"/>
          </p:nvPr>
        </p:nvSpPr>
        <p:spPr/>
        <p:txBody>
          <a:bodyPr/>
          <a:lstStyle/>
          <a:p>
            <a:fld id="{4EEAAC3B-CDF7-8F48-9110-6213A946A4EE}" type="datetimeFigureOut">
              <a:rPr lang="en-US" smtClean="0"/>
              <a:t>2/6/21</a:t>
            </a:fld>
            <a:endParaRPr lang="en-US" dirty="0"/>
          </a:p>
        </p:txBody>
      </p:sp>
      <p:sp>
        <p:nvSpPr>
          <p:cNvPr id="5" name="Footer Placeholder 4">
            <a:extLst>
              <a:ext uri="{FF2B5EF4-FFF2-40B4-BE49-F238E27FC236}">
                <a16:creationId xmlns:a16="http://schemas.microsoft.com/office/drawing/2014/main" id="{13A030D9-4548-694F-852B-7ACBB1D8D5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5287D2E-F251-B045-8139-50F66A30C301}"/>
              </a:ext>
            </a:extLst>
          </p:cNvPr>
          <p:cNvSpPr>
            <a:spLocks noGrp="1"/>
          </p:cNvSpPr>
          <p:nvPr>
            <p:ph type="sldNum" sz="quarter" idx="12"/>
          </p:nvPr>
        </p:nvSpPr>
        <p:spPr/>
        <p:txBody>
          <a:bodyPr/>
          <a:lstStyle/>
          <a:p>
            <a:fld id="{39D01606-29BE-EA41-A564-F41C9D0B1096}" type="slidenum">
              <a:rPr lang="en-US" smtClean="0"/>
              <a:t>‹#›</a:t>
            </a:fld>
            <a:endParaRPr lang="en-US" dirty="0"/>
          </a:p>
        </p:txBody>
      </p:sp>
    </p:spTree>
    <p:extLst>
      <p:ext uri="{BB962C8B-B14F-4D97-AF65-F5344CB8AC3E}">
        <p14:creationId xmlns:p14="http://schemas.microsoft.com/office/powerpoint/2010/main" val="3019145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53B9F7-51E5-3949-A0ED-0A596E4B26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0ACAD8-1346-F14A-8698-90FC335DE2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F0A34E-EB32-4841-AE7F-77805DFC9610}"/>
              </a:ext>
            </a:extLst>
          </p:cNvPr>
          <p:cNvSpPr>
            <a:spLocks noGrp="1"/>
          </p:cNvSpPr>
          <p:nvPr>
            <p:ph type="dt" sz="half" idx="10"/>
          </p:nvPr>
        </p:nvSpPr>
        <p:spPr/>
        <p:txBody>
          <a:bodyPr/>
          <a:lstStyle/>
          <a:p>
            <a:fld id="{4EEAAC3B-CDF7-8F48-9110-6213A946A4EE}" type="datetimeFigureOut">
              <a:rPr lang="en-US" smtClean="0"/>
              <a:t>2/6/21</a:t>
            </a:fld>
            <a:endParaRPr lang="en-US" dirty="0"/>
          </a:p>
        </p:txBody>
      </p:sp>
      <p:sp>
        <p:nvSpPr>
          <p:cNvPr id="5" name="Footer Placeholder 4">
            <a:extLst>
              <a:ext uri="{FF2B5EF4-FFF2-40B4-BE49-F238E27FC236}">
                <a16:creationId xmlns:a16="http://schemas.microsoft.com/office/drawing/2014/main" id="{38BDC077-B36B-9949-91A5-AEE0716B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B0F3F36-48EE-C948-8B79-9B626ABE1D6C}"/>
              </a:ext>
            </a:extLst>
          </p:cNvPr>
          <p:cNvSpPr>
            <a:spLocks noGrp="1"/>
          </p:cNvSpPr>
          <p:nvPr>
            <p:ph type="sldNum" sz="quarter" idx="12"/>
          </p:nvPr>
        </p:nvSpPr>
        <p:spPr/>
        <p:txBody>
          <a:bodyPr/>
          <a:lstStyle/>
          <a:p>
            <a:fld id="{39D01606-29BE-EA41-A564-F41C9D0B1096}" type="slidenum">
              <a:rPr lang="en-US" smtClean="0"/>
              <a:t>‹#›</a:t>
            </a:fld>
            <a:endParaRPr lang="en-US" dirty="0"/>
          </a:p>
        </p:txBody>
      </p:sp>
    </p:spTree>
    <p:extLst>
      <p:ext uri="{BB962C8B-B14F-4D97-AF65-F5344CB8AC3E}">
        <p14:creationId xmlns:p14="http://schemas.microsoft.com/office/powerpoint/2010/main" val="3858439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44AF5-2444-7446-9F3B-F75AA5873F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417062-6184-F644-828E-F33E5D7200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F4A807-0D4A-4246-92D2-587F1CDC9D4A}"/>
              </a:ext>
            </a:extLst>
          </p:cNvPr>
          <p:cNvSpPr>
            <a:spLocks noGrp="1"/>
          </p:cNvSpPr>
          <p:nvPr>
            <p:ph type="dt" sz="half" idx="10"/>
          </p:nvPr>
        </p:nvSpPr>
        <p:spPr/>
        <p:txBody>
          <a:bodyPr/>
          <a:lstStyle/>
          <a:p>
            <a:fld id="{4EEAAC3B-CDF7-8F48-9110-6213A946A4EE}" type="datetimeFigureOut">
              <a:rPr lang="en-US" smtClean="0"/>
              <a:t>2/6/21</a:t>
            </a:fld>
            <a:endParaRPr lang="en-US" dirty="0"/>
          </a:p>
        </p:txBody>
      </p:sp>
      <p:sp>
        <p:nvSpPr>
          <p:cNvPr id="5" name="Footer Placeholder 4">
            <a:extLst>
              <a:ext uri="{FF2B5EF4-FFF2-40B4-BE49-F238E27FC236}">
                <a16:creationId xmlns:a16="http://schemas.microsoft.com/office/drawing/2014/main" id="{3C5D9181-8BA7-1D42-82D1-FB1A260E80B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45E71E4-F606-6540-A5B8-55B736EC9146}"/>
              </a:ext>
            </a:extLst>
          </p:cNvPr>
          <p:cNvSpPr>
            <a:spLocks noGrp="1"/>
          </p:cNvSpPr>
          <p:nvPr>
            <p:ph type="sldNum" sz="quarter" idx="12"/>
          </p:nvPr>
        </p:nvSpPr>
        <p:spPr/>
        <p:txBody>
          <a:bodyPr/>
          <a:lstStyle/>
          <a:p>
            <a:fld id="{39D01606-29BE-EA41-A564-F41C9D0B1096}" type="slidenum">
              <a:rPr lang="en-US" smtClean="0"/>
              <a:t>‹#›</a:t>
            </a:fld>
            <a:endParaRPr lang="en-US" dirty="0"/>
          </a:p>
        </p:txBody>
      </p:sp>
    </p:spTree>
    <p:extLst>
      <p:ext uri="{BB962C8B-B14F-4D97-AF65-F5344CB8AC3E}">
        <p14:creationId xmlns:p14="http://schemas.microsoft.com/office/powerpoint/2010/main" val="3279051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67A22-ACB8-E648-B5DD-CF2B2907D0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CFC9B4-F7FD-144E-8365-9A52A848BD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AB96783-69B3-1A42-8BB4-A53C82E65C17}"/>
              </a:ext>
            </a:extLst>
          </p:cNvPr>
          <p:cNvSpPr>
            <a:spLocks noGrp="1"/>
          </p:cNvSpPr>
          <p:nvPr>
            <p:ph type="dt" sz="half" idx="10"/>
          </p:nvPr>
        </p:nvSpPr>
        <p:spPr/>
        <p:txBody>
          <a:bodyPr/>
          <a:lstStyle/>
          <a:p>
            <a:fld id="{4EEAAC3B-CDF7-8F48-9110-6213A946A4EE}" type="datetimeFigureOut">
              <a:rPr lang="en-US" smtClean="0"/>
              <a:t>2/6/21</a:t>
            </a:fld>
            <a:endParaRPr lang="en-US" dirty="0"/>
          </a:p>
        </p:txBody>
      </p:sp>
      <p:sp>
        <p:nvSpPr>
          <p:cNvPr id="5" name="Footer Placeholder 4">
            <a:extLst>
              <a:ext uri="{FF2B5EF4-FFF2-40B4-BE49-F238E27FC236}">
                <a16:creationId xmlns:a16="http://schemas.microsoft.com/office/drawing/2014/main" id="{F53ED90D-5451-3249-AACC-563225FC7C1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906E11-C985-E142-9C90-D80553826FF9}"/>
              </a:ext>
            </a:extLst>
          </p:cNvPr>
          <p:cNvSpPr>
            <a:spLocks noGrp="1"/>
          </p:cNvSpPr>
          <p:nvPr>
            <p:ph type="sldNum" sz="quarter" idx="12"/>
          </p:nvPr>
        </p:nvSpPr>
        <p:spPr/>
        <p:txBody>
          <a:bodyPr/>
          <a:lstStyle/>
          <a:p>
            <a:fld id="{39D01606-29BE-EA41-A564-F41C9D0B1096}" type="slidenum">
              <a:rPr lang="en-US" smtClean="0"/>
              <a:t>‹#›</a:t>
            </a:fld>
            <a:endParaRPr lang="en-US" dirty="0"/>
          </a:p>
        </p:txBody>
      </p:sp>
    </p:spTree>
    <p:extLst>
      <p:ext uri="{BB962C8B-B14F-4D97-AF65-F5344CB8AC3E}">
        <p14:creationId xmlns:p14="http://schemas.microsoft.com/office/powerpoint/2010/main" val="125111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DB32-2EB6-0342-A663-F10DEEDE7F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C7C5E2-702D-5B4A-98E1-3C5C1A057A9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35E339-B6B6-AD40-BE46-E5FB21468ED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7BFC4F-6455-454C-90E8-0CAEC38F934D}"/>
              </a:ext>
            </a:extLst>
          </p:cNvPr>
          <p:cNvSpPr>
            <a:spLocks noGrp="1"/>
          </p:cNvSpPr>
          <p:nvPr>
            <p:ph type="dt" sz="half" idx="10"/>
          </p:nvPr>
        </p:nvSpPr>
        <p:spPr/>
        <p:txBody>
          <a:bodyPr/>
          <a:lstStyle/>
          <a:p>
            <a:fld id="{4EEAAC3B-CDF7-8F48-9110-6213A946A4EE}" type="datetimeFigureOut">
              <a:rPr lang="en-US" smtClean="0"/>
              <a:t>2/6/21</a:t>
            </a:fld>
            <a:endParaRPr lang="en-US" dirty="0"/>
          </a:p>
        </p:txBody>
      </p:sp>
      <p:sp>
        <p:nvSpPr>
          <p:cNvPr id="6" name="Footer Placeholder 5">
            <a:extLst>
              <a:ext uri="{FF2B5EF4-FFF2-40B4-BE49-F238E27FC236}">
                <a16:creationId xmlns:a16="http://schemas.microsoft.com/office/drawing/2014/main" id="{1AF17002-0C4A-0F4C-96CA-5839BF0CAA7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3BA81-5C6F-0945-BDE0-C997BCC82279}"/>
              </a:ext>
            </a:extLst>
          </p:cNvPr>
          <p:cNvSpPr>
            <a:spLocks noGrp="1"/>
          </p:cNvSpPr>
          <p:nvPr>
            <p:ph type="sldNum" sz="quarter" idx="12"/>
          </p:nvPr>
        </p:nvSpPr>
        <p:spPr/>
        <p:txBody>
          <a:bodyPr/>
          <a:lstStyle/>
          <a:p>
            <a:fld id="{39D01606-29BE-EA41-A564-F41C9D0B1096}" type="slidenum">
              <a:rPr lang="en-US" smtClean="0"/>
              <a:t>‹#›</a:t>
            </a:fld>
            <a:endParaRPr lang="en-US" dirty="0"/>
          </a:p>
        </p:txBody>
      </p:sp>
    </p:spTree>
    <p:extLst>
      <p:ext uri="{BB962C8B-B14F-4D97-AF65-F5344CB8AC3E}">
        <p14:creationId xmlns:p14="http://schemas.microsoft.com/office/powerpoint/2010/main" val="216660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AFB-476F-C941-A932-D20D90C556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23D072-BC99-A140-8B5D-16CB1741F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EDB776-C966-2D4B-9562-0A8A3D391CA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ECAD62-E075-8448-A7B5-86332F3E25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AF83A7-5BE4-7145-B84E-C1C009DBF9D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9B084E-76AA-FF43-B95E-0833027E6AED}"/>
              </a:ext>
            </a:extLst>
          </p:cNvPr>
          <p:cNvSpPr>
            <a:spLocks noGrp="1"/>
          </p:cNvSpPr>
          <p:nvPr>
            <p:ph type="dt" sz="half" idx="10"/>
          </p:nvPr>
        </p:nvSpPr>
        <p:spPr/>
        <p:txBody>
          <a:bodyPr/>
          <a:lstStyle/>
          <a:p>
            <a:fld id="{4EEAAC3B-CDF7-8F48-9110-6213A946A4EE}" type="datetimeFigureOut">
              <a:rPr lang="en-US" smtClean="0"/>
              <a:t>2/6/21</a:t>
            </a:fld>
            <a:endParaRPr lang="en-US" dirty="0"/>
          </a:p>
        </p:txBody>
      </p:sp>
      <p:sp>
        <p:nvSpPr>
          <p:cNvPr id="8" name="Footer Placeholder 7">
            <a:extLst>
              <a:ext uri="{FF2B5EF4-FFF2-40B4-BE49-F238E27FC236}">
                <a16:creationId xmlns:a16="http://schemas.microsoft.com/office/drawing/2014/main" id="{EB246C2E-E978-D545-8CBD-086CEC1147D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6D92B82-CE58-8C4F-9FF5-1468836BB2E7}"/>
              </a:ext>
            </a:extLst>
          </p:cNvPr>
          <p:cNvSpPr>
            <a:spLocks noGrp="1"/>
          </p:cNvSpPr>
          <p:nvPr>
            <p:ph type="sldNum" sz="quarter" idx="12"/>
          </p:nvPr>
        </p:nvSpPr>
        <p:spPr/>
        <p:txBody>
          <a:bodyPr/>
          <a:lstStyle/>
          <a:p>
            <a:fld id="{39D01606-29BE-EA41-A564-F41C9D0B1096}" type="slidenum">
              <a:rPr lang="en-US" smtClean="0"/>
              <a:t>‹#›</a:t>
            </a:fld>
            <a:endParaRPr lang="en-US" dirty="0"/>
          </a:p>
        </p:txBody>
      </p:sp>
    </p:spTree>
    <p:extLst>
      <p:ext uri="{BB962C8B-B14F-4D97-AF65-F5344CB8AC3E}">
        <p14:creationId xmlns:p14="http://schemas.microsoft.com/office/powerpoint/2010/main" val="3648886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2B82-9F06-6D4C-A7EB-1E25F1871E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E1CF49-4ADB-B742-8C9D-1068E42F6F74}"/>
              </a:ext>
            </a:extLst>
          </p:cNvPr>
          <p:cNvSpPr>
            <a:spLocks noGrp="1"/>
          </p:cNvSpPr>
          <p:nvPr>
            <p:ph type="dt" sz="half" idx="10"/>
          </p:nvPr>
        </p:nvSpPr>
        <p:spPr/>
        <p:txBody>
          <a:bodyPr/>
          <a:lstStyle/>
          <a:p>
            <a:fld id="{4EEAAC3B-CDF7-8F48-9110-6213A946A4EE}" type="datetimeFigureOut">
              <a:rPr lang="en-US" smtClean="0"/>
              <a:t>2/6/21</a:t>
            </a:fld>
            <a:endParaRPr lang="en-US" dirty="0"/>
          </a:p>
        </p:txBody>
      </p:sp>
      <p:sp>
        <p:nvSpPr>
          <p:cNvPr id="4" name="Footer Placeholder 3">
            <a:extLst>
              <a:ext uri="{FF2B5EF4-FFF2-40B4-BE49-F238E27FC236}">
                <a16:creationId xmlns:a16="http://schemas.microsoft.com/office/drawing/2014/main" id="{7B479004-ABF5-714B-B4BA-BF652F3E1A7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41CB4C3-E9F2-5443-9DB6-A60AC3579FB6}"/>
              </a:ext>
            </a:extLst>
          </p:cNvPr>
          <p:cNvSpPr>
            <a:spLocks noGrp="1"/>
          </p:cNvSpPr>
          <p:nvPr>
            <p:ph type="sldNum" sz="quarter" idx="12"/>
          </p:nvPr>
        </p:nvSpPr>
        <p:spPr/>
        <p:txBody>
          <a:bodyPr/>
          <a:lstStyle/>
          <a:p>
            <a:fld id="{39D01606-29BE-EA41-A564-F41C9D0B1096}" type="slidenum">
              <a:rPr lang="en-US" smtClean="0"/>
              <a:t>‹#›</a:t>
            </a:fld>
            <a:endParaRPr lang="en-US" dirty="0"/>
          </a:p>
        </p:txBody>
      </p:sp>
    </p:spTree>
    <p:extLst>
      <p:ext uri="{BB962C8B-B14F-4D97-AF65-F5344CB8AC3E}">
        <p14:creationId xmlns:p14="http://schemas.microsoft.com/office/powerpoint/2010/main" val="3216608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38700C-A918-7745-B6D8-6472C5BCD8CB}"/>
              </a:ext>
            </a:extLst>
          </p:cNvPr>
          <p:cNvSpPr>
            <a:spLocks noGrp="1"/>
          </p:cNvSpPr>
          <p:nvPr>
            <p:ph type="dt" sz="half" idx="10"/>
          </p:nvPr>
        </p:nvSpPr>
        <p:spPr/>
        <p:txBody>
          <a:bodyPr/>
          <a:lstStyle/>
          <a:p>
            <a:fld id="{4EEAAC3B-CDF7-8F48-9110-6213A946A4EE}" type="datetimeFigureOut">
              <a:rPr lang="en-US" smtClean="0"/>
              <a:t>2/6/21</a:t>
            </a:fld>
            <a:endParaRPr lang="en-US" dirty="0"/>
          </a:p>
        </p:txBody>
      </p:sp>
      <p:sp>
        <p:nvSpPr>
          <p:cNvPr id="3" name="Footer Placeholder 2">
            <a:extLst>
              <a:ext uri="{FF2B5EF4-FFF2-40B4-BE49-F238E27FC236}">
                <a16:creationId xmlns:a16="http://schemas.microsoft.com/office/drawing/2014/main" id="{B01DF5D2-FF8A-0942-9996-82F657A53A8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5E7EDA9-1521-1043-9EDC-668BF1158B94}"/>
              </a:ext>
            </a:extLst>
          </p:cNvPr>
          <p:cNvSpPr>
            <a:spLocks noGrp="1"/>
          </p:cNvSpPr>
          <p:nvPr>
            <p:ph type="sldNum" sz="quarter" idx="12"/>
          </p:nvPr>
        </p:nvSpPr>
        <p:spPr/>
        <p:txBody>
          <a:bodyPr/>
          <a:lstStyle/>
          <a:p>
            <a:fld id="{39D01606-29BE-EA41-A564-F41C9D0B1096}" type="slidenum">
              <a:rPr lang="en-US" smtClean="0"/>
              <a:t>‹#›</a:t>
            </a:fld>
            <a:endParaRPr lang="en-US" dirty="0"/>
          </a:p>
        </p:txBody>
      </p:sp>
    </p:spTree>
    <p:extLst>
      <p:ext uri="{BB962C8B-B14F-4D97-AF65-F5344CB8AC3E}">
        <p14:creationId xmlns:p14="http://schemas.microsoft.com/office/powerpoint/2010/main" val="4247273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43AA-6BE1-844D-9F81-7367B28FB1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229011-3D27-2543-B8DE-EE7EA7D65B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0E6AB5-1F4F-CE43-A334-5CAD347365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B3711E-BE91-7D44-B361-111D2CBF7983}"/>
              </a:ext>
            </a:extLst>
          </p:cNvPr>
          <p:cNvSpPr>
            <a:spLocks noGrp="1"/>
          </p:cNvSpPr>
          <p:nvPr>
            <p:ph type="dt" sz="half" idx="10"/>
          </p:nvPr>
        </p:nvSpPr>
        <p:spPr/>
        <p:txBody>
          <a:bodyPr/>
          <a:lstStyle/>
          <a:p>
            <a:fld id="{4EEAAC3B-CDF7-8F48-9110-6213A946A4EE}" type="datetimeFigureOut">
              <a:rPr lang="en-US" smtClean="0"/>
              <a:t>2/6/21</a:t>
            </a:fld>
            <a:endParaRPr lang="en-US" dirty="0"/>
          </a:p>
        </p:txBody>
      </p:sp>
      <p:sp>
        <p:nvSpPr>
          <p:cNvPr id="6" name="Footer Placeholder 5">
            <a:extLst>
              <a:ext uri="{FF2B5EF4-FFF2-40B4-BE49-F238E27FC236}">
                <a16:creationId xmlns:a16="http://schemas.microsoft.com/office/drawing/2014/main" id="{B6E668AE-F997-5C41-AFFE-7B5F9ED34D0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7C8BC2B-DFA9-EE47-9EBA-686221028E2C}"/>
              </a:ext>
            </a:extLst>
          </p:cNvPr>
          <p:cNvSpPr>
            <a:spLocks noGrp="1"/>
          </p:cNvSpPr>
          <p:nvPr>
            <p:ph type="sldNum" sz="quarter" idx="12"/>
          </p:nvPr>
        </p:nvSpPr>
        <p:spPr/>
        <p:txBody>
          <a:bodyPr/>
          <a:lstStyle/>
          <a:p>
            <a:fld id="{39D01606-29BE-EA41-A564-F41C9D0B1096}" type="slidenum">
              <a:rPr lang="en-US" smtClean="0"/>
              <a:t>‹#›</a:t>
            </a:fld>
            <a:endParaRPr lang="en-US" dirty="0"/>
          </a:p>
        </p:txBody>
      </p:sp>
    </p:spTree>
    <p:extLst>
      <p:ext uri="{BB962C8B-B14F-4D97-AF65-F5344CB8AC3E}">
        <p14:creationId xmlns:p14="http://schemas.microsoft.com/office/powerpoint/2010/main" val="4168989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1FA3-E92F-7840-B977-694441E2BF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C735BD-B9BE-ED42-8309-A3EFEE2332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B2ED7BC-9B47-414D-AD1C-4C384E14C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FCF9221-4D50-4A44-9E02-3FDF7C3ABE6C}"/>
              </a:ext>
            </a:extLst>
          </p:cNvPr>
          <p:cNvSpPr>
            <a:spLocks noGrp="1"/>
          </p:cNvSpPr>
          <p:nvPr>
            <p:ph type="dt" sz="half" idx="10"/>
          </p:nvPr>
        </p:nvSpPr>
        <p:spPr/>
        <p:txBody>
          <a:bodyPr/>
          <a:lstStyle/>
          <a:p>
            <a:fld id="{4EEAAC3B-CDF7-8F48-9110-6213A946A4EE}" type="datetimeFigureOut">
              <a:rPr lang="en-US" smtClean="0"/>
              <a:t>2/6/21</a:t>
            </a:fld>
            <a:endParaRPr lang="en-US" dirty="0"/>
          </a:p>
        </p:txBody>
      </p:sp>
      <p:sp>
        <p:nvSpPr>
          <p:cNvPr id="6" name="Footer Placeholder 5">
            <a:extLst>
              <a:ext uri="{FF2B5EF4-FFF2-40B4-BE49-F238E27FC236}">
                <a16:creationId xmlns:a16="http://schemas.microsoft.com/office/drawing/2014/main" id="{2EA9A0D1-FB13-8545-B1AA-63E5E1EC99D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DBDC7F1-E534-C54E-9513-B2CD0C166C67}"/>
              </a:ext>
            </a:extLst>
          </p:cNvPr>
          <p:cNvSpPr>
            <a:spLocks noGrp="1"/>
          </p:cNvSpPr>
          <p:nvPr>
            <p:ph type="sldNum" sz="quarter" idx="12"/>
          </p:nvPr>
        </p:nvSpPr>
        <p:spPr/>
        <p:txBody>
          <a:bodyPr/>
          <a:lstStyle/>
          <a:p>
            <a:fld id="{39D01606-29BE-EA41-A564-F41C9D0B1096}" type="slidenum">
              <a:rPr lang="en-US" smtClean="0"/>
              <a:t>‹#›</a:t>
            </a:fld>
            <a:endParaRPr lang="en-US" dirty="0"/>
          </a:p>
        </p:txBody>
      </p:sp>
    </p:spTree>
    <p:extLst>
      <p:ext uri="{BB962C8B-B14F-4D97-AF65-F5344CB8AC3E}">
        <p14:creationId xmlns:p14="http://schemas.microsoft.com/office/powerpoint/2010/main" val="801348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B261CD-BA4F-534D-8554-03843B1487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DC1DB9-BD34-EC44-B31A-5BFE4F429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DF5261-EFEF-DF43-8984-E3F3A994EA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EAAC3B-CDF7-8F48-9110-6213A946A4EE}" type="datetimeFigureOut">
              <a:rPr lang="en-US" smtClean="0"/>
              <a:t>2/6/21</a:t>
            </a:fld>
            <a:endParaRPr lang="en-US" dirty="0"/>
          </a:p>
        </p:txBody>
      </p:sp>
      <p:sp>
        <p:nvSpPr>
          <p:cNvPr id="5" name="Footer Placeholder 4">
            <a:extLst>
              <a:ext uri="{FF2B5EF4-FFF2-40B4-BE49-F238E27FC236}">
                <a16:creationId xmlns:a16="http://schemas.microsoft.com/office/drawing/2014/main" id="{3C8E4357-2D8C-DF40-A4C5-184DBC9D96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D3A4418-4987-9848-B9FE-A54A5EB5CA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D01606-29BE-EA41-A564-F41C9D0B1096}" type="slidenum">
              <a:rPr lang="en-US" smtClean="0"/>
              <a:t>‹#›</a:t>
            </a:fld>
            <a:endParaRPr lang="en-US" dirty="0"/>
          </a:p>
        </p:txBody>
      </p:sp>
    </p:spTree>
    <p:extLst>
      <p:ext uri="{BB962C8B-B14F-4D97-AF65-F5344CB8AC3E}">
        <p14:creationId xmlns:p14="http://schemas.microsoft.com/office/powerpoint/2010/main" val="381556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19655-C1B6-2C4E-929E-8F6B4C41D208}"/>
              </a:ext>
            </a:extLst>
          </p:cNvPr>
          <p:cNvSpPr>
            <a:spLocks noGrp="1"/>
          </p:cNvSpPr>
          <p:nvPr>
            <p:ph type="title"/>
          </p:nvPr>
        </p:nvSpPr>
        <p:spPr>
          <a:xfrm>
            <a:off x="571500" y="365125"/>
            <a:ext cx="10782300" cy="752475"/>
          </a:xfrm>
          <a:solidFill>
            <a:srgbClr val="7030A0"/>
          </a:solidFill>
        </p:spPr>
        <p:txBody>
          <a:bodyPr/>
          <a:lstStyle/>
          <a:p>
            <a:r>
              <a:rPr lang="en-US" dirty="0">
                <a:solidFill>
                  <a:schemeClr val="bg1"/>
                </a:solidFill>
              </a:rPr>
              <a:t>CSS Tables, Overflow, Outline</a:t>
            </a:r>
          </a:p>
        </p:txBody>
      </p:sp>
      <p:sp>
        <p:nvSpPr>
          <p:cNvPr id="10" name="TextBox 9">
            <a:extLst>
              <a:ext uri="{FF2B5EF4-FFF2-40B4-BE49-F238E27FC236}">
                <a16:creationId xmlns:a16="http://schemas.microsoft.com/office/drawing/2014/main" id="{B0157DD1-60C5-D545-BF14-94A6376B2E23}"/>
              </a:ext>
            </a:extLst>
          </p:cNvPr>
          <p:cNvSpPr txBox="1"/>
          <p:nvPr/>
        </p:nvSpPr>
        <p:spPr>
          <a:xfrm>
            <a:off x="6786563" y="3228975"/>
            <a:ext cx="184731" cy="369332"/>
          </a:xfrm>
          <a:prstGeom prst="rect">
            <a:avLst/>
          </a:prstGeom>
          <a:noFill/>
        </p:spPr>
        <p:txBody>
          <a:bodyPr wrap="none" rtlCol="0">
            <a:spAutoFit/>
          </a:bodyPr>
          <a:lstStyle/>
          <a:p>
            <a:endParaRPr lang="en-US" dirty="0"/>
          </a:p>
        </p:txBody>
      </p:sp>
      <p:sp>
        <p:nvSpPr>
          <p:cNvPr id="21" name="Content Placeholder 20">
            <a:extLst>
              <a:ext uri="{FF2B5EF4-FFF2-40B4-BE49-F238E27FC236}">
                <a16:creationId xmlns:a16="http://schemas.microsoft.com/office/drawing/2014/main" id="{545E039E-A9AB-304E-9F31-BC67727AE503}"/>
              </a:ext>
            </a:extLst>
          </p:cNvPr>
          <p:cNvSpPr>
            <a:spLocks noGrp="1"/>
          </p:cNvSpPr>
          <p:nvPr>
            <p:ph idx="1"/>
          </p:nvPr>
        </p:nvSpPr>
        <p:spPr/>
        <p:txBody>
          <a:bodyPr>
            <a:normAutofit fontScale="85000" lnSpcReduction="10000"/>
          </a:bodyPr>
          <a:lstStyle/>
          <a:p>
            <a:r>
              <a:rPr lang="en-US" dirty="0">
                <a:solidFill>
                  <a:schemeClr val="accent1"/>
                </a:solidFill>
              </a:rPr>
              <a:t>CSS Tables can be styles by using borders, size, alignment, style and responsive.</a:t>
            </a:r>
          </a:p>
          <a:p>
            <a:r>
              <a:rPr lang="en-US" dirty="0">
                <a:solidFill>
                  <a:schemeClr val="accent1"/>
                </a:solidFill>
              </a:rPr>
              <a:t>CSS Overflow</a:t>
            </a:r>
          </a:p>
          <a:p>
            <a:pPr lvl="1">
              <a:lnSpc>
                <a:spcPct val="110000"/>
              </a:lnSpc>
            </a:pPr>
            <a:r>
              <a:rPr lang="en-IN" dirty="0">
                <a:solidFill>
                  <a:schemeClr val="accent1"/>
                </a:solidFill>
              </a:rPr>
              <a:t>visible - Default. The overflow is not clipped. The content renders outside the element's box</a:t>
            </a:r>
          </a:p>
          <a:p>
            <a:pPr lvl="1">
              <a:lnSpc>
                <a:spcPct val="110000"/>
              </a:lnSpc>
            </a:pPr>
            <a:r>
              <a:rPr lang="en-IN" dirty="0">
                <a:solidFill>
                  <a:schemeClr val="accent1"/>
                </a:solidFill>
              </a:rPr>
              <a:t>hidden - The overflow is clipped, and the rest of the content will be invisible</a:t>
            </a:r>
          </a:p>
          <a:p>
            <a:pPr lvl="1">
              <a:lnSpc>
                <a:spcPct val="110000"/>
              </a:lnSpc>
            </a:pPr>
            <a:r>
              <a:rPr lang="en-IN" dirty="0">
                <a:solidFill>
                  <a:schemeClr val="accent1"/>
                </a:solidFill>
              </a:rPr>
              <a:t>scroll - The overflow is clipped, and a scrollbar is added to see the rest of the content</a:t>
            </a:r>
          </a:p>
          <a:p>
            <a:pPr lvl="1">
              <a:lnSpc>
                <a:spcPct val="110000"/>
              </a:lnSpc>
            </a:pPr>
            <a:r>
              <a:rPr lang="en-IN" dirty="0">
                <a:solidFill>
                  <a:schemeClr val="accent1"/>
                </a:solidFill>
              </a:rPr>
              <a:t>auto - Similar to scroll, but it adds scrollbars only when necessary</a:t>
            </a:r>
          </a:p>
          <a:p>
            <a:pPr lvl="1">
              <a:lnSpc>
                <a:spcPct val="110000"/>
              </a:lnSpc>
            </a:pPr>
            <a:r>
              <a:rPr lang="en-IN" dirty="0">
                <a:solidFill>
                  <a:schemeClr val="accent1"/>
                </a:solidFill>
              </a:rPr>
              <a:t>overflow-x specifies what to do with the left/right edges of the content.</a:t>
            </a:r>
          </a:p>
          <a:p>
            <a:pPr lvl="1">
              <a:lnSpc>
                <a:spcPct val="110000"/>
              </a:lnSpc>
            </a:pPr>
            <a:r>
              <a:rPr lang="en-IN" dirty="0">
                <a:solidFill>
                  <a:schemeClr val="accent1"/>
                </a:solidFill>
              </a:rPr>
              <a:t>overflow-y specifies what to do with the top/bottom edges of the content.</a:t>
            </a:r>
          </a:p>
          <a:p>
            <a:r>
              <a:rPr lang="en-IN" dirty="0">
                <a:solidFill>
                  <a:schemeClr val="accent1"/>
                </a:solidFill>
              </a:rPr>
              <a:t>CSS Outline </a:t>
            </a:r>
          </a:p>
          <a:p>
            <a:r>
              <a:rPr lang="en-IN" dirty="0">
                <a:solidFill>
                  <a:schemeClr val="accent1"/>
                </a:solidFill>
              </a:rPr>
              <a:t>An outline is a line that is drawn around elements, OUTSIDE the borders, to make the </a:t>
            </a:r>
            <a:r>
              <a:rPr lang="en-IN">
                <a:solidFill>
                  <a:schemeClr val="accent1"/>
                </a:solidFill>
              </a:rPr>
              <a:t>element stand out.</a:t>
            </a:r>
            <a:endParaRPr lang="en-IN" dirty="0">
              <a:solidFill>
                <a:schemeClr val="accent1"/>
              </a:solidFill>
            </a:endParaRPr>
          </a:p>
          <a:p>
            <a:pPr lvl="1"/>
            <a:endParaRPr lang="en-US" dirty="0"/>
          </a:p>
        </p:txBody>
      </p:sp>
    </p:spTree>
    <p:extLst>
      <p:ext uri="{BB962C8B-B14F-4D97-AF65-F5344CB8AC3E}">
        <p14:creationId xmlns:p14="http://schemas.microsoft.com/office/powerpoint/2010/main" val="3830475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19655-C1B6-2C4E-929E-8F6B4C41D208}"/>
              </a:ext>
            </a:extLst>
          </p:cNvPr>
          <p:cNvSpPr>
            <a:spLocks noGrp="1"/>
          </p:cNvSpPr>
          <p:nvPr>
            <p:ph type="title"/>
          </p:nvPr>
        </p:nvSpPr>
        <p:spPr>
          <a:xfrm>
            <a:off x="571500" y="365125"/>
            <a:ext cx="10782300" cy="752475"/>
          </a:xfrm>
          <a:solidFill>
            <a:srgbClr val="7030A0"/>
          </a:solidFill>
        </p:spPr>
        <p:txBody>
          <a:bodyPr/>
          <a:lstStyle/>
          <a:p>
            <a:r>
              <a:rPr lang="en-US" dirty="0">
                <a:solidFill>
                  <a:schemeClr val="bg1"/>
                </a:solidFill>
              </a:rPr>
              <a:t>CSS Pseudo Classes</a:t>
            </a:r>
          </a:p>
        </p:txBody>
      </p:sp>
      <p:sp>
        <p:nvSpPr>
          <p:cNvPr id="10" name="TextBox 9">
            <a:extLst>
              <a:ext uri="{FF2B5EF4-FFF2-40B4-BE49-F238E27FC236}">
                <a16:creationId xmlns:a16="http://schemas.microsoft.com/office/drawing/2014/main" id="{B0157DD1-60C5-D545-BF14-94A6376B2E23}"/>
              </a:ext>
            </a:extLst>
          </p:cNvPr>
          <p:cNvSpPr txBox="1"/>
          <p:nvPr/>
        </p:nvSpPr>
        <p:spPr>
          <a:xfrm>
            <a:off x="6786563" y="3228975"/>
            <a:ext cx="184731" cy="369332"/>
          </a:xfrm>
          <a:prstGeom prst="rect">
            <a:avLst/>
          </a:prstGeom>
          <a:noFill/>
        </p:spPr>
        <p:txBody>
          <a:bodyPr wrap="none" rtlCol="0">
            <a:spAutoFit/>
          </a:bodyPr>
          <a:lstStyle/>
          <a:p>
            <a:endParaRPr lang="en-US" dirty="0"/>
          </a:p>
        </p:txBody>
      </p:sp>
      <p:sp>
        <p:nvSpPr>
          <p:cNvPr id="4" name="Content Placeholder 3">
            <a:extLst>
              <a:ext uri="{FF2B5EF4-FFF2-40B4-BE49-F238E27FC236}">
                <a16:creationId xmlns:a16="http://schemas.microsoft.com/office/drawing/2014/main" id="{C5D9E3FD-0FF2-ED44-A55C-0728EF1D1CA9}"/>
              </a:ext>
            </a:extLst>
          </p:cNvPr>
          <p:cNvSpPr>
            <a:spLocks noGrp="1"/>
          </p:cNvSpPr>
          <p:nvPr>
            <p:ph idx="1"/>
          </p:nvPr>
        </p:nvSpPr>
        <p:spPr>
          <a:xfrm>
            <a:off x="571500" y="1414463"/>
            <a:ext cx="10782300" cy="4762500"/>
          </a:xfrm>
        </p:spPr>
        <p:txBody>
          <a:bodyPr>
            <a:normAutofit/>
          </a:bodyPr>
          <a:lstStyle/>
          <a:p>
            <a:r>
              <a:rPr lang="pt" dirty="0">
                <a:solidFill>
                  <a:schemeClr val="accent1"/>
                </a:solidFill>
              </a:rPr>
              <a:t>Pseudo classes can be used to</a:t>
            </a:r>
          </a:p>
          <a:p>
            <a:pPr lvl="1"/>
            <a:r>
              <a:rPr lang="en-IN" dirty="0">
                <a:solidFill>
                  <a:schemeClr val="accent1"/>
                </a:solidFill>
              </a:rPr>
              <a:t>Style an element when a user mouses over it</a:t>
            </a:r>
          </a:p>
          <a:p>
            <a:pPr lvl="1"/>
            <a:r>
              <a:rPr lang="en-IN" dirty="0">
                <a:solidFill>
                  <a:schemeClr val="accent1"/>
                </a:solidFill>
              </a:rPr>
              <a:t>Style visited and unvisited links differently</a:t>
            </a:r>
          </a:p>
          <a:p>
            <a:pPr lvl="1"/>
            <a:r>
              <a:rPr lang="en-IN" dirty="0">
                <a:solidFill>
                  <a:schemeClr val="accent1"/>
                </a:solidFill>
              </a:rPr>
              <a:t>Style an element when it gets focus</a:t>
            </a:r>
          </a:p>
          <a:p>
            <a:r>
              <a:rPr lang="en-IN" dirty="0">
                <a:solidFill>
                  <a:schemeClr val="accent1"/>
                </a:solidFill>
              </a:rPr>
              <a:t>selector:pseudo-class {</a:t>
            </a:r>
            <a:br>
              <a:rPr lang="en-IN" dirty="0">
                <a:solidFill>
                  <a:schemeClr val="accent1"/>
                </a:solidFill>
              </a:rPr>
            </a:br>
            <a:r>
              <a:rPr lang="en-IN" dirty="0">
                <a:solidFill>
                  <a:schemeClr val="accent1"/>
                </a:solidFill>
              </a:rPr>
              <a:t>  property: value;</a:t>
            </a:r>
            <a:br>
              <a:rPr lang="en-IN" dirty="0">
                <a:solidFill>
                  <a:schemeClr val="accent1"/>
                </a:solidFill>
              </a:rPr>
            </a:br>
            <a:r>
              <a:rPr lang="en-IN" dirty="0">
                <a:solidFill>
                  <a:schemeClr val="accent1"/>
                </a:solidFill>
              </a:rPr>
              <a:t>}</a:t>
            </a:r>
          </a:p>
          <a:p>
            <a:endParaRPr lang="pt" dirty="0">
              <a:solidFill>
                <a:schemeClr val="accent1"/>
              </a:solidFill>
            </a:endParaRPr>
          </a:p>
        </p:txBody>
      </p:sp>
    </p:spTree>
    <p:extLst>
      <p:ext uri="{BB962C8B-B14F-4D97-AF65-F5344CB8AC3E}">
        <p14:creationId xmlns:p14="http://schemas.microsoft.com/office/powerpoint/2010/main" val="2715055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19655-C1B6-2C4E-929E-8F6B4C41D208}"/>
              </a:ext>
            </a:extLst>
          </p:cNvPr>
          <p:cNvSpPr>
            <a:spLocks noGrp="1"/>
          </p:cNvSpPr>
          <p:nvPr>
            <p:ph type="title"/>
          </p:nvPr>
        </p:nvSpPr>
        <p:spPr>
          <a:xfrm>
            <a:off x="571500" y="365125"/>
            <a:ext cx="10782300" cy="752475"/>
          </a:xfrm>
          <a:solidFill>
            <a:srgbClr val="7030A0"/>
          </a:solidFill>
        </p:spPr>
        <p:txBody>
          <a:bodyPr/>
          <a:lstStyle/>
          <a:p>
            <a:r>
              <a:rPr lang="en-US" dirty="0">
                <a:solidFill>
                  <a:schemeClr val="bg1"/>
                </a:solidFill>
              </a:rPr>
              <a:t>CSS Pseudo Classes</a:t>
            </a:r>
          </a:p>
        </p:txBody>
      </p:sp>
      <p:sp>
        <p:nvSpPr>
          <p:cNvPr id="10" name="TextBox 9">
            <a:extLst>
              <a:ext uri="{FF2B5EF4-FFF2-40B4-BE49-F238E27FC236}">
                <a16:creationId xmlns:a16="http://schemas.microsoft.com/office/drawing/2014/main" id="{B0157DD1-60C5-D545-BF14-94A6376B2E23}"/>
              </a:ext>
            </a:extLst>
          </p:cNvPr>
          <p:cNvSpPr txBox="1"/>
          <p:nvPr/>
        </p:nvSpPr>
        <p:spPr>
          <a:xfrm>
            <a:off x="6786563" y="3228975"/>
            <a:ext cx="184731" cy="369332"/>
          </a:xfrm>
          <a:prstGeom prst="rect">
            <a:avLst/>
          </a:prstGeom>
          <a:noFill/>
        </p:spPr>
        <p:txBody>
          <a:bodyPr wrap="none" rtlCol="0">
            <a:spAutoFit/>
          </a:bodyPr>
          <a:lstStyle/>
          <a:p>
            <a:endParaRPr lang="en-US" dirty="0"/>
          </a:p>
        </p:txBody>
      </p:sp>
      <p:sp>
        <p:nvSpPr>
          <p:cNvPr id="4" name="Content Placeholder 3">
            <a:extLst>
              <a:ext uri="{FF2B5EF4-FFF2-40B4-BE49-F238E27FC236}">
                <a16:creationId xmlns:a16="http://schemas.microsoft.com/office/drawing/2014/main" id="{C5D9E3FD-0FF2-ED44-A55C-0728EF1D1CA9}"/>
              </a:ext>
            </a:extLst>
          </p:cNvPr>
          <p:cNvSpPr>
            <a:spLocks noGrp="1"/>
          </p:cNvSpPr>
          <p:nvPr>
            <p:ph idx="1"/>
          </p:nvPr>
        </p:nvSpPr>
        <p:spPr>
          <a:xfrm>
            <a:off x="571500" y="1414463"/>
            <a:ext cx="10782300" cy="4762500"/>
          </a:xfrm>
        </p:spPr>
        <p:txBody>
          <a:bodyPr>
            <a:normAutofit/>
          </a:bodyPr>
          <a:lstStyle/>
          <a:p>
            <a:r>
              <a:rPr lang="pt" dirty="0">
                <a:solidFill>
                  <a:schemeClr val="accent1"/>
                </a:solidFill>
              </a:rPr>
              <a:t>Pseudo classes can be used to</a:t>
            </a:r>
          </a:p>
          <a:p>
            <a:pPr lvl="1"/>
            <a:r>
              <a:rPr lang="en-IN" dirty="0">
                <a:solidFill>
                  <a:schemeClr val="accent1"/>
                </a:solidFill>
              </a:rPr>
              <a:t>Style an element when a user mouses over it</a:t>
            </a:r>
          </a:p>
          <a:p>
            <a:pPr lvl="1"/>
            <a:r>
              <a:rPr lang="en-IN" dirty="0">
                <a:solidFill>
                  <a:schemeClr val="accent1"/>
                </a:solidFill>
              </a:rPr>
              <a:t>Style visited and unvisited links differently</a:t>
            </a:r>
          </a:p>
          <a:p>
            <a:pPr lvl="1"/>
            <a:r>
              <a:rPr lang="en-IN" dirty="0">
                <a:solidFill>
                  <a:schemeClr val="accent1"/>
                </a:solidFill>
              </a:rPr>
              <a:t>Style an element when it gets focus</a:t>
            </a:r>
          </a:p>
          <a:p>
            <a:r>
              <a:rPr lang="en-IN" dirty="0">
                <a:solidFill>
                  <a:schemeClr val="accent1"/>
                </a:solidFill>
              </a:rPr>
              <a:t>selector:pseudo-class {</a:t>
            </a:r>
            <a:br>
              <a:rPr lang="en-IN" dirty="0">
                <a:solidFill>
                  <a:schemeClr val="accent1"/>
                </a:solidFill>
              </a:rPr>
            </a:br>
            <a:r>
              <a:rPr lang="en-IN" dirty="0">
                <a:solidFill>
                  <a:schemeClr val="accent1"/>
                </a:solidFill>
              </a:rPr>
              <a:t>  property: value;</a:t>
            </a:r>
            <a:br>
              <a:rPr lang="en-IN" dirty="0">
                <a:solidFill>
                  <a:schemeClr val="accent1"/>
                </a:solidFill>
              </a:rPr>
            </a:br>
            <a:r>
              <a:rPr lang="en-IN" dirty="0">
                <a:solidFill>
                  <a:schemeClr val="accent1"/>
                </a:solidFill>
              </a:rPr>
              <a:t>}</a:t>
            </a:r>
          </a:p>
          <a:p>
            <a:r>
              <a:rPr lang="en-IN" dirty="0">
                <a:solidFill>
                  <a:schemeClr val="accent1"/>
                </a:solidFill>
              </a:rPr>
              <a:t>Simple tooltip hover – use </a:t>
            </a:r>
            <a:r>
              <a:rPr lang="en-IN" dirty="0" err="1">
                <a:solidFill>
                  <a:schemeClr val="accent1"/>
                </a:solidFill>
              </a:rPr>
              <a:t>display:none</a:t>
            </a:r>
            <a:endParaRPr lang="en-IN" dirty="0">
              <a:solidFill>
                <a:schemeClr val="accent1"/>
              </a:solidFill>
            </a:endParaRPr>
          </a:p>
          <a:p>
            <a:r>
              <a:rPr lang="en-IN" dirty="0" err="1">
                <a:solidFill>
                  <a:schemeClr val="accent1"/>
                </a:solidFill>
              </a:rPr>
              <a:t>Firstchild</a:t>
            </a:r>
            <a:r>
              <a:rPr lang="en-IN" dirty="0">
                <a:solidFill>
                  <a:schemeClr val="accent1"/>
                </a:solidFill>
              </a:rPr>
              <a:t>  - </a:t>
            </a:r>
            <a:r>
              <a:rPr lang="en-IN" dirty="0" err="1">
                <a:solidFill>
                  <a:schemeClr val="accent1"/>
                </a:solidFill>
              </a:rPr>
              <a:t>p:firstchild</a:t>
            </a:r>
            <a:endParaRPr lang="en-IN" dirty="0">
              <a:solidFill>
                <a:schemeClr val="accent1"/>
              </a:solidFill>
            </a:endParaRPr>
          </a:p>
          <a:p>
            <a:endParaRPr lang="pt" dirty="0">
              <a:solidFill>
                <a:schemeClr val="accent1"/>
              </a:solidFill>
            </a:endParaRPr>
          </a:p>
        </p:txBody>
      </p:sp>
    </p:spTree>
    <p:extLst>
      <p:ext uri="{BB962C8B-B14F-4D97-AF65-F5344CB8AC3E}">
        <p14:creationId xmlns:p14="http://schemas.microsoft.com/office/powerpoint/2010/main" val="3324834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19655-C1B6-2C4E-929E-8F6B4C41D208}"/>
              </a:ext>
            </a:extLst>
          </p:cNvPr>
          <p:cNvSpPr>
            <a:spLocks noGrp="1"/>
          </p:cNvSpPr>
          <p:nvPr>
            <p:ph type="title"/>
          </p:nvPr>
        </p:nvSpPr>
        <p:spPr>
          <a:xfrm>
            <a:off x="571500" y="365125"/>
            <a:ext cx="10782300" cy="752475"/>
          </a:xfrm>
          <a:solidFill>
            <a:srgbClr val="7030A0"/>
          </a:solidFill>
        </p:spPr>
        <p:txBody>
          <a:bodyPr/>
          <a:lstStyle/>
          <a:p>
            <a:r>
              <a:rPr lang="en-US" dirty="0">
                <a:solidFill>
                  <a:schemeClr val="bg1"/>
                </a:solidFill>
              </a:rPr>
              <a:t>CSS Pseudo Elements</a:t>
            </a:r>
          </a:p>
        </p:txBody>
      </p:sp>
      <p:sp>
        <p:nvSpPr>
          <p:cNvPr id="10" name="TextBox 9">
            <a:extLst>
              <a:ext uri="{FF2B5EF4-FFF2-40B4-BE49-F238E27FC236}">
                <a16:creationId xmlns:a16="http://schemas.microsoft.com/office/drawing/2014/main" id="{B0157DD1-60C5-D545-BF14-94A6376B2E23}"/>
              </a:ext>
            </a:extLst>
          </p:cNvPr>
          <p:cNvSpPr txBox="1"/>
          <p:nvPr/>
        </p:nvSpPr>
        <p:spPr>
          <a:xfrm>
            <a:off x="6786563" y="3228975"/>
            <a:ext cx="184731" cy="369332"/>
          </a:xfrm>
          <a:prstGeom prst="rect">
            <a:avLst/>
          </a:prstGeom>
          <a:noFill/>
        </p:spPr>
        <p:txBody>
          <a:bodyPr wrap="none" rtlCol="0">
            <a:spAutoFit/>
          </a:bodyPr>
          <a:lstStyle/>
          <a:p>
            <a:endParaRPr lang="en-US" dirty="0"/>
          </a:p>
        </p:txBody>
      </p:sp>
      <p:sp>
        <p:nvSpPr>
          <p:cNvPr id="4" name="Content Placeholder 3">
            <a:extLst>
              <a:ext uri="{FF2B5EF4-FFF2-40B4-BE49-F238E27FC236}">
                <a16:creationId xmlns:a16="http://schemas.microsoft.com/office/drawing/2014/main" id="{C5D9E3FD-0FF2-ED44-A55C-0728EF1D1CA9}"/>
              </a:ext>
            </a:extLst>
          </p:cNvPr>
          <p:cNvSpPr>
            <a:spLocks noGrp="1"/>
          </p:cNvSpPr>
          <p:nvPr>
            <p:ph idx="1"/>
          </p:nvPr>
        </p:nvSpPr>
        <p:spPr>
          <a:xfrm>
            <a:off x="571500" y="1414463"/>
            <a:ext cx="10782300" cy="4762500"/>
          </a:xfrm>
        </p:spPr>
        <p:txBody>
          <a:bodyPr>
            <a:normAutofit/>
          </a:bodyPr>
          <a:lstStyle/>
          <a:p>
            <a:r>
              <a:rPr lang="en-IN" dirty="0">
                <a:solidFill>
                  <a:schemeClr val="accent1"/>
                </a:solidFill>
              </a:rPr>
              <a:t>A CSS pseudo-element is used to style specified parts of an element.</a:t>
            </a:r>
          </a:p>
          <a:p>
            <a:pPr lvl="1"/>
            <a:r>
              <a:rPr lang="en-IN" dirty="0">
                <a:solidFill>
                  <a:schemeClr val="accent1"/>
                </a:solidFill>
              </a:rPr>
              <a:t>Style the first letter, or line, of an element</a:t>
            </a:r>
          </a:p>
          <a:p>
            <a:pPr lvl="1"/>
            <a:r>
              <a:rPr lang="en-IN" dirty="0">
                <a:solidFill>
                  <a:schemeClr val="accent1"/>
                </a:solidFill>
              </a:rPr>
              <a:t>Insert content before, or after, the content of an element</a:t>
            </a:r>
          </a:p>
          <a:p>
            <a:r>
              <a:rPr lang="en-IN" dirty="0">
                <a:solidFill>
                  <a:schemeClr val="accent1"/>
                </a:solidFill>
              </a:rPr>
              <a:t>selector::pseudo-element {</a:t>
            </a:r>
            <a:br>
              <a:rPr lang="en-IN" dirty="0">
                <a:solidFill>
                  <a:schemeClr val="accent1"/>
                </a:solidFill>
              </a:rPr>
            </a:br>
            <a:r>
              <a:rPr lang="en-IN" dirty="0">
                <a:solidFill>
                  <a:schemeClr val="accent1"/>
                </a:solidFill>
              </a:rPr>
              <a:t>  property: value;</a:t>
            </a:r>
            <a:br>
              <a:rPr lang="en-IN" dirty="0">
                <a:solidFill>
                  <a:schemeClr val="accent1"/>
                </a:solidFill>
              </a:rPr>
            </a:br>
            <a:r>
              <a:rPr lang="en-IN" dirty="0">
                <a:solidFill>
                  <a:schemeClr val="accent1"/>
                </a:solidFill>
              </a:rPr>
              <a:t>}</a:t>
            </a:r>
          </a:p>
          <a:p>
            <a:r>
              <a:rPr lang="en-IN" dirty="0">
                <a:solidFill>
                  <a:schemeClr val="accent1"/>
                </a:solidFill>
              </a:rPr>
              <a:t>::first-line Pseudo-element</a:t>
            </a:r>
          </a:p>
          <a:p>
            <a:r>
              <a:rPr lang="en-IN" dirty="0">
                <a:solidFill>
                  <a:schemeClr val="accent1"/>
                </a:solidFill>
              </a:rPr>
              <a:t>::first-letter Pseudo-element</a:t>
            </a:r>
          </a:p>
          <a:p>
            <a:r>
              <a:rPr lang="en-IN" dirty="0">
                <a:solidFill>
                  <a:schemeClr val="accent1"/>
                </a:solidFill>
              </a:rPr>
              <a:t>::before Pseudo-element and ::after Pseudo-element</a:t>
            </a:r>
          </a:p>
          <a:p>
            <a:r>
              <a:rPr lang="en-IN" dirty="0">
                <a:solidFill>
                  <a:schemeClr val="accent1"/>
                </a:solidFill>
              </a:rPr>
              <a:t>::selection Pseudo-element</a:t>
            </a:r>
          </a:p>
          <a:p>
            <a:endParaRPr lang="en-IN" dirty="0"/>
          </a:p>
          <a:p>
            <a:endParaRPr lang="en-IN" dirty="0"/>
          </a:p>
          <a:p>
            <a:endParaRPr lang="pt" dirty="0">
              <a:solidFill>
                <a:schemeClr val="accent1"/>
              </a:solidFill>
            </a:endParaRPr>
          </a:p>
        </p:txBody>
      </p:sp>
    </p:spTree>
    <p:extLst>
      <p:ext uri="{BB962C8B-B14F-4D97-AF65-F5344CB8AC3E}">
        <p14:creationId xmlns:p14="http://schemas.microsoft.com/office/powerpoint/2010/main" val="2683894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19655-C1B6-2C4E-929E-8F6B4C41D208}"/>
              </a:ext>
            </a:extLst>
          </p:cNvPr>
          <p:cNvSpPr>
            <a:spLocks noGrp="1"/>
          </p:cNvSpPr>
          <p:nvPr>
            <p:ph type="title"/>
          </p:nvPr>
        </p:nvSpPr>
        <p:spPr>
          <a:xfrm>
            <a:off x="571500" y="365125"/>
            <a:ext cx="10782300" cy="752475"/>
          </a:xfrm>
          <a:solidFill>
            <a:srgbClr val="7030A0"/>
          </a:solidFill>
        </p:spPr>
        <p:txBody>
          <a:bodyPr/>
          <a:lstStyle/>
          <a:p>
            <a:r>
              <a:rPr lang="en-US" dirty="0">
                <a:solidFill>
                  <a:schemeClr val="bg1"/>
                </a:solidFill>
              </a:rPr>
              <a:t>CSS Box Model</a:t>
            </a:r>
          </a:p>
        </p:txBody>
      </p:sp>
      <p:pic>
        <p:nvPicPr>
          <p:cNvPr id="7" name="Content Placeholder 6">
            <a:extLst>
              <a:ext uri="{FF2B5EF4-FFF2-40B4-BE49-F238E27FC236}">
                <a16:creationId xmlns:a16="http://schemas.microsoft.com/office/drawing/2014/main" id="{7FA11A51-7405-634E-9EAC-67AB49021F64}"/>
              </a:ext>
            </a:extLst>
          </p:cNvPr>
          <p:cNvPicPr>
            <a:picLocks noGrp="1" noChangeAspect="1"/>
          </p:cNvPicPr>
          <p:nvPr>
            <p:ph idx="1"/>
          </p:nvPr>
        </p:nvPicPr>
        <p:blipFill>
          <a:blip r:embed="rId2"/>
          <a:stretch>
            <a:fillRect/>
          </a:stretch>
        </p:blipFill>
        <p:spPr>
          <a:xfrm>
            <a:off x="571499" y="1547020"/>
            <a:ext cx="9858375" cy="4880862"/>
          </a:xfrm>
          <a:prstGeom prst="rect">
            <a:avLst/>
          </a:prstGeom>
        </p:spPr>
      </p:pic>
      <p:sp>
        <p:nvSpPr>
          <p:cNvPr id="10" name="TextBox 9">
            <a:extLst>
              <a:ext uri="{FF2B5EF4-FFF2-40B4-BE49-F238E27FC236}">
                <a16:creationId xmlns:a16="http://schemas.microsoft.com/office/drawing/2014/main" id="{B0157DD1-60C5-D545-BF14-94A6376B2E23}"/>
              </a:ext>
            </a:extLst>
          </p:cNvPr>
          <p:cNvSpPr txBox="1"/>
          <p:nvPr/>
        </p:nvSpPr>
        <p:spPr>
          <a:xfrm>
            <a:off x="6786563" y="322897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83456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19655-C1B6-2C4E-929E-8F6B4C41D208}"/>
              </a:ext>
            </a:extLst>
          </p:cNvPr>
          <p:cNvSpPr>
            <a:spLocks noGrp="1"/>
          </p:cNvSpPr>
          <p:nvPr>
            <p:ph type="title"/>
          </p:nvPr>
        </p:nvSpPr>
        <p:spPr>
          <a:xfrm>
            <a:off x="571500" y="365125"/>
            <a:ext cx="10782300" cy="752475"/>
          </a:xfrm>
          <a:solidFill>
            <a:srgbClr val="7030A0"/>
          </a:solidFill>
        </p:spPr>
        <p:txBody>
          <a:bodyPr/>
          <a:lstStyle/>
          <a:p>
            <a:r>
              <a:rPr lang="en-US" dirty="0">
                <a:solidFill>
                  <a:schemeClr val="bg1"/>
                </a:solidFill>
              </a:rPr>
              <a:t>CSS Box Model</a:t>
            </a:r>
          </a:p>
        </p:txBody>
      </p:sp>
      <p:sp>
        <p:nvSpPr>
          <p:cNvPr id="10" name="TextBox 9">
            <a:extLst>
              <a:ext uri="{FF2B5EF4-FFF2-40B4-BE49-F238E27FC236}">
                <a16:creationId xmlns:a16="http://schemas.microsoft.com/office/drawing/2014/main" id="{B0157DD1-60C5-D545-BF14-94A6376B2E23}"/>
              </a:ext>
            </a:extLst>
          </p:cNvPr>
          <p:cNvSpPr txBox="1"/>
          <p:nvPr/>
        </p:nvSpPr>
        <p:spPr>
          <a:xfrm>
            <a:off x="6786563" y="3228975"/>
            <a:ext cx="184731" cy="369332"/>
          </a:xfrm>
          <a:prstGeom prst="rect">
            <a:avLst/>
          </a:prstGeom>
          <a:noFill/>
        </p:spPr>
        <p:txBody>
          <a:bodyPr wrap="none" rtlCol="0">
            <a:spAutoFit/>
          </a:bodyPr>
          <a:lstStyle/>
          <a:p>
            <a:endParaRPr lang="en-US" dirty="0"/>
          </a:p>
        </p:txBody>
      </p:sp>
      <p:sp>
        <p:nvSpPr>
          <p:cNvPr id="4" name="Content Placeholder 3">
            <a:extLst>
              <a:ext uri="{FF2B5EF4-FFF2-40B4-BE49-F238E27FC236}">
                <a16:creationId xmlns:a16="http://schemas.microsoft.com/office/drawing/2014/main" id="{C5D9E3FD-0FF2-ED44-A55C-0728EF1D1CA9}"/>
              </a:ext>
            </a:extLst>
          </p:cNvPr>
          <p:cNvSpPr>
            <a:spLocks noGrp="1"/>
          </p:cNvSpPr>
          <p:nvPr>
            <p:ph idx="1"/>
          </p:nvPr>
        </p:nvSpPr>
        <p:spPr>
          <a:xfrm>
            <a:off x="571500" y="1414463"/>
            <a:ext cx="10782300" cy="4762500"/>
          </a:xfrm>
        </p:spPr>
        <p:txBody>
          <a:bodyPr>
            <a:normAutofit fontScale="92500" lnSpcReduction="20000"/>
          </a:bodyPr>
          <a:lstStyle/>
          <a:p>
            <a:r>
              <a:rPr lang="en-US" dirty="0">
                <a:solidFill>
                  <a:schemeClr val="accent1"/>
                </a:solidFill>
              </a:rPr>
              <a:t>Box Model consists of margin, borders, padding and content itself.</a:t>
            </a:r>
          </a:p>
          <a:p>
            <a:r>
              <a:rPr lang="en-US" dirty="0">
                <a:solidFill>
                  <a:schemeClr val="accent1"/>
                </a:solidFill>
              </a:rPr>
              <a:t>An example of Box Model</a:t>
            </a:r>
          </a:p>
          <a:p>
            <a:r>
              <a:rPr lang="en-US" dirty="0">
                <a:solidFill>
                  <a:schemeClr val="accent1"/>
                </a:solidFill>
              </a:rPr>
              <a:t>div {</a:t>
            </a:r>
          </a:p>
          <a:p>
            <a:pPr marL="0" indent="0">
              <a:buNone/>
            </a:pPr>
            <a:r>
              <a:rPr lang="en-IN" dirty="0"/>
              <a:t>	</a:t>
            </a:r>
            <a:r>
              <a:rPr lang="en-IN" dirty="0">
                <a:solidFill>
                  <a:schemeClr val="accent1"/>
                </a:solidFill>
              </a:rPr>
              <a:t>width: 300px;</a:t>
            </a:r>
            <a:br>
              <a:rPr lang="en-IN" dirty="0">
                <a:solidFill>
                  <a:schemeClr val="accent1"/>
                </a:solidFill>
              </a:rPr>
            </a:br>
            <a:r>
              <a:rPr lang="en-IN" dirty="0">
                <a:solidFill>
                  <a:schemeClr val="accent1"/>
                </a:solidFill>
              </a:rPr>
              <a:t>  	border: 15px solid green;</a:t>
            </a:r>
            <a:br>
              <a:rPr lang="en-IN" dirty="0">
                <a:solidFill>
                  <a:schemeClr val="accent1"/>
                </a:solidFill>
              </a:rPr>
            </a:br>
            <a:r>
              <a:rPr lang="en-IN" dirty="0">
                <a:solidFill>
                  <a:schemeClr val="accent1"/>
                </a:solidFill>
              </a:rPr>
              <a:t>  	padding: 50px;</a:t>
            </a:r>
            <a:br>
              <a:rPr lang="en-IN" dirty="0">
                <a:solidFill>
                  <a:schemeClr val="accent1"/>
                </a:solidFill>
              </a:rPr>
            </a:br>
            <a:r>
              <a:rPr lang="en-IN" dirty="0">
                <a:solidFill>
                  <a:schemeClr val="accent1"/>
                </a:solidFill>
              </a:rPr>
              <a:t>  	margin: 20px;</a:t>
            </a:r>
            <a:endParaRPr lang="en-US" dirty="0">
              <a:solidFill>
                <a:schemeClr val="accent1"/>
              </a:solidFill>
            </a:endParaRPr>
          </a:p>
          <a:p>
            <a:pPr marL="457200" lvl="1" indent="0">
              <a:buNone/>
            </a:pPr>
            <a:r>
              <a:rPr lang="en-US" dirty="0">
                <a:solidFill>
                  <a:schemeClr val="accent1"/>
                </a:solidFill>
              </a:rPr>
              <a:t> }</a:t>
            </a:r>
          </a:p>
          <a:p>
            <a:r>
              <a:rPr lang="en-IN" b="1" dirty="0">
                <a:solidFill>
                  <a:schemeClr val="accent1"/>
                </a:solidFill>
              </a:rPr>
              <a:t>Content</a:t>
            </a:r>
            <a:r>
              <a:rPr lang="en-IN" dirty="0">
                <a:solidFill>
                  <a:schemeClr val="accent1"/>
                </a:solidFill>
              </a:rPr>
              <a:t> - The content of the box, where text and images appear</a:t>
            </a:r>
          </a:p>
          <a:p>
            <a:r>
              <a:rPr lang="en-IN" b="1" dirty="0">
                <a:solidFill>
                  <a:schemeClr val="accent1"/>
                </a:solidFill>
              </a:rPr>
              <a:t>Padding</a:t>
            </a:r>
            <a:r>
              <a:rPr lang="en-IN" dirty="0">
                <a:solidFill>
                  <a:schemeClr val="accent1"/>
                </a:solidFill>
              </a:rPr>
              <a:t> - Clears an area around the content. The padding is transparent</a:t>
            </a:r>
          </a:p>
          <a:p>
            <a:r>
              <a:rPr lang="en-IN" b="1" dirty="0">
                <a:solidFill>
                  <a:schemeClr val="accent1"/>
                </a:solidFill>
              </a:rPr>
              <a:t>Border</a:t>
            </a:r>
            <a:r>
              <a:rPr lang="en-IN" dirty="0">
                <a:solidFill>
                  <a:schemeClr val="accent1"/>
                </a:solidFill>
              </a:rPr>
              <a:t> - A border that goes around the padding and content</a:t>
            </a:r>
          </a:p>
          <a:p>
            <a:r>
              <a:rPr lang="en-IN" b="1" dirty="0">
                <a:solidFill>
                  <a:schemeClr val="accent1"/>
                </a:solidFill>
              </a:rPr>
              <a:t>Margin</a:t>
            </a:r>
            <a:r>
              <a:rPr lang="en-IN" dirty="0">
                <a:solidFill>
                  <a:schemeClr val="accent1"/>
                </a:solidFill>
              </a:rPr>
              <a:t> - Clears an area outside the border. The margin is transparent</a:t>
            </a:r>
          </a:p>
          <a:p>
            <a:pPr marL="457200" lvl="1" indent="0">
              <a:buNone/>
            </a:pPr>
            <a:endParaRPr lang="en-US" dirty="0">
              <a:solidFill>
                <a:schemeClr val="accent1"/>
              </a:solidFill>
            </a:endParaRPr>
          </a:p>
          <a:p>
            <a:endParaRPr lang="en-US" dirty="0">
              <a:solidFill>
                <a:schemeClr val="accent1"/>
              </a:solidFill>
            </a:endParaRPr>
          </a:p>
        </p:txBody>
      </p:sp>
    </p:spTree>
    <p:extLst>
      <p:ext uri="{BB962C8B-B14F-4D97-AF65-F5344CB8AC3E}">
        <p14:creationId xmlns:p14="http://schemas.microsoft.com/office/powerpoint/2010/main" val="85216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19655-C1B6-2C4E-929E-8F6B4C41D208}"/>
              </a:ext>
            </a:extLst>
          </p:cNvPr>
          <p:cNvSpPr>
            <a:spLocks noGrp="1"/>
          </p:cNvSpPr>
          <p:nvPr>
            <p:ph type="title"/>
          </p:nvPr>
        </p:nvSpPr>
        <p:spPr>
          <a:xfrm>
            <a:off x="571500" y="365125"/>
            <a:ext cx="10782300" cy="752475"/>
          </a:xfrm>
          <a:solidFill>
            <a:srgbClr val="7030A0"/>
          </a:solidFill>
        </p:spPr>
        <p:txBody>
          <a:bodyPr/>
          <a:lstStyle/>
          <a:p>
            <a:r>
              <a:rPr lang="en-US" dirty="0">
                <a:solidFill>
                  <a:schemeClr val="bg1"/>
                </a:solidFill>
              </a:rPr>
              <a:t>CSS Margin</a:t>
            </a:r>
          </a:p>
        </p:txBody>
      </p:sp>
      <p:sp>
        <p:nvSpPr>
          <p:cNvPr id="10" name="TextBox 9">
            <a:extLst>
              <a:ext uri="{FF2B5EF4-FFF2-40B4-BE49-F238E27FC236}">
                <a16:creationId xmlns:a16="http://schemas.microsoft.com/office/drawing/2014/main" id="{B0157DD1-60C5-D545-BF14-94A6376B2E23}"/>
              </a:ext>
            </a:extLst>
          </p:cNvPr>
          <p:cNvSpPr txBox="1"/>
          <p:nvPr/>
        </p:nvSpPr>
        <p:spPr>
          <a:xfrm>
            <a:off x="6786563" y="3228975"/>
            <a:ext cx="184731" cy="369332"/>
          </a:xfrm>
          <a:prstGeom prst="rect">
            <a:avLst/>
          </a:prstGeom>
          <a:noFill/>
        </p:spPr>
        <p:txBody>
          <a:bodyPr wrap="none" rtlCol="0">
            <a:spAutoFit/>
          </a:bodyPr>
          <a:lstStyle/>
          <a:p>
            <a:endParaRPr lang="en-US" dirty="0"/>
          </a:p>
        </p:txBody>
      </p:sp>
      <p:sp>
        <p:nvSpPr>
          <p:cNvPr id="4" name="Content Placeholder 3">
            <a:extLst>
              <a:ext uri="{FF2B5EF4-FFF2-40B4-BE49-F238E27FC236}">
                <a16:creationId xmlns:a16="http://schemas.microsoft.com/office/drawing/2014/main" id="{C5D9E3FD-0FF2-ED44-A55C-0728EF1D1CA9}"/>
              </a:ext>
            </a:extLst>
          </p:cNvPr>
          <p:cNvSpPr>
            <a:spLocks noGrp="1"/>
          </p:cNvSpPr>
          <p:nvPr>
            <p:ph idx="1"/>
          </p:nvPr>
        </p:nvSpPr>
        <p:spPr>
          <a:xfrm>
            <a:off x="571500" y="1414463"/>
            <a:ext cx="10782300" cy="4762500"/>
          </a:xfrm>
        </p:spPr>
        <p:txBody>
          <a:bodyPr>
            <a:normAutofit fontScale="62500" lnSpcReduction="20000"/>
          </a:bodyPr>
          <a:lstStyle/>
          <a:p>
            <a:r>
              <a:rPr lang="en-IN" dirty="0">
                <a:solidFill>
                  <a:schemeClr val="accent1"/>
                </a:solidFill>
              </a:rPr>
              <a:t>The CSS margin properties are used to create space around elements, outside of any defined borders.</a:t>
            </a:r>
          </a:p>
          <a:p>
            <a:r>
              <a:rPr lang="en-IN" dirty="0">
                <a:solidFill>
                  <a:schemeClr val="accent1"/>
                </a:solidFill>
              </a:rPr>
              <a:t>p {</a:t>
            </a:r>
            <a:br>
              <a:rPr lang="en-IN" dirty="0">
                <a:solidFill>
                  <a:schemeClr val="accent1"/>
                </a:solidFill>
              </a:rPr>
            </a:br>
            <a:r>
              <a:rPr lang="en-IN" dirty="0">
                <a:solidFill>
                  <a:schemeClr val="accent1"/>
                </a:solidFill>
              </a:rPr>
              <a:t>  margin-top: 100px;</a:t>
            </a:r>
            <a:br>
              <a:rPr lang="en-IN" dirty="0">
                <a:solidFill>
                  <a:schemeClr val="accent1"/>
                </a:solidFill>
              </a:rPr>
            </a:br>
            <a:r>
              <a:rPr lang="en-IN" dirty="0">
                <a:solidFill>
                  <a:schemeClr val="accent1"/>
                </a:solidFill>
              </a:rPr>
              <a:t>  margin-bottom: 100px;</a:t>
            </a:r>
            <a:br>
              <a:rPr lang="en-IN" dirty="0">
                <a:solidFill>
                  <a:schemeClr val="accent1"/>
                </a:solidFill>
              </a:rPr>
            </a:br>
            <a:r>
              <a:rPr lang="en-IN" dirty="0">
                <a:solidFill>
                  <a:schemeClr val="accent1"/>
                </a:solidFill>
              </a:rPr>
              <a:t>  margin-right: 150px;</a:t>
            </a:r>
            <a:br>
              <a:rPr lang="en-IN" dirty="0">
                <a:solidFill>
                  <a:schemeClr val="accent1"/>
                </a:solidFill>
              </a:rPr>
            </a:br>
            <a:r>
              <a:rPr lang="en-IN" dirty="0">
                <a:solidFill>
                  <a:schemeClr val="accent1"/>
                </a:solidFill>
              </a:rPr>
              <a:t>  margin-left: 80px;</a:t>
            </a:r>
            <a:br>
              <a:rPr lang="en-IN" dirty="0">
                <a:solidFill>
                  <a:schemeClr val="accent1"/>
                </a:solidFill>
              </a:rPr>
            </a:br>
            <a:r>
              <a:rPr lang="en-IN" dirty="0">
                <a:solidFill>
                  <a:schemeClr val="accent1"/>
                </a:solidFill>
              </a:rPr>
              <a:t>}</a:t>
            </a:r>
          </a:p>
          <a:p>
            <a:r>
              <a:rPr lang="en-IN" dirty="0">
                <a:solidFill>
                  <a:schemeClr val="accent1"/>
                </a:solidFill>
              </a:rPr>
              <a:t>Short-hand property of margin:</a:t>
            </a:r>
          </a:p>
          <a:p>
            <a:pPr marL="0" indent="0">
              <a:buNone/>
            </a:pPr>
            <a:r>
              <a:rPr lang="en-IN" dirty="0">
                <a:solidFill>
                  <a:schemeClr val="accent1"/>
                </a:solidFill>
              </a:rPr>
              <a:t>	p{</a:t>
            </a:r>
          </a:p>
          <a:p>
            <a:pPr marL="0" indent="0">
              <a:buNone/>
            </a:pPr>
            <a:r>
              <a:rPr lang="en-IN" dirty="0">
                <a:solidFill>
                  <a:schemeClr val="accent1"/>
                </a:solidFill>
              </a:rPr>
              <a:t>		</a:t>
            </a:r>
            <a:r>
              <a:rPr lang="en-IN" dirty="0"/>
              <a:t> </a:t>
            </a:r>
            <a:r>
              <a:rPr lang="en-IN" dirty="0">
                <a:solidFill>
                  <a:schemeClr val="accent1"/>
                </a:solidFill>
              </a:rPr>
              <a:t>margin: 25px 50px 75px 100px; // top, right, bottom and left</a:t>
            </a:r>
          </a:p>
          <a:p>
            <a:pPr marL="0" indent="0">
              <a:buNone/>
            </a:pPr>
            <a:r>
              <a:rPr lang="en-IN" dirty="0">
                <a:solidFill>
                  <a:schemeClr val="accent1"/>
                </a:solidFill>
              </a:rPr>
              <a:t>		 margin: 25px 50px 100px; //top, right and left and bottom</a:t>
            </a:r>
          </a:p>
          <a:p>
            <a:pPr marL="0" indent="0" algn="just">
              <a:buNone/>
            </a:pPr>
            <a:r>
              <a:rPr lang="en-IN" dirty="0"/>
              <a:t>		 </a:t>
            </a:r>
            <a:r>
              <a:rPr lang="en-IN" dirty="0">
                <a:solidFill>
                  <a:schemeClr val="accent1"/>
                </a:solidFill>
              </a:rPr>
              <a:t>margin: 25px 50px;  //top and bottom, left and right</a:t>
            </a:r>
          </a:p>
          <a:p>
            <a:pPr marL="0" indent="0" algn="just">
              <a:buNone/>
            </a:pPr>
            <a:r>
              <a:rPr lang="en-IN" dirty="0">
                <a:solidFill>
                  <a:schemeClr val="accent1"/>
                </a:solidFill>
              </a:rPr>
              <a:t>		margin :auto; // centres horizontally</a:t>
            </a:r>
          </a:p>
          <a:p>
            <a:pPr marL="0" indent="0" algn="just">
              <a:buNone/>
            </a:pPr>
            <a:r>
              <a:rPr lang="en-IN" dirty="0">
                <a:solidFill>
                  <a:schemeClr val="accent1"/>
                </a:solidFill>
              </a:rPr>
              <a:t>		margin: collapse;</a:t>
            </a:r>
          </a:p>
          <a:p>
            <a:pPr marL="0" indent="0">
              <a:buNone/>
            </a:pPr>
            <a:r>
              <a:rPr lang="en-IN" dirty="0">
                <a:solidFill>
                  <a:schemeClr val="accent1"/>
                </a:solidFill>
              </a:rPr>
              <a:t>            }</a:t>
            </a:r>
            <a:br>
              <a:rPr lang="en-IN" dirty="0">
                <a:solidFill>
                  <a:schemeClr val="accent1"/>
                </a:solidFill>
              </a:rPr>
            </a:br>
            <a:endParaRPr lang="en-US" dirty="0">
              <a:solidFill>
                <a:schemeClr val="accent1"/>
              </a:solidFill>
            </a:endParaRPr>
          </a:p>
          <a:p>
            <a:endParaRPr lang="en-US" dirty="0">
              <a:solidFill>
                <a:schemeClr val="accent1"/>
              </a:solidFill>
            </a:endParaRPr>
          </a:p>
        </p:txBody>
      </p:sp>
    </p:spTree>
    <p:extLst>
      <p:ext uri="{BB962C8B-B14F-4D97-AF65-F5344CB8AC3E}">
        <p14:creationId xmlns:p14="http://schemas.microsoft.com/office/powerpoint/2010/main" val="3937970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19655-C1B6-2C4E-929E-8F6B4C41D208}"/>
              </a:ext>
            </a:extLst>
          </p:cNvPr>
          <p:cNvSpPr>
            <a:spLocks noGrp="1"/>
          </p:cNvSpPr>
          <p:nvPr>
            <p:ph type="title"/>
          </p:nvPr>
        </p:nvSpPr>
        <p:spPr>
          <a:xfrm>
            <a:off x="571500" y="365125"/>
            <a:ext cx="10782300" cy="752475"/>
          </a:xfrm>
          <a:solidFill>
            <a:srgbClr val="7030A0"/>
          </a:solidFill>
        </p:spPr>
        <p:txBody>
          <a:bodyPr/>
          <a:lstStyle/>
          <a:p>
            <a:r>
              <a:rPr lang="en-US" dirty="0">
                <a:solidFill>
                  <a:schemeClr val="bg1"/>
                </a:solidFill>
              </a:rPr>
              <a:t>CSS Padding</a:t>
            </a:r>
          </a:p>
        </p:txBody>
      </p:sp>
      <p:sp>
        <p:nvSpPr>
          <p:cNvPr id="10" name="TextBox 9">
            <a:extLst>
              <a:ext uri="{FF2B5EF4-FFF2-40B4-BE49-F238E27FC236}">
                <a16:creationId xmlns:a16="http://schemas.microsoft.com/office/drawing/2014/main" id="{B0157DD1-60C5-D545-BF14-94A6376B2E23}"/>
              </a:ext>
            </a:extLst>
          </p:cNvPr>
          <p:cNvSpPr txBox="1"/>
          <p:nvPr/>
        </p:nvSpPr>
        <p:spPr>
          <a:xfrm>
            <a:off x="6786563" y="3228975"/>
            <a:ext cx="184731" cy="369332"/>
          </a:xfrm>
          <a:prstGeom prst="rect">
            <a:avLst/>
          </a:prstGeom>
          <a:noFill/>
        </p:spPr>
        <p:txBody>
          <a:bodyPr wrap="none" rtlCol="0">
            <a:spAutoFit/>
          </a:bodyPr>
          <a:lstStyle/>
          <a:p>
            <a:endParaRPr lang="en-US" dirty="0"/>
          </a:p>
        </p:txBody>
      </p:sp>
      <p:sp>
        <p:nvSpPr>
          <p:cNvPr id="4" name="Content Placeholder 3">
            <a:extLst>
              <a:ext uri="{FF2B5EF4-FFF2-40B4-BE49-F238E27FC236}">
                <a16:creationId xmlns:a16="http://schemas.microsoft.com/office/drawing/2014/main" id="{C5D9E3FD-0FF2-ED44-A55C-0728EF1D1CA9}"/>
              </a:ext>
            </a:extLst>
          </p:cNvPr>
          <p:cNvSpPr>
            <a:spLocks noGrp="1"/>
          </p:cNvSpPr>
          <p:nvPr>
            <p:ph idx="1"/>
          </p:nvPr>
        </p:nvSpPr>
        <p:spPr>
          <a:xfrm>
            <a:off x="571500" y="1414463"/>
            <a:ext cx="10782300" cy="4762500"/>
          </a:xfrm>
        </p:spPr>
        <p:txBody>
          <a:bodyPr>
            <a:normAutofit fontScale="77500" lnSpcReduction="20000"/>
          </a:bodyPr>
          <a:lstStyle/>
          <a:p>
            <a:r>
              <a:rPr lang="en-IN" dirty="0">
                <a:solidFill>
                  <a:schemeClr val="accent1"/>
                </a:solidFill>
              </a:rPr>
              <a:t>The CSS padding properties are used to create space around elements, outside of any defined borders.</a:t>
            </a:r>
          </a:p>
          <a:p>
            <a:r>
              <a:rPr lang="en-IN" dirty="0">
                <a:solidFill>
                  <a:schemeClr val="accent1"/>
                </a:solidFill>
              </a:rPr>
              <a:t>p {</a:t>
            </a:r>
            <a:br>
              <a:rPr lang="en-IN" dirty="0">
                <a:solidFill>
                  <a:schemeClr val="accent1"/>
                </a:solidFill>
              </a:rPr>
            </a:br>
            <a:r>
              <a:rPr lang="en-IN" dirty="0">
                <a:solidFill>
                  <a:schemeClr val="accent1"/>
                </a:solidFill>
              </a:rPr>
              <a:t>   padding -top: 100px;</a:t>
            </a:r>
            <a:br>
              <a:rPr lang="en-IN" dirty="0">
                <a:solidFill>
                  <a:schemeClr val="accent1"/>
                </a:solidFill>
              </a:rPr>
            </a:br>
            <a:r>
              <a:rPr lang="en-IN" dirty="0">
                <a:solidFill>
                  <a:schemeClr val="accent1"/>
                </a:solidFill>
              </a:rPr>
              <a:t>   padding -bottom: 100px;</a:t>
            </a:r>
            <a:br>
              <a:rPr lang="en-IN" dirty="0">
                <a:solidFill>
                  <a:schemeClr val="accent1"/>
                </a:solidFill>
              </a:rPr>
            </a:br>
            <a:r>
              <a:rPr lang="en-IN" dirty="0">
                <a:solidFill>
                  <a:schemeClr val="accent1"/>
                </a:solidFill>
              </a:rPr>
              <a:t>   padding -right: 150px;</a:t>
            </a:r>
            <a:br>
              <a:rPr lang="en-IN" dirty="0">
                <a:solidFill>
                  <a:schemeClr val="accent1"/>
                </a:solidFill>
              </a:rPr>
            </a:br>
            <a:r>
              <a:rPr lang="en-IN" dirty="0">
                <a:solidFill>
                  <a:schemeClr val="accent1"/>
                </a:solidFill>
              </a:rPr>
              <a:t>  padding -left: 80px;</a:t>
            </a:r>
            <a:br>
              <a:rPr lang="en-IN" dirty="0">
                <a:solidFill>
                  <a:schemeClr val="accent1"/>
                </a:solidFill>
              </a:rPr>
            </a:br>
            <a:r>
              <a:rPr lang="en-IN" dirty="0">
                <a:solidFill>
                  <a:schemeClr val="accent1"/>
                </a:solidFill>
              </a:rPr>
              <a:t>}</a:t>
            </a:r>
          </a:p>
          <a:p>
            <a:r>
              <a:rPr lang="en-IN" dirty="0">
                <a:solidFill>
                  <a:schemeClr val="accent1"/>
                </a:solidFill>
              </a:rPr>
              <a:t>Short-hand property of padding</a:t>
            </a:r>
          </a:p>
          <a:p>
            <a:pPr marL="0" indent="0">
              <a:buNone/>
            </a:pPr>
            <a:r>
              <a:rPr lang="en-IN" dirty="0">
                <a:solidFill>
                  <a:schemeClr val="accent1"/>
                </a:solidFill>
              </a:rPr>
              <a:t>	p  {</a:t>
            </a:r>
          </a:p>
          <a:p>
            <a:pPr marL="0" indent="0">
              <a:buNone/>
            </a:pPr>
            <a:r>
              <a:rPr lang="en-IN" dirty="0">
                <a:solidFill>
                  <a:schemeClr val="accent1"/>
                </a:solidFill>
              </a:rPr>
              <a:t>		 padding : 25px 50px 75px 100px; // top, right, bottom and left</a:t>
            </a:r>
          </a:p>
          <a:p>
            <a:pPr marL="0" indent="0">
              <a:buNone/>
            </a:pPr>
            <a:r>
              <a:rPr lang="en-IN" dirty="0">
                <a:solidFill>
                  <a:schemeClr val="accent1"/>
                </a:solidFill>
              </a:rPr>
              <a:t>		 padding : 25px 50px 100px; //top, right and left and bottom</a:t>
            </a:r>
          </a:p>
          <a:p>
            <a:pPr marL="0" indent="0" algn="just">
              <a:buNone/>
            </a:pPr>
            <a:r>
              <a:rPr lang="en-IN" dirty="0"/>
              <a:t>		</a:t>
            </a:r>
            <a:r>
              <a:rPr lang="en-IN" dirty="0">
                <a:solidFill>
                  <a:schemeClr val="accent1"/>
                </a:solidFill>
              </a:rPr>
              <a:t> padding : 25px 50px;  //top and bottom, left and right</a:t>
            </a:r>
          </a:p>
          <a:p>
            <a:pPr marL="0" indent="0">
              <a:buNone/>
            </a:pPr>
            <a:r>
              <a:rPr lang="en-IN" dirty="0">
                <a:solidFill>
                  <a:schemeClr val="accent1"/>
                </a:solidFill>
              </a:rPr>
              <a:t>                }</a:t>
            </a:r>
            <a:br>
              <a:rPr lang="en-IN" dirty="0">
                <a:solidFill>
                  <a:schemeClr val="accent1"/>
                </a:solidFill>
              </a:rPr>
            </a:br>
            <a:endParaRPr lang="en-US" dirty="0">
              <a:solidFill>
                <a:schemeClr val="accent1"/>
              </a:solidFill>
            </a:endParaRPr>
          </a:p>
          <a:p>
            <a:endParaRPr lang="en-US" dirty="0">
              <a:solidFill>
                <a:schemeClr val="accent1"/>
              </a:solidFill>
            </a:endParaRPr>
          </a:p>
        </p:txBody>
      </p:sp>
    </p:spTree>
    <p:extLst>
      <p:ext uri="{BB962C8B-B14F-4D97-AF65-F5344CB8AC3E}">
        <p14:creationId xmlns:p14="http://schemas.microsoft.com/office/powerpoint/2010/main" val="2639414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19655-C1B6-2C4E-929E-8F6B4C41D208}"/>
              </a:ext>
            </a:extLst>
          </p:cNvPr>
          <p:cNvSpPr>
            <a:spLocks noGrp="1"/>
          </p:cNvSpPr>
          <p:nvPr>
            <p:ph type="title"/>
          </p:nvPr>
        </p:nvSpPr>
        <p:spPr>
          <a:xfrm>
            <a:off x="571500" y="365125"/>
            <a:ext cx="10782300" cy="752475"/>
          </a:xfrm>
          <a:solidFill>
            <a:srgbClr val="7030A0"/>
          </a:solidFill>
        </p:spPr>
        <p:txBody>
          <a:bodyPr/>
          <a:lstStyle/>
          <a:p>
            <a:r>
              <a:rPr lang="en-US" dirty="0">
                <a:solidFill>
                  <a:schemeClr val="bg1"/>
                </a:solidFill>
              </a:rPr>
              <a:t>CSS Grouping and Nesting</a:t>
            </a:r>
          </a:p>
        </p:txBody>
      </p:sp>
      <p:sp>
        <p:nvSpPr>
          <p:cNvPr id="10" name="TextBox 9">
            <a:extLst>
              <a:ext uri="{FF2B5EF4-FFF2-40B4-BE49-F238E27FC236}">
                <a16:creationId xmlns:a16="http://schemas.microsoft.com/office/drawing/2014/main" id="{B0157DD1-60C5-D545-BF14-94A6376B2E23}"/>
              </a:ext>
            </a:extLst>
          </p:cNvPr>
          <p:cNvSpPr txBox="1"/>
          <p:nvPr/>
        </p:nvSpPr>
        <p:spPr>
          <a:xfrm>
            <a:off x="6786563" y="3228975"/>
            <a:ext cx="184731" cy="369332"/>
          </a:xfrm>
          <a:prstGeom prst="rect">
            <a:avLst/>
          </a:prstGeom>
          <a:noFill/>
        </p:spPr>
        <p:txBody>
          <a:bodyPr wrap="none" rtlCol="0">
            <a:spAutoFit/>
          </a:bodyPr>
          <a:lstStyle/>
          <a:p>
            <a:endParaRPr lang="en-US" dirty="0"/>
          </a:p>
        </p:txBody>
      </p:sp>
      <p:sp>
        <p:nvSpPr>
          <p:cNvPr id="4" name="Content Placeholder 3">
            <a:extLst>
              <a:ext uri="{FF2B5EF4-FFF2-40B4-BE49-F238E27FC236}">
                <a16:creationId xmlns:a16="http://schemas.microsoft.com/office/drawing/2014/main" id="{C5D9E3FD-0FF2-ED44-A55C-0728EF1D1CA9}"/>
              </a:ext>
            </a:extLst>
          </p:cNvPr>
          <p:cNvSpPr>
            <a:spLocks noGrp="1"/>
          </p:cNvSpPr>
          <p:nvPr>
            <p:ph idx="1"/>
          </p:nvPr>
        </p:nvSpPr>
        <p:spPr>
          <a:xfrm>
            <a:off x="571500" y="1414463"/>
            <a:ext cx="10782300" cy="4762500"/>
          </a:xfrm>
        </p:spPr>
        <p:txBody>
          <a:bodyPr>
            <a:normAutofit/>
          </a:bodyPr>
          <a:lstStyle/>
          <a:p>
            <a:r>
              <a:rPr lang="pt" dirty="0">
                <a:solidFill>
                  <a:schemeClr val="accent1"/>
                </a:solidFill>
              </a:rPr>
              <a:t>p, h1, h2, h3, h4, h5, h6 {</a:t>
            </a:r>
          </a:p>
          <a:p>
            <a:pPr marL="457200" lvl="1" indent="0">
              <a:buNone/>
            </a:pPr>
            <a:r>
              <a:rPr lang="pt" dirty="0">
                <a:solidFill>
                  <a:schemeClr val="accent1"/>
                </a:solidFill>
              </a:rPr>
              <a:t> color: red; </a:t>
            </a:r>
          </a:p>
          <a:p>
            <a:pPr marL="457200" lvl="1" indent="0">
              <a:buNone/>
            </a:pPr>
            <a:r>
              <a:rPr lang="pt" dirty="0">
                <a:solidFill>
                  <a:schemeClr val="accent1"/>
                </a:solidFill>
              </a:rPr>
              <a:t>}</a:t>
            </a:r>
          </a:p>
          <a:p>
            <a:r>
              <a:rPr lang="en-IN" dirty="0">
                <a:solidFill>
                  <a:schemeClr val="accent1"/>
                </a:solidFill>
              </a:rPr>
              <a:t>#myDiv, .mySecondDiv { </a:t>
            </a:r>
          </a:p>
          <a:p>
            <a:pPr marL="457200" lvl="1" indent="0">
              <a:buNone/>
            </a:pPr>
            <a:r>
              <a:rPr lang="en-IN" dirty="0">
                <a:solidFill>
                  <a:schemeClr val="accent1"/>
                </a:solidFill>
              </a:rPr>
              <a:t>	width:90% ;</a:t>
            </a:r>
          </a:p>
          <a:p>
            <a:pPr marL="457200" lvl="1" indent="0">
              <a:buNone/>
            </a:pPr>
            <a:r>
              <a:rPr lang="en-IN" dirty="0">
                <a:solidFill>
                  <a:schemeClr val="accent1"/>
                </a:solidFill>
              </a:rPr>
              <a:t>}</a:t>
            </a:r>
          </a:p>
          <a:p>
            <a:r>
              <a:rPr lang="en-IN" dirty="0">
                <a:solidFill>
                  <a:schemeClr val="accent1"/>
                </a:solidFill>
              </a:rPr>
              <a:t>h3 { color:blue !important; }</a:t>
            </a:r>
          </a:p>
          <a:p>
            <a:r>
              <a:rPr lang="en-IN" dirty="0">
                <a:solidFill>
                  <a:schemeClr val="accent1"/>
                </a:solidFill>
              </a:rPr>
              <a:t> If a tag is defined more than once, the first definition is considered. Otherwise use !important to override this.</a:t>
            </a:r>
            <a:endParaRPr lang="pt" dirty="0">
              <a:solidFill>
                <a:schemeClr val="accent1"/>
              </a:solidFill>
            </a:endParaRPr>
          </a:p>
        </p:txBody>
      </p:sp>
    </p:spTree>
    <p:extLst>
      <p:ext uri="{BB962C8B-B14F-4D97-AF65-F5344CB8AC3E}">
        <p14:creationId xmlns:p14="http://schemas.microsoft.com/office/powerpoint/2010/main" val="2661361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19655-C1B6-2C4E-929E-8F6B4C41D208}"/>
              </a:ext>
            </a:extLst>
          </p:cNvPr>
          <p:cNvSpPr>
            <a:spLocks noGrp="1"/>
          </p:cNvSpPr>
          <p:nvPr>
            <p:ph type="title"/>
          </p:nvPr>
        </p:nvSpPr>
        <p:spPr>
          <a:xfrm>
            <a:off x="571500" y="365125"/>
            <a:ext cx="10782300" cy="752475"/>
          </a:xfrm>
          <a:solidFill>
            <a:srgbClr val="7030A0"/>
          </a:solidFill>
        </p:spPr>
        <p:txBody>
          <a:bodyPr/>
          <a:lstStyle/>
          <a:p>
            <a:r>
              <a:rPr lang="en-US" dirty="0">
                <a:solidFill>
                  <a:schemeClr val="bg1"/>
                </a:solidFill>
              </a:rPr>
              <a:t>CSS Display</a:t>
            </a:r>
          </a:p>
        </p:txBody>
      </p:sp>
      <p:sp>
        <p:nvSpPr>
          <p:cNvPr id="10" name="TextBox 9">
            <a:extLst>
              <a:ext uri="{FF2B5EF4-FFF2-40B4-BE49-F238E27FC236}">
                <a16:creationId xmlns:a16="http://schemas.microsoft.com/office/drawing/2014/main" id="{B0157DD1-60C5-D545-BF14-94A6376B2E23}"/>
              </a:ext>
            </a:extLst>
          </p:cNvPr>
          <p:cNvSpPr txBox="1"/>
          <p:nvPr/>
        </p:nvSpPr>
        <p:spPr>
          <a:xfrm>
            <a:off x="6786563" y="3228975"/>
            <a:ext cx="184731" cy="369332"/>
          </a:xfrm>
          <a:prstGeom prst="rect">
            <a:avLst/>
          </a:prstGeom>
          <a:noFill/>
        </p:spPr>
        <p:txBody>
          <a:bodyPr wrap="none" rtlCol="0">
            <a:spAutoFit/>
          </a:bodyPr>
          <a:lstStyle/>
          <a:p>
            <a:endParaRPr lang="en-US" dirty="0"/>
          </a:p>
        </p:txBody>
      </p:sp>
      <p:sp>
        <p:nvSpPr>
          <p:cNvPr id="4" name="Content Placeholder 3">
            <a:extLst>
              <a:ext uri="{FF2B5EF4-FFF2-40B4-BE49-F238E27FC236}">
                <a16:creationId xmlns:a16="http://schemas.microsoft.com/office/drawing/2014/main" id="{C5D9E3FD-0FF2-ED44-A55C-0728EF1D1CA9}"/>
              </a:ext>
            </a:extLst>
          </p:cNvPr>
          <p:cNvSpPr>
            <a:spLocks noGrp="1"/>
          </p:cNvSpPr>
          <p:nvPr>
            <p:ph idx="1"/>
          </p:nvPr>
        </p:nvSpPr>
        <p:spPr>
          <a:xfrm>
            <a:off x="571500" y="1414463"/>
            <a:ext cx="10782300" cy="4762500"/>
          </a:xfrm>
        </p:spPr>
        <p:txBody>
          <a:bodyPr>
            <a:normAutofit/>
          </a:bodyPr>
          <a:lstStyle/>
          <a:p>
            <a:r>
              <a:rPr lang="pt" dirty="0">
                <a:solidFill>
                  <a:schemeClr val="accent1"/>
                </a:solidFill>
              </a:rPr>
              <a:t>Display property can take inline, block, inline-block and none values.</a:t>
            </a:r>
          </a:p>
          <a:p>
            <a:pPr marL="457200" lvl="1" indent="0">
              <a:buNone/>
            </a:pPr>
            <a:r>
              <a:rPr lang="en-IN" dirty="0">
                <a:solidFill>
                  <a:schemeClr val="accent1"/>
                </a:solidFill>
              </a:rPr>
              <a:t>  display: none;</a:t>
            </a:r>
          </a:p>
          <a:p>
            <a:pPr marL="457200" lvl="1" indent="0">
              <a:buNone/>
            </a:pPr>
            <a:r>
              <a:rPr lang="en-IN" dirty="0">
                <a:solidFill>
                  <a:schemeClr val="accent1"/>
                </a:solidFill>
              </a:rPr>
              <a:t>  display: inline;</a:t>
            </a:r>
          </a:p>
          <a:p>
            <a:pPr marL="457200" lvl="1" indent="0">
              <a:buNone/>
            </a:pPr>
            <a:r>
              <a:rPr lang="en-IN" dirty="0">
                <a:solidFill>
                  <a:schemeClr val="accent1"/>
                </a:solidFill>
              </a:rPr>
              <a:t>  display: block;</a:t>
            </a:r>
          </a:p>
          <a:p>
            <a:pPr marL="457200" lvl="1" indent="0">
              <a:buNone/>
            </a:pPr>
            <a:r>
              <a:rPr lang="en-IN" dirty="0">
                <a:solidFill>
                  <a:schemeClr val="accent1"/>
                </a:solidFill>
              </a:rPr>
              <a:t>  display: inline-block;</a:t>
            </a:r>
            <a:endParaRPr lang="pt" dirty="0">
              <a:solidFill>
                <a:schemeClr val="accent1"/>
              </a:solidFill>
            </a:endParaRPr>
          </a:p>
          <a:p>
            <a:r>
              <a:rPr lang="pt" dirty="0">
                <a:solidFill>
                  <a:schemeClr val="accent1"/>
                </a:solidFill>
              </a:rPr>
              <a:t>Block-level elements: </a:t>
            </a:r>
          </a:p>
          <a:p>
            <a:pPr lvl="1"/>
            <a:r>
              <a:rPr lang="pt" dirty="0">
                <a:solidFill>
                  <a:schemeClr val="accent1"/>
                </a:solidFill>
              </a:rPr>
              <a:t>&lt;p&gt;, &lt;div&gt;, &lt;h1&gt; to &lt;h6&gt;</a:t>
            </a:r>
            <a:endParaRPr lang="en-IN" dirty="0">
              <a:solidFill>
                <a:schemeClr val="accent1"/>
              </a:solidFill>
            </a:endParaRPr>
          </a:p>
          <a:p>
            <a:r>
              <a:rPr lang="en-IN" dirty="0">
                <a:solidFill>
                  <a:schemeClr val="accent1"/>
                </a:solidFill>
              </a:rPr>
              <a:t>Inline elements:</a:t>
            </a:r>
          </a:p>
          <a:p>
            <a:pPr lvl="1"/>
            <a:r>
              <a:rPr lang="en-IN" dirty="0">
                <a:solidFill>
                  <a:schemeClr val="accent1"/>
                </a:solidFill>
              </a:rPr>
              <a:t>&lt;span&gt; &lt;img&gt; &lt;a&gt;</a:t>
            </a:r>
            <a:endParaRPr lang="pt" dirty="0">
              <a:solidFill>
                <a:schemeClr val="accent1"/>
              </a:solidFill>
            </a:endParaRPr>
          </a:p>
        </p:txBody>
      </p:sp>
    </p:spTree>
    <p:extLst>
      <p:ext uri="{BB962C8B-B14F-4D97-AF65-F5344CB8AC3E}">
        <p14:creationId xmlns:p14="http://schemas.microsoft.com/office/powerpoint/2010/main" val="23659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19655-C1B6-2C4E-929E-8F6B4C41D208}"/>
              </a:ext>
            </a:extLst>
          </p:cNvPr>
          <p:cNvSpPr>
            <a:spLocks noGrp="1"/>
          </p:cNvSpPr>
          <p:nvPr>
            <p:ph type="title"/>
          </p:nvPr>
        </p:nvSpPr>
        <p:spPr>
          <a:xfrm>
            <a:off x="571500" y="365125"/>
            <a:ext cx="10782300" cy="752475"/>
          </a:xfrm>
          <a:solidFill>
            <a:srgbClr val="7030A0"/>
          </a:solidFill>
        </p:spPr>
        <p:txBody>
          <a:bodyPr/>
          <a:lstStyle/>
          <a:p>
            <a:r>
              <a:rPr lang="en-US" dirty="0">
                <a:solidFill>
                  <a:schemeClr val="bg1"/>
                </a:solidFill>
              </a:rPr>
              <a:t>CSS Positioning</a:t>
            </a:r>
          </a:p>
        </p:txBody>
      </p:sp>
      <p:sp>
        <p:nvSpPr>
          <p:cNvPr id="10" name="TextBox 9">
            <a:extLst>
              <a:ext uri="{FF2B5EF4-FFF2-40B4-BE49-F238E27FC236}">
                <a16:creationId xmlns:a16="http://schemas.microsoft.com/office/drawing/2014/main" id="{B0157DD1-60C5-D545-BF14-94A6376B2E23}"/>
              </a:ext>
            </a:extLst>
          </p:cNvPr>
          <p:cNvSpPr txBox="1"/>
          <p:nvPr/>
        </p:nvSpPr>
        <p:spPr>
          <a:xfrm>
            <a:off x="6786563" y="3228975"/>
            <a:ext cx="184731" cy="369332"/>
          </a:xfrm>
          <a:prstGeom prst="rect">
            <a:avLst/>
          </a:prstGeom>
          <a:noFill/>
        </p:spPr>
        <p:txBody>
          <a:bodyPr wrap="none" rtlCol="0">
            <a:spAutoFit/>
          </a:bodyPr>
          <a:lstStyle/>
          <a:p>
            <a:endParaRPr lang="en-US" dirty="0"/>
          </a:p>
        </p:txBody>
      </p:sp>
      <p:sp>
        <p:nvSpPr>
          <p:cNvPr id="4" name="Content Placeholder 3">
            <a:extLst>
              <a:ext uri="{FF2B5EF4-FFF2-40B4-BE49-F238E27FC236}">
                <a16:creationId xmlns:a16="http://schemas.microsoft.com/office/drawing/2014/main" id="{C5D9E3FD-0FF2-ED44-A55C-0728EF1D1CA9}"/>
              </a:ext>
            </a:extLst>
          </p:cNvPr>
          <p:cNvSpPr>
            <a:spLocks noGrp="1"/>
          </p:cNvSpPr>
          <p:nvPr>
            <p:ph idx="1"/>
          </p:nvPr>
        </p:nvSpPr>
        <p:spPr>
          <a:xfrm>
            <a:off x="571500" y="1414463"/>
            <a:ext cx="10782300" cy="4762500"/>
          </a:xfrm>
        </p:spPr>
        <p:txBody>
          <a:bodyPr>
            <a:normAutofit fontScale="85000" lnSpcReduction="20000"/>
          </a:bodyPr>
          <a:lstStyle/>
          <a:p>
            <a:r>
              <a:rPr lang="pt" dirty="0">
                <a:solidFill>
                  <a:schemeClr val="accent1"/>
                </a:solidFill>
              </a:rPr>
              <a:t>Positioning methods used for elements are </a:t>
            </a:r>
          </a:p>
          <a:p>
            <a:pPr lvl="1"/>
            <a:r>
              <a:rPr lang="en-IN" b="1" dirty="0">
                <a:solidFill>
                  <a:schemeClr val="accent1"/>
                </a:solidFill>
              </a:rPr>
              <a:t>Static</a:t>
            </a:r>
            <a:r>
              <a:rPr lang="en-IN" dirty="0">
                <a:solidFill>
                  <a:schemeClr val="accent1"/>
                </a:solidFill>
              </a:rPr>
              <a:t>: Static positioned elements are not affected by the top, bottom, left, and right properties. They go with the normal flow of the page.</a:t>
            </a:r>
          </a:p>
          <a:p>
            <a:pPr lvl="1"/>
            <a:endParaRPr lang="en-IN" dirty="0">
              <a:solidFill>
                <a:schemeClr val="accent1"/>
              </a:solidFill>
            </a:endParaRPr>
          </a:p>
          <a:p>
            <a:pPr lvl="1"/>
            <a:r>
              <a:rPr lang="en-IN" b="1" dirty="0">
                <a:solidFill>
                  <a:schemeClr val="accent1"/>
                </a:solidFill>
              </a:rPr>
              <a:t>Relative</a:t>
            </a:r>
            <a:r>
              <a:rPr lang="en-IN" dirty="0">
                <a:solidFill>
                  <a:schemeClr val="accent1"/>
                </a:solidFill>
              </a:rPr>
              <a:t>: An element with position: relative; is positioned relative to its normal position. The top, bottom, left, and right properties have to be specified.</a:t>
            </a:r>
          </a:p>
          <a:p>
            <a:pPr lvl="1"/>
            <a:endParaRPr lang="en-IN" dirty="0">
              <a:solidFill>
                <a:schemeClr val="accent1"/>
              </a:solidFill>
            </a:endParaRPr>
          </a:p>
          <a:p>
            <a:pPr lvl="1"/>
            <a:r>
              <a:rPr lang="en-IN" b="1" dirty="0">
                <a:solidFill>
                  <a:schemeClr val="accent1"/>
                </a:solidFill>
              </a:rPr>
              <a:t>Fixed</a:t>
            </a:r>
            <a:r>
              <a:rPr lang="en-IN" dirty="0">
                <a:solidFill>
                  <a:schemeClr val="accent1"/>
                </a:solidFill>
              </a:rPr>
              <a:t>: An element with position: fixed; is positioned relative to the viewport, which means it always stays in the same place even if the page is scrolled. The top, right, bottom, and left properties are used to position the element.</a:t>
            </a:r>
          </a:p>
          <a:p>
            <a:pPr lvl="1"/>
            <a:endParaRPr lang="en-IN" dirty="0">
              <a:solidFill>
                <a:schemeClr val="accent1"/>
              </a:solidFill>
            </a:endParaRPr>
          </a:p>
          <a:p>
            <a:pPr lvl="1"/>
            <a:r>
              <a:rPr lang="en-IN" b="1" dirty="0">
                <a:solidFill>
                  <a:schemeClr val="accent1"/>
                </a:solidFill>
              </a:rPr>
              <a:t>Absolute: </a:t>
            </a:r>
            <a:r>
              <a:rPr lang="en-IN" dirty="0">
                <a:solidFill>
                  <a:schemeClr val="accent1"/>
                </a:solidFill>
              </a:rPr>
              <a:t>An element with position: absolute; is positioned relative to the nearest positioned ancestor. However; if an absolute positioned element has no positioned ancestors, it uses the document body, and moves along with page scrolling.</a:t>
            </a:r>
          </a:p>
          <a:p>
            <a:pPr lvl="1"/>
            <a:endParaRPr lang="en-IN" b="1" dirty="0">
              <a:solidFill>
                <a:schemeClr val="accent1"/>
              </a:solidFill>
            </a:endParaRPr>
          </a:p>
          <a:p>
            <a:pPr lvl="1"/>
            <a:r>
              <a:rPr lang="en-IN" b="1" dirty="0">
                <a:solidFill>
                  <a:schemeClr val="accent1"/>
                </a:solidFill>
              </a:rPr>
              <a:t>Sticky: </a:t>
            </a:r>
            <a:r>
              <a:rPr lang="en-IN" dirty="0">
                <a:solidFill>
                  <a:schemeClr val="accent1"/>
                </a:solidFill>
              </a:rPr>
              <a:t>An element with position: sticky; is positioned based on the user's scroll position.</a:t>
            </a:r>
          </a:p>
          <a:p>
            <a:pPr lvl="1"/>
            <a:r>
              <a:rPr lang="en-IN" b="1" dirty="0">
                <a:solidFill>
                  <a:schemeClr val="accent1"/>
                </a:solidFill>
              </a:rPr>
              <a:t>Z-index : https://www.w3schools.com/cssref/playit.asp?filename=playcss_z-index</a:t>
            </a:r>
          </a:p>
          <a:p>
            <a:endParaRPr lang="pt" dirty="0">
              <a:solidFill>
                <a:schemeClr val="accent1"/>
              </a:solidFill>
            </a:endParaRPr>
          </a:p>
        </p:txBody>
      </p:sp>
    </p:spTree>
    <p:extLst>
      <p:ext uri="{BB962C8B-B14F-4D97-AF65-F5344CB8AC3E}">
        <p14:creationId xmlns:p14="http://schemas.microsoft.com/office/powerpoint/2010/main" val="1194904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19655-C1B6-2C4E-929E-8F6B4C41D208}"/>
              </a:ext>
            </a:extLst>
          </p:cNvPr>
          <p:cNvSpPr>
            <a:spLocks noGrp="1"/>
          </p:cNvSpPr>
          <p:nvPr>
            <p:ph type="title"/>
          </p:nvPr>
        </p:nvSpPr>
        <p:spPr>
          <a:xfrm>
            <a:off x="571500" y="365125"/>
            <a:ext cx="10782300" cy="752475"/>
          </a:xfrm>
          <a:solidFill>
            <a:srgbClr val="7030A0"/>
          </a:solidFill>
        </p:spPr>
        <p:txBody>
          <a:bodyPr/>
          <a:lstStyle/>
          <a:p>
            <a:r>
              <a:rPr lang="en-US" dirty="0">
                <a:solidFill>
                  <a:schemeClr val="bg1"/>
                </a:solidFill>
              </a:rPr>
              <a:t>CSS Float and Clear</a:t>
            </a:r>
          </a:p>
        </p:txBody>
      </p:sp>
      <p:sp>
        <p:nvSpPr>
          <p:cNvPr id="10" name="TextBox 9">
            <a:extLst>
              <a:ext uri="{FF2B5EF4-FFF2-40B4-BE49-F238E27FC236}">
                <a16:creationId xmlns:a16="http://schemas.microsoft.com/office/drawing/2014/main" id="{B0157DD1-60C5-D545-BF14-94A6376B2E23}"/>
              </a:ext>
            </a:extLst>
          </p:cNvPr>
          <p:cNvSpPr txBox="1"/>
          <p:nvPr/>
        </p:nvSpPr>
        <p:spPr>
          <a:xfrm>
            <a:off x="6786563" y="3228975"/>
            <a:ext cx="184731" cy="369332"/>
          </a:xfrm>
          <a:prstGeom prst="rect">
            <a:avLst/>
          </a:prstGeom>
          <a:noFill/>
        </p:spPr>
        <p:txBody>
          <a:bodyPr wrap="none" rtlCol="0">
            <a:spAutoFit/>
          </a:bodyPr>
          <a:lstStyle/>
          <a:p>
            <a:endParaRPr lang="en-US" dirty="0"/>
          </a:p>
        </p:txBody>
      </p:sp>
      <p:sp>
        <p:nvSpPr>
          <p:cNvPr id="4" name="Content Placeholder 3">
            <a:extLst>
              <a:ext uri="{FF2B5EF4-FFF2-40B4-BE49-F238E27FC236}">
                <a16:creationId xmlns:a16="http://schemas.microsoft.com/office/drawing/2014/main" id="{C5D9E3FD-0FF2-ED44-A55C-0728EF1D1CA9}"/>
              </a:ext>
            </a:extLst>
          </p:cNvPr>
          <p:cNvSpPr>
            <a:spLocks noGrp="1"/>
          </p:cNvSpPr>
          <p:nvPr>
            <p:ph idx="1"/>
          </p:nvPr>
        </p:nvSpPr>
        <p:spPr>
          <a:xfrm>
            <a:off x="571500" y="1414463"/>
            <a:ext cx="10782300" cy="4762500"/>
          </a:xfrm>
        </p:spPr>
        <p:txBody>
          <a:bodyPr>
            <a:normAutofit/>
          </a:bodyPr>
          <a:lstStyle/>
          <a:p>
            <a:r>
              <a:rPr lang="pt" dirty="0">
                <a:solidFill>
                  <a:schemeClr val="accent1"/>
                </a:solidFill>
              </a:rPr>
              <a:t>Float and clear are used to position text around images.</a:t>
            </a:r>
          </a:p>
          <a:p>
            <a:r>
              <a:rPr lang="pt" dirty="0">
                <a:solidFill>
                  <a:schemeClr val="accent1"/>
                </a:solidFill>
              </a:rPr>
              <a:t>Float takes the values left, right, both and inherit.</a:t>
            </a:r>
          </a:p>
          <a:p>
            <a:r>
              <a:rPr lang="pt" dirty="0">
                <a:solidFill>
                  <a:schemeClr val="accent1"/>
                </a:solidFill>
              </a:rPr>
              <a:t>Clear takes the values left, right and both.</a:t>
            </a:r>
          </a:p>
          <a:p>
            <a:r>
              <a:rPr lang="pt" dirty="0">
                <a:solidFill>
                  <a:schemeClr val="accent1"/>
                </a:solidFill>
              </a:rPr>
              <a:t>Clearfix can be used to adjust the height of image and </a:t>
            </a:r>
            <a:r>
              <a:rPr lang="en-GB" dirty="0">
                <a:solidFill>
                  <a:schemeClr val="accent1"/>
                </a:solidFill>
              </a:rPr>
              <a:t>text</a:t>
            </a:r>
            <a:r>
              <a:rPr lang="pt" dirty="0">
                <a:solidFill>
                  <a:schemeClr val="accent1"/>
                </a:solidFill>
              </a:rPr>
              <a:t>.</a:t>
            </a:r>
          </a:p>
          <a:p>
            <a:pPr marL="457200" lvl="1" indent="0">
              <a:buNone/>
            </a:pPr>
            <a:r>
              <a:rPr lang="en-IN" dirty="0"/>
              <a:t>.</a:t>
            </a:r>
            <a:r>
              <a:rPr lang="en-IN" dirty="0">
                <a:solidFill>
                  <a:schemeClr val="accent1"/>
                </a:solidFill>
              </a:rPr>
              <a:t>clearfix::after {</a:t>
            </a:r>
            <a:br>
              <a:rPr lang="en-IN" dirty="0">
                <a:solidFill>
                  <a:schemeClr val="accent1"/>
                </a:solidFill>
              </a:rPr>
            </a:br>
            <a:r>
              <a:rPr lang="en-IN" dirty="0">
                <a:solidFill>
                  <a:schemeClr val="accent1"/>
                </a:solidFill>
              </a:rPr>
              <a:t>  content: "";</a:t>
            </a:r>
            <a:br>
              <a:rPr lang="en-IN" dirty="0">
                <a:solidFill>
                  <a:schemeClr val="accent1"/>
                </a:solidFill>
              </a:rPr>
            </a:br>
            <a:r>
              <a:rPr lang="en-IN" dirty="0">
                <a:solidFill>
                  <a:schemeClr val="accent1"/>
                </a:solidFill>
              </a:rPr>
              <a:t>  clear: both;</a:t>
            </a:r>
            <a:br>
              <a:rPr lang="en-IN" dirty="0">
                <a:solidFill>
                  <a:schemeClr val="accent1"/>
                </a:solidFill>
              </a:rPr>
            </a:br>
            <a:r>
              <a:rPr lang="en-IN" dirty="0">
                <a:solidFill>
                  <a:schemeClr val="accent1"/>
                </a:solidFill>
              </a:rPr>
              <a:t>  display: table;</a:t>
            </a:r>
            <a:br>
              <a:rPr lang="en-IN" dirty="0">
                <a:solidFill>
                  <a:schemeClr val="accent1"/>
                </a:solidFill>
              </a:rPr>
            </a:br>
            <a:r>
              <a:rPr lang="en-IN" dirty="0">
                <a:solidFill>
                  <a:schemeClr val="accent1"/>
                </a:solidFill>
              </a:rPr>
              <a:t>}</a:t>
            </a:r>
            <a:endParaRPr lang="pt" dirty="0">
              <a:solidFill>
                <a:schemeClr val="accent1"/>
              </a:solidFill>
            </a:endParaRPr>
          </a:p>
          <a:p>
            <a:endParaRPr lang="pt" dirty="0">
              <a:solidFill>
                <a:schemeClr val="accent1"/>
              </a:solidFill>
            </a:endParaRPr>
          </a:p>
          <a:p>
            <a:endParaRPr lang="pt" dirty="0">
              <a:solidFill>
                <a:schemeClr val="accent1"/>
              </a:solidFill>
            </a:endParaRPr>
          </a:p>
        </p:txBody>
      </p:sp>
    </p:spTree>
    <p:extLst>
      <p:ext uri="{BB962C8B-B14F-4D97-AF65-F5344CB8AC3E}">
        <p14:creationId xmlns:p14="http://schemas.microsoft.com/office/powerpoint/2010/main" val="4165537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2690</TotalTime>
  <Words>360</Words>
  <Application>Microsoft Macintosh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CSS Tables, Overflow, Outline</vt:lpstr>
      <vt:lpstr>CSS Box Model</vt:lpstr>
      <vt:lpstr>CSS Box Model</vt:lpstr>
      <vt:lpstr>CSS Margin</vt:lpstr>
      <vt:lpstr>CSS Padding</vt:lpstr>
      <vt:lpstr>CSS Grouping and Nesting</vt:lpstr>
      <vt:lpstr>CSS Display</vt:lpstr>
      <vt:lpstr>CSS Positioning</vt:lpstr>
      <vt:lpstr>CSS Float and Clear</vt:lpstr>
      <vt:lpstr>CSS Pseudo Classes</vt:lpstr>
      <vt:lpstr>CSS Pseudo Classes</vt:lpstr>
      <vt:lpstr>CSS Pseudo Elements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Chandrasekaran</dc:creator>
  <cp:lastModifiedBy>Sriram Chandrasekaran</cp:lastModifiedBy>
  <cp:revision>19</cp:revision>
  <dcterms:created xsi:type="dcterms:W3CDTF">2021-02-06T04:32:08Z</dcterms:created>
  <dcterms:modified xsi:type="dcterms:W3CDTF">2021-02-08T01:40:08Z</dcterms:modified>
</cp:coreProperties>
</file>