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P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p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1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0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4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9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2024-09-10T09:23:02Z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7921b99936ab44a6b3873d6b3c178c3f</vt:lpwstr>
  </property>
</Properties>
</file>