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notesMasterIdLst>
    <p:notesMasterId r:id="rId30"/>
  </p:notesMasterIdLst>
  <p:sldIdLst>
    <p:sldId id="277" r:id="rId2"/>
    <p:sldId id="278" r:id="rId3"/>
    <p:sldId id="258" r:id="rId4"/>
    <p:sldId id="259" r:id="rId5"/>
    <p:sldId id="279" r:id="rId6"/>
    <p:sldId id="297" r:id="rId7"/>
    <p:sldId id="260" r:id="rId8"/>
    <p:sldId id="261" r:id="rId9"/>
    <p:sldId id="287" r:id="rId10"/>
    <p:sldId id="296" r:id="rId11"/>
    <p:sldId id="262" r:id="rId12"/>
    <p:sldId id="263" r:id="rId13"/>
    <p:sldId id="280" r:id="rId14"/>
    <p:sldId id="281" r:id="rId15"/>
    <p:sldId id="282" r:id="rId16"/>
    <p:sldId id="288" r:id="rId17"/>
    <p:sldId id="283" r:id="rId18"/>
    <p:sldId id="284" r:id="rId19"/>
    <p:sldId id="289" r:id="rId20"/>
    <p:sldId id="290" r:id="rId21"/>
    <p:sldId id="291" r:id="rId22"/>
    <p:sldId id="292" r:id="rId23"/>
    <p:sldId id="294" r:id="rId24"/>
    <p:sldId id="293" r:id="rId25"/>
    <p:sldId id="295" r:id="rId26"/>
    <p:sldId id="285" r:id="rId27"/>
    <p:sldId id="286"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9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BB89A0-6DC3-4D2D-A132-DBAC78BAD3F7}" type="doc">
      <dgm:prSet loTypeId="urn:microsoft.com/office/officeart/2005/8/layout/orgChart1" loCatId="hierarchy" qsTypeId="urn:microsoft.com/office/officeart/2005/8/quickstyle/simple1" qsCatId="simple" csTypeId="urn:microsoft.com/office/officeart/2005/8/colors/accent1_2" csCatId="accent1" phldr="1"/>
      <dgm:spPr>
        <a:scene3d>
          <a:camera prst="orthographicFront"/>
          <a:lightRig rig="twoPt" dir="t"/>
        </a:scene3d>
      </dgm:spPr>
      <dgm:t>
        <a:bodyPr/>
        <a:lstStyle/>
        <a:p>
          <a:endParaRPr lang="en-US"/>
        </a:p>
      </dgm:t>
    </dgm:pt>
    <dgm:pt modelId="{59E7F168-6C87-4ADB-B437-58B4F78D4D72}">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ln>
          <a:solidFill>
            <a:schemeClr val="accent2"/>
          </a:solidFill>
        </a:ln>
        <a:scene3d>
          <a:camera prst="orthographicFront"/>
          <a:lightRig rig="twoPt" dir="t"/>
        </a:scene3d>
        <a:sp3d contourW="12700">
          <a:contourClr>
            <a:schemeClr val="accent2">
              <a:lumMod val="75000"/>
            </a:schemeClr>
          </a:contourClr>
        </a:sp3d>
      </dgm:spPr>
      <dgm:t>
        <a:bodyPr/>
        <a:lstStyle/>
        <a:p>
          <a:r>
            <a:rPr lang="en-US" sz="1500" b="1" dirty="0">
              <a:solidFill>
                <a:schemeClr val="bg1"/>
              </a:solidFill>
              <a:effectLst>
                <a:outerShdw blurRad="38100" dist="38100" dir="2700000" algn="tl">
                  <a:srgbClr val="000000">
                    <a:alpha val="43137"/>
                  </a:srgbClr>
                </a:outerShdw>
              </a:effectLst>
              <a:latin typeface="Comic Sans MS" panose="030F0702030302020204" pitchFamily="66" charset="0"/>
            </a:rPr>
            <a:t>Data </a:t>
          </a:r>
          <a:r>
            <a:rPr lang="en-US" sz="1500" b="1" dirty="0" err="1">
              <a:solidFill>
                <a:schemeClr val="bg1"/>
              </a:solidFill>
              <a:effectLst>
                <a:outerShdw blurRad="38100" dist="38100" dir="2700000" algn="tl">
                  <a:srgbClr val="000000">
                    <a:alpha val="43137"/>
                  </a:srgbClr>
                </a:outerShdw>
              </a:effectLst>
              <a:latin typeface="Comic Sans MS" panose="030F0702030302020204" pitchFamily="66" charset="0"/>
            </a:rPr>
            <a:t>Exploratio</a:t>
          </a:r>
          <a:endParaRPr lang="en-US" sz="1500" b="1" dirty="0">
            <a:solidFill>
              <a:schemeClr val="bg1"/>
            </a:solidFill>
            <a:effectLst>
              <a:outerShdw blurRad="38100" dist="38100" dir="2700000" algn="tl">
                <a:srgbClr val="000000">
                  <a:alpha val="43137"/>
                </a:srgbClr>
              </a:outerShdw>
            </a:effectLst>
            <a:latin typeface="Comic Sans MS" panose="030F0702030302020204" pitchFamily="66" charset="0"/>
          </a:endParaRPr>
        </a:p>
      </dgm:t>
    </dgm:pt>
    <dgm:pt modelId="{37DBCB25-02B1-4C34-B714-E35D1206E8A6}" type="parTrans" cxnId="{1F380AB0-8B35-4889-A2D4-9D4440E9CC8E}">
      <dgm:prSet/>
      <dgm:spPr/>
      <dgm:t>
        <a:bodyPr/>
        <a:lstStyle/>
        <a:p>
          <a:endParaRPr lang="en-US"/>
        </a:p>
      </dgm:t>
    </dgm:pt>
    <dgm:pt modelId="{7F33E188-EA65-4E04-A3FE-E53664E24EBC}" type="sibTrans" cxnId="{1F380AB0-8B35-4889-A2D4-9D4440E9CC8E}">
      <dgm:prSet/>
      <dgm:spPr/>
      <dgm:t>
        <a:bodyPr/>
        <a:lstStyle/>
        <a:p>
          <a:endParaRPr lang="en-US"/>
        </a:p>
      </dgm:t>
    </dgm:pt>
    <dgm:pt modelId="{7727BBCF-B7D3-4620-9418-7ABFF45B18C1}">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scene3d>
          <a:camera prst="orthographicFront"/>
          <a:lightRig rig="twoPt" dir="t"/>
        </a:scene3d>
        <a:sp3d contourW="12700">
          <a:contourClr>
            <a:schemeClr val="accent2">
              <a:lumMod val="75000"/>
            </a:schemeClr>
          </a:contourClr>
        </a:sp3d>
      </dgm:spPr>
      <dgm:t>
        <a:bodyPr/>
        <a:lstStyle/>
        <a:p>
          <a:r>
            <a:rPr lang="en-US" sz="1500" b="1" dirty="0">
              <a:solidFill>
                <a:schemeClr val="bg1"/>
              </a:solidFill>
              <a:effectLst>
                <a:outerShdw blurRad="38100" dist="38100" dir="2700000" algn="tl">
                  <a:srgbClr val="000000">
                    <a:alpha val="43137"/>
                  </a:srgbClr>
                </a:outerShdw>
              </a:effectLst>
              <a:latin typeface="Comic Sans MS" panose="030F0702030302020204" pitchFamily="66" charset="0"/>
            </a:rPr>
            <a:t>Pre-processing</a:t>
          </a:r>
        </a:p>
      </dgm:t>
    </dgm:pt>
    <dgm:pt modelId="{8E0EF33F-6DB7-4CAC-BFD1-0A707210B16F}" type="parTrans" cxnId="{2424988F-6106-4F21-A244-E82D8CDFB8E8}">
      <dgm:prSet/>
      <dgm:spPr/>
      <dgm:t>
        <a:bodyPr/>
        <a:lstStyle/>
        <a:p>
          <a:endParaRPr lang="en-US"/>
        </a:p>
      </dgm:t>
    </dgm:pt>
    <dgm:pt modelId="{4A27D220-ECAA-4E3C-99FC-F4F5F70704F3}" type="sibTrans" cxnId="{2424988F-6106-4F21-A244-E82D8CDFB8E8}">
      <dgm:prSet/>
      <dgm:spPr/>
      <dgm:t>
        <a:bodyPr/>
        <a:lstStyle/>
        <a:p>
          <a:endParaRPr lang="en-US"/>
        </a:p>
      </dgm:t>
    </dgm:pt>
    <dgm:pt modelId="{10BB4391-6440-4565-BA29-9365E01F4660}">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scene3d>
          <a:camera prst="orthographicFront"/>
          <a:lightRig rig="twoPt" dir="t"/>
        </a:scene3d>
        <a:sp3d contourW="12700">
          <a:contourClr>
            <a:schemeClr val="accent2">
              <a:lumMod val="75000"/>
            </a:schemeClr>
          </a:contourClr>
        </a:sp3d>
      </dgm:spPr>
      <dgm:t>
        <a:bodyPr/>
        <a:lstStyle/>
        <a:p>
          <a:r>
            <a:rPr lang="en-US" sz="1500" b="1" dirty="0">
              <a:solidFill>
                <a:schemeClr val="bg1"/>
              </a:solidFill>
              <a:effectLst>
                <a:outerShdw blurRad="38100" dist="38100" dir="2700000" algn="tl">
                  <a:srgbClr val="000000">
                    <a:alpha val="43137"/>
                  </a:srgbClr>
                </a:outerShdw>
              </a:effectLst>
              <a:latin typeface="Comic Sans MS" panose="030F0702030302020204" pitchFamily="66" charset="0"/>
            </a:rPr>
            <a:t>Training data</a:t>
          </a:r>
        </a:p>
      </dgm:t>
    </dgm:pt>
    <dgm:pt modelId="{01FB4660-E194-4EA1-8A4A-3AFD6FBB8E31}" type="parTrans" cxnId="{A855950D-C9D8-45EA-95F2-F26B0E8F09F7}">
      <dgm:prSet/>
      <dgm:spPr/>
      <dgm:t>
        <a:bodyPr/>
        <a:lstStyle/>
        <a:p>
          <a:endParaRPr lang="en-US"/>
        </a:p>
      </dgm:t>
    </dgm:pt>
    <dgm:pt modelId="{D2814A8C-27DE-4ABC-A00C-F0766564EC4B}" type="sibTrans" cxnId="{A855950D-C9D8-45EA-95F2-F26B0E8F09F7}">
      <dgm:prSet/>
      <dgm:spPr/>
      <dgm:t>
        <a:bodyPr/>
        <a:lstStyle/>
        <a:p>
          <a:endParaRPr lang="en-US"/>
        </a:p>
      </dgm:t>
    </dgm:pt>
    <dgm:pt modelId="{2FD5C367-6687-44D9-8002-7F1544892FF4}">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scene3d>
          <a:camera prst="orthographicFront"/>
          <a:lightRig rig="twoPt" dir="t"/>
        </a:scene3d>
        <a:sp3d contourW="12700">
          <a:contourClr>
            <a:schemeClr val="accent2">
              <a:lumMod val="75000"/>
            </a:schemeClr>
          </a:contourClr>
        </a:sp3d>
      </dgm:spPr>
      <dgm:t>
        <a:bodyPr/>
        <a:lstStyle/>
        <a:p>
          <a:r>
            <a:rPr lang="en-US" sz="1500" b="1" dirty="0">
              <a:solidFill>
                <a:schemeClr val="bg1"/>
              </a:solidFill>
              <a:effectLst>
                <a:outerShdw blurRad="38100" dist="38100" dir="2700000" algn="tl">
                  <a:srgbClr val="000000">
                    <a:alpha val="43137"/>
                  </a:srgbClr>
                </a:outerShdw>
              </a:effectLst>
              <a:latin typeface="Comic Sans MS" panose="030F0702030302020204" pitchFamily="66" charset="0"/>
            </a:rPr>
            <a:t>Model selection</a:t>
          </a:r>
        </a:p>
      </dgm:t>
    </dgm:pt>
    <dgm:pt modelId="{6BF312C1-B40A-4134-B35C-50A4323E5F9A}" type="parTrans" cxnId="{AE2846D2-1D53-4F4F-BD0C-BE5B3A4D792F}">
      <dgm:prSet/>
      <dgm:spPr/>
      <dgm:t>
        <a:bodyPr/>
        <a:lstStyle/>
        <a:p>
          <a:endParaRPr lang="en-US"/>
        </a:p>
      </dgm:t>
    </dgm:pt>
    <dgm:pt modelId="{03826A77-DFF4-4FB6-A1C3-E5C0ADC041BF}" type="sibTrans" cxnId="{AE2846D2-1D53-4F4F-BD0C-BE5B3A4D792F}">
      <dgm:prSet/>
      <dgm:spPr/>
      <dgm:t>
        <a:bodyPr/>
        <a:lstStyle/>
        <a:p>
          <a:endParaRPr lang="en-US"/>
        </a:p>
      </dgm:t>
    </dgm:pt>
    <dgm:pt modelId="{3781EF8A-7B11-45A5-8104-8F8516109528}">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scene3d>
          <a:camera prst="orthographicFront"/>
          <a:lightRig rig="twoPt" dir="t"/>
        </a:scene3d>
        <a:sp3d contourW="12700">
          <a:contourClr>
            <a:schemeClr val="accent2">
              <a:lumMod val="75000"/>
            </a:schemeClr>
          </a:contourClr>
        </a:sp3d>
      </dgm:spPr>
      <dgm:t>
        <a:bodyPr/>
        <a:lstStyle/>
        <a:p>
          <a:r>
            <a:rPr lang="en-US" sz="1600" b="1" dirty="0" err="1">
              <a:effectLst>
                <a:outerShdw blurRad="38100" dist="38100" dir="2700000" algn="tl">
                  <a:srgbClr val="000000">
                    <a:alpha val="43137"/>
                  </a:srgbClr>
                </a:outerShdw>
              </a:effectLst>
              <a:latin typeface="Comic Sans MS" panose="030F0702030302020204" pitchFamily="66" charset="0"/>
            </a:rPr>
            <a:t>XGBoost</a:t>
          </a:r>
          <a:r>
            <a:rPr lang="en-US" sz="1600" b="1" dirty="0">
              <a:effectLst>
                <a:outerShdw blurRad="38100" dist="38100" dir="2700000" algn="tl">
                  <a:srgbClr val="000000">
                    <a:alpha val="43137"/>
                  </a:srgbClr>
                </a:outerShdw>
              </a:effectLst>
            </a:rPr>
            <a:t> </a:t>
          </a:r>
        </a:p>
      </dgm:t>
    </dgm:pt>
    <dgm:pt modelId="{0522EA04-F4CD-4FA1-A100-CE99EB4D70AC}" type="parTrans" cxnId="{3A75AE5D-C214-4A71-BB73-F60F0F8A1482}">
      <dgm:prSet/>
      <dgm:spPr>
        <a:scene3d>
          <a:camera prst="orthographicFront"/>
          <a:lightRig rig="twoPt" dir="t"/>
        </a:scene3d>
        <a:sp3d contourW="12700">
          <a:contourClr>
            <a:schemeClr val="accent2">
              <a:lumMod val="75000"/>
            </a:schemeClr>
          </a:contourClr>
        </a:sp3d>
      </dgm:spPr>
      <dgm:t>
        <a:bodyPr/>
        <a:lstStyle/>
        <a:p>
          <a:endParaRPr lang="en-US"/>
        </a:p>
      </dgm:t>
    </dgm:pt>
    <dgm:pt modelId="{566BB143-7DFA-45EB-809B-234E69AE2268}" type="sibTrans" cxnId="{3A75AE5D-C214-4A71-BB73-F60F0F8A1482}">
      <dgm:prSet/>
      <dgm:spPr/>
      <dgm:t>
        <a:bodyPr/>
        <a:lstStyle/>
        <a:p>
          <a:endParaRPr lang="en-US"/>
        </a:p>
      </dgm:t>
    </dgm:pt>
    <dgm:pt modelId="{0D0612CC-A995-4C26-9841-49D12B6B6F3D}">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scene3d>
          <a:camera prst="orthographicFront"/>
          <a:lightRig rig="twoPt" dir="t"/>
        </a:scene3d>
        <a:sp3d contourW="12700">
          <a:contourClr>
            <a:schemeClr val="accent2">
              <a:lumMod val="75000"/>
            </a:schemeClr>
          </a:contourClr>
        </a:sp3d>
      </dgm:spPr>
      <dgm:t>
        <a:bodyPr/>
        <a:lstStyle/>
        <a:p>
          <a:r>
            <a:rPr lang="en-US" sz="1500" b="1" dirty="0">
              <a:solidFill>
                <a:schemeClr val="bg1"/>
              </a:solidFill>
              <a:effectLst>
                <a:outerShdw blurRad="38100" dist="38100" dir="2700000" algn="tl">
                  <a:srgbClr val="000000">
                    <a:alpha val="43137"/>
                  </a:srgbClr>
                </a:outerShdw>
              </a:effectLst>
              <a:latin typeface="Comic Sans MS" panose="030F0702030302020204" pitchFamily="66" charset="0"/>
            </a:rPr>
            <a:t>Logistic regression</a:t>
          </a:r>
        </a:p>
      </dgm:t>
    </dgm:pt>
    <dgm:pt modelId="{6881D956-ADEE-4031-876F-CAD432303FBC}" type="parTrans" cxnId="{29D8602B-8B08-4EB7-A8AB-F0D2BD6E88FA}">
      <dgm:prSet/>
      <dgm:spPr>
        <a:scene3d>
          <a:camera prst="orthographicFront"/>
          <a:lightRig rig="twoPt" dir="t"/>
        </a:scene3d>
        <a:sp3d contourW="12700">
          <a:contourClr>
            <a:schemeClr val="accent2">
              <a:lumMod val="75000"/>
            </a:schemeClr>
          </a:contourClr>
        </a:sp3d>
      </dgm:spPr>
      <dgm:t>
        <a:bodyPr/>
        <a:lstStyle/>
        <a:p>
          <a:endParaRPr lang="en-US"/>
        </a:p>
      </dgm:t>
    </dgm:pt>
    <dgm:pt modelId="{EF1E1A7A-F36B-4A03-8DF1-62AD9856294B}" type="sibTrans" cxnId="{29D8602B-8B08-4EB7-A8AB-F0D2BD6E88FA}">
      <dgm:prSet/>
      <dgm:spPr/>
      <dgm:t>
        <a:bodyPr/>
        <a:lstStyle/>
        <a:p>
          <a:endParaRPr lang="en-US"/>
        </a:p>
      </dgm:t>
    </dgm:pt>
    <dgm:pt modelId="{59A3D03A-58C4-4A2A-B7D9-2642C4ABBAE1}">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scene3d>
          <a:camera prst="orthographicFront"/>
          <a:lightRig rig="twoPt" dir="t"/>
        </a:scene3d>
        <a:sp3d contourW="12700">
          <a:contourClr>
            <a:schemeClr val="accent2">
              <a:lumMod val="75000"/>
            </a:schemeClr>
          </a:contourClr>
        </a:sp3d>
      </dgm:spPr>
      <dgm:t>
        <a:bodyPr/>
        <a:lstStyle/>
        <a:p>
          <a:r>
            <a:rPr lang="en-US" sz="1500" b="1" dirty="0">
              <a:solidFill>
                <a:schemeClr val="bg1"/>
              </a:solidFill>
              <a:effectLst>
                <a:outerShdw blurRad="38100" dist="38100" dir="2700000" algn="tl">
                  <a:srgbClr val="000000">
                    <a:alpha val="43137"/>
                  </a:srgbClr>
                </a:outerShdw>
              </a:effectLst>
              <a:latin typeface="Comic Sans MS" panose="030F0702030302020204" pitchFamily="66" charset="0"/>
            </a:rPr>
            <a:t>SVM </a:t>
          </a:r>
        </a:p>
        <a:p>
          <a:r>
            <a:rPr lang="en-US" sz="1500" b="1" dirty="0">
              <a:solidFill>
                <a:schemeClr val="bg1"/>
              </a:solidFill>
              <a:effectLst>
                <a:outerShdw blurRad="38100" dist="38100" dir="2700000" algn="tl">
                  <a:srgbClr val="000000">
                    <a:alpha val="43137"/>
                  </a:srgbClr>
                </a:outerShdw>
              </a:effectLst>
              <a:latin typeface="Comic Sans MS" panose="030F0702030302020204" pitchFamily="66" charset="0"/>
            </a:rPr>
            <a:t>Classifier</a:t>
          </a:r>
        </a:p>
      </dgm:t>
    </dgm:pt>
    <dgm:pt modelId="{0116655A-7727-497E-8A2F-169FDCE3ABC9}" type="parTrans" cxnId="{F8F54B66-2662-4EFA-83EF-B0C6E95668AA}">
      <dgm:prSet/>
      <dgm:spPr>
        <a:scene3d>
          <a:camera prst="orthographicFront"/>
          <a:lightRig rig="twoPt" dir="t"/>
        </a:scene3d>
        <a:sp3d contourW="12700">
          <a:contourClr>
            <a:schemeClr val="accent2">
              <a:lumMod val="75000"/>
            </a:schemeClr>
          </a:contourClr>
        </a:sp3d>
      </dgm:spPr>
      <dgm:t>
        <a:bodyPr/>
        <a:lstStyle/>
        <a:p>
          <a:endParaRPr lang="en-US"/>
        </a:p>
      </dgm:t>
    </dgm:pt>
    <dgm:pt modelId="{E5FBD187-200A-4B32-9148-3DEBAEDBD502}" type="sibTrans" cxnId="{F8F54B66-2662-4EFA-83EF-B0C6E95668AA}">
      <dgm:prSet/>
      <dgm:spPr/>
      <dgm:t>
        <a:bodyPr/>
        <a:lstStyle/>
        <a:p>
          <a:endParaRPr lang="en-US"/>
        </a:p>
      </dgm:t>
    </dgm:pt>
    <dgm:pt modelId="{6073F70E-08D2-448F-A338-AD2CF984BFA8}">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scene3d>
          <a:camera prst="orthographicFront"/>
          <a:lightRig rig="twoPt" dir="t"/>
        </a:scene3d>
        <a:sp3d contourW="12700">
          <a:contourClr>
            <a:schemeClr val="accent2">
              <a:lumMod val="75000"/>
            </a:schemeClr>
          </a:contourClr>
        </a:sp3d>
      </dgm:spPr>
      <dgm:t>
        <a:bodyPr/>
        <a:lstStyle/>
        <a:p>
          <a:r>
            <a:rPr lang="en-US" sz="1500" b="1" dirty="0">
              <a:solidFill>
                <a:schemeClr val="bg1"/>
              </a:solidFill>
              <a:effectLst>
                <a:outerShdw blurRad="38100" dist="38100" dir="2700000" algn="tl">
                  <a:srgbClr val="000000">
                    <a:alpha val="43137"/>
                  </a:srgbClr>
                </a:outerShdw>
              </a:effectLst>
              <a:latin typeface="Comic Sans MS" panose="030F0702030302020204" pitchFamily="66" charset="0"/>
            </a:rPr>
            <a:t>Decision tree</a:t>
          </a:r>
          <a:r>
            <a:rPr lang="en-US" sz="1100" dirty="0">
              <a:solidFill>
                <a:schemeClr val="bg1"/>
              </a:solidFill>
            </a:rPr>
            <a:t> </a:t>
          </a:r>
        </a:p>
      </dgm:t>
    </dgm:pt>
    <dgm:pt modelId="{2D061BE1-B495-4238-900A-72C3B8E9C50D}" type="parTrans" cxnId="{5FBAE46A-FA66-42D9-B3E9-0D8173FECD51}">
      <dgm:prSet/>
      <dgm:spPr>
        <a:scene3d>
          <a:camera prst="orthographicFront"/>
          <a:lightRig rig="twoPt" dir="t"/>
        </a:scene3d>
        <a:sp3d contourW="12700">
          <a:contourClr>
            <a:schemeClr val="accent2">
              <a:lumMod val="75000"/>
            </a:schemeClr>
          </a:contourClr>
        </a:sp3d>
      </dgm:spPr>
      <dgm:t>
        <a:bodyPr/>
        <a:lstStyle/>
        <a:p>
          <a:endParaRPr lang="en-US"/>
        </a:p>
      </dgm:t>
    </dgm:pt>
    <dgm:pt modelId="{3423C4A1-B179-4E73-954B-01DBA670490E}" type="sibTrans" cxnId="{5FBAE46A-FA66-42D9-B3E9-0D8173FECD51}">
      <dgm:prSet/>
      <dgm:spPr/>
      <dgm:t>
        <a:bodyPr/>
        <a:lstStyle/>
        <a:p>
          <a:endParaRPr lang="en-US"/>
        </a:p>
      </dgm:t>
    </dgm:pt>
    <dgm:pt modelId="{E0494CBD-7A75-4032-B6FD-D804954E8B09}">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scene3d>
          <a:camera prst="orthographicFront"/>
          <a:lightRig rig="twoPt" dir="t"/>
        </a:scene3d>
        <a:sp3d contourW="12700">
          <a:contourClr>
            <a:schemeClr val="accent2">
              <a:lumMod val="75000"/>
            </a:schemeClr>
          </a:contourClr>
        </a:sp3d>
      </dgm:spPr>
      <dgm:t>
        <a:bodyPr/>
        <a:lstStyle/>
        <a:p>
          <a:r>
            <a:rPr lang="en-US" sz="1500" b="1" dirty="0">
              <a:solidFill>
                <a:schemeClr val="bg1"/>
              </a:solidFill>
              <a:effectLst>
                <a:outerShdw blurRad="38100" dist="38100" dir="2700000" algn="tl">
                  <a:srgbClr val="000000">
                    <a:alpha val="43137"/>
                  </a:srgbClr>
                </a:outerShdw>
              </a:effectLst>
              <a:latin typeface="Comic Sans MS" panose="030F0702030302020204" pitchFamily="66" charset="0"/>
            </a:rPr>
            <a:t>Random forest</a:t>
          </a:r>
        </a:p>
      </dgm:t>
    </dgm:pt>
    <dgm:pt modelId="{657AB015-FF82-4DF0-AC38-5A2A62335EB6}" type="parTrans" cxnId="{09B900F7-4CAD-4980-A204-FC1D7B03CF24}">
      <dgm:prSet/>
      <dgm:spPr>
        <a:scene3d>
          <a:camera prst="orthographicFront"/>
          <a:lightRig rig="twoPt" dir="t"/>
        </a:scene3d>
        <a:sp3d contourW="12700">
          <a:contourClr>
            <a:schemeClr val="accent2">
              <a:lumMod val="75000"/>
            </a:schemeClr>
          </a:contourClr>
        </a:sp3d>
      </dgm:spPr>
      <dgm:t>
        <a:bodyPr/>
        <a:lstStyle/>
        <a:p>
          <a:endParaRPr lang="en-US"/>
        </a:p>
      </dgm:t>
    </dgm:pt>
    <dgm:pt modelId="{9AEAC7B1-5304-4AA3-A0D0-0D8D61B6674D}" type="sibTrans" cxnId="{09B900F7-4CAD-4980-A204-FC1D7B03CF24}">
      <dgm:prSet/>
      <dgm:spPr/>
      <dgm:t>
        <a:bodyPr/>
        <a:lstStyle/>
        <a:p>
          <a:endParaRPr lang="en-US"/>
        </a:p>
      </dgm:t>
    </dgm:pt>
    <dgm:pt modelId="{F75E686C-C765-474F-9A30-3645810517BF}">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scene3d>
          <a:camera prst="orthographicFront"/>
          <a:lightRig rig="twoPt" dir="t"/>
        </a:scene3d>
        <a:sp3d contourW="12700">
          <a:contourClr>
            <a:schemeClr val="accent2">
              <a:lumMod val="75000"/>
            </a:schemeClr>
          </a:contourClr>
        </a:sp3d>
      </dgm:spPr>
      <dgm:t>
        <a:bodyPr/>
        <a:lstStyle/>
        <a:p>
          <a:r>
            <a:rPr lang="en-US" sz="1400" b="1" dirty="0">
              <a:solidFill>
                <a:schemeClr val="bg1"/>
              </a:solidFill>
              <a:effectLst>
                <a:outerShdw blurRad="38100" dist="38100" dir="2700000" algn="tl">
                  <a:srgbClr val="000000">
                    <a:alpha val="43137"/>
                  </a:srgbClr>
                </a:outerShdw>
              </a:effectLst>
              <a:latin typeface="Comic Sans MS" panose="030F0702030302020204" pitchFamily="66" charset="0"/>
            </a:rPr>
            <a:t>Final Classification model</a:t>
          </a:r>
        </a:p>
      </dgm:t>
    </dgm:pt>
    <dgm:pt modelId="{2E145873-193E-47DD-8982-BCA6391576D3}" type="parTrans" cxnId="{57E9F997-CDBD-4B47-A125-FC9B15781455}">
      <dgm:prSet/>
      <dgm:spPr/>
      <dgm:t>
        <a:bodyPr/>
        <a:lstStyle/>
        <a:p>
          <a:endParaRPr lang="en-US"/>
        </a:p>
      </dgm:t>
    </dgm:pt>
    <dgm:pt modelId="{ECB22837-FAAF-4079-9721-2207C4DF49FB}" type="sibTrans" cxnId="{57E9F997-CDBD-4B47-A125-FC9B15781455}">
      <dgm:prSet/>
      <dgm:spPr/>
      <dgm:t>
        <a:bodyPr/>
        <a:lstStyle/>
        <a:p>
          <a:endParaRPr lang="en-US"/>
        </a:p>
      </dgm:t>
    </dgm:pt>
    <dgm:pt modelId="{0E5822DF-E9F6-4893-B521-CF5DA72422A7}">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scene3d>
          <a:camera prst="orthographicFront"/>
          <a:lightRig rig="twoPt" dir="t"/>
        </a:scene3d>
        <a:sp3d contourW="12700">
          <a:contourClr>
            <a:schemeClr val="accent2">
              <a:lumMod val="75000"/>
            </a:schemeClr>
          </a:contourClr>
        </a:sp3d>
      </dgm:spPr>
      <dgm:t>
        <a:bodyPr/>
        <a:lstStyle/>
        <a:p>
          <a:r>
            <a:rPr lang="en-US" sz="1800" b="1" dirty="0">
              <a:solidFill>
                <a:schemeClr val="bg1"/>
              </a:solidFill>
              <a:effectLst>
                <a:outerShdw blurRad="38100" dist="38100" dir="2700000" algn="tl">
                  <a:srgbClr val="000000">
                    <a:alpha val="43137"/>
                  </a:srgbClr>
                </a:outerShdw>
              </a:effectLst>
              <a:latin typeface="Comic Sans MS" panose="030F0702030302020204" pitchFamily="66" charset="0"/>
            </a:rPr>
            <a:t>Yes</a:t>
          </a:r>
        </a:p>
      </dgm:t>
    </dgm:pt>
    <dgm:pt modelId="{4E77BCDE-1EF2-487F-A158-069512E580F9}" type="parTrans" cxnId="{0DC0F544-55F4-46A7-9FB5-E6569F28CC93}">
      <dgm:prSet/>
      <dgm:spPr>
        <a:scene3d>
          <a:camera prst="orthographicFront"/>
          <a:lightRig rig="twoPt" dir="t"/>
        </a:scene3d>
        <a:sp3d contourW="12700">
          <a:contourClr>
            <a:schemeClr val="accent2">
              <a:lumMod val="75000"/>
            </a:schemeClr>
          </a:contourClr>
        </a:sp3d>
      </dgm:spPr>
      <dgm:t>
        <a:bodyPr/>
        <a:lstStyle/>
        <a:p>
          <a:endParaRPr lang="en-US"/>
        </a:p>
      </dgm:t>
    </dgm:pt>
    <dgm:pt modelId="{092895EE-DF6A-4FF5-9225-86BCDF96991B}" type="sibTrans" cxnId="{0DC0F544-55F4-46A7-9FB5-E6569F28CC93}">
      <dgm:prSet/>
      <dgm:spPr/>
      <dgm:t>
        <a:bodyPr/>
        <a:lstStyle/>
        <a:p>
          <a:endParaRPr lang="en-US"/>
        </a:p>
      </dgm:t>
    </dgm:pt>
    <dgm:pt modelId="{5A99CA85-0640-4C2B-9545-6A65561AF3E2}">
      <dgm:prSet custT="1"/>
      <dgm:spPr>
        <a:gradFill rotWithShape="0">
          <a:gsLst>
            <a:gs pos="0">
              <a:schemeClr val="accent2">
                <a:lumMod val="75000"/>
              </a:schemeClr>
            </a:gs>
            <a:gs pos="50000">
              <a:schemeClr val="accent2">
                <a:lumMod val="75000"/>
              </a:schemeClr>
            </a:gs>
            <a:gs pos="100000">
              <a:schemeClr val="accent2">
                <a:lumMod val="50000"/>
              </a:schemeClr>
            </a:gs>
          </a:gsLst>
          <a:lin ang="5400000" scaled="0"/>
        </a:gradFill>
        <a:scene3d>
          <a:camera prst="orthographicFront"/>
          <a:lightRig rig="twoPt" dir="t"/>
        </a:scene3d>
        <a:sp3d contourW="12700">
          <a:contourClr>
            <a:schemeClr val="accent2">
              <a:lumMod val="75000"/>
            </a:schemeClr>
          </a:contourClr>
        </a:sp3d>
      </dgm:spPr>
      <dgm:t>
        <a:bodyPr/>
        <a:lstStyle/>
        <a:p>
          <a:r>
            <a:rPr lang="en-US" sz="1800" b="1" dirty="0">
              <a:solidFill>
                <a:schemeClr val="bg1"/>
              </a:solidFill>
              <a:effectLst>
                <a:outerShdw blurRad="38100" dist="38100" dir="2700000" algn="tl">
                  <a:srgbClr val="000000">
                    <a:alpha val="43137"/>
                  </a:srgbClr>
                </a:outerShdw>
              </a:effectLst>
              <a:latin typeface="Comic Sans MS" panose="030F0702030302020204" pitchFamily="66" charset="0"/>
            </a:rPr>
            <a:t>No</a:t>
          </a:r>
        </a:p>
      </dgm:t>
    </dgm:pt>
    <dgm:pt modelId="{7DC7F8D2-80D6-419E-99A3-E08756E3C750}" type="parTrans" cxnId="{15E1DC76-4773-4BE2-965C-4F920F19A9BD}">
      <dgm:prSet/>
      <dgm:spPr>
        <a:scene3d>
          <a:camera prst="orthographicFront"/>
          <a:lightRig rig="twoPt" dir="t"/>
        </a:scene3d>
        <a:sp3d contourW="12700">
          <a:contourClr>
            <a:schemeClr val="accent2">
              <a:lumMod val="75000"/>
            </a:schemeClr>
          </a:contourClr>
        </a:sp3d>
      </dgm:spPr>
      <dgm:t>
        <a:bodyPr/>
        <a:lstStyle/>
        <a:p>
          <a:endParaRPr lang="en-US"/>
        </a:p>
      </dgm:t>
    </dgm:pt>
    <dgm:pt modelId="{811D6E40-A0DA-42D6-9CC7-596CEFAB98DD}" type="sibTrans" cxnId="{15E1DC76-4773-4BE2-965C-4F920F19A9BD}">
      <dgm:prSet/>
      <dgm:spPr/>
      <dgm:t>
        <a:bodyPr/>
        <a:lstStyle/>
        <a:p>
          <a:endParaRPr lang="en-US"/>
        </a:p>
      </dgm:t>
    </dgm:pt>
    <dgm:pt modelId="{392C17F9-652A-481B-993B-67726BF965D5}" type="pres">
      <dgm:prSet presAssocID="{40BB89A0-6DC3-4D2D-A132-DBAC78BAD3F7}" presName="hierChild1" presStyleCnt="0">
        <dgm:presLayoutVars>
          <dgm:orgChart val="1"/>
          <dgm:chPref val="1"/>
          <dgm:dir/>
          <dgm:animOne val="branch"/>
          <dgm:animLvl val="lvl"/>
          <dgm:resizeHandles/>
        </dgm:presLayoutVars>
      </dgm:prSet>
      <dgm:spPr/>
    </dgm:pt>
    <dgm:pt modelId="{7ABD3500-60AD-4A54-820E-E08514C621F2}" type="pres">
      <dgm:prSet presAssocID="{59E7F168-6C87-4ADB-B437-58B4F78D4D72}" presName="hierRoot1"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AD6B0AE1-C913-41E0-AEA3-13C8E7477770}" type="pres">
      <dgm:prSet presAssocID="{59E7F168-6C87-4ADB-B437-58B4F78D4D72}" presName="rootComposite1" presStyleCnt="0"/>
      <dgm:spPr>
        <a:scene3d>
          <a:camera prst="orthographicFront"/>
          <a:lightRig rig="twoPt" dir="t"/>
        </a:scene3d>
        <a:sp3d contourW="12700">
          <a:contourClr>
            <a:schemeClr val="accent2">
              <a:lumMod val="75000"/>
            </a:schemeClr>
          </a:contourClr>
        </a:sp3d>
      </dgm:spPr>
    </dgm:pt>
    <dgm:pt modelId="{75F1E714-C8B1-4775-9A9E-AE06BF8005E5}" type="pres">
      <dgm:prSet presAssocID="{59E7F168-6C87-4ADB-B437-58B4F78D4D72}" presName="rootText1" presStyleLbl="node0" presStyleIdx="0" presStyleCnt="5" custLinFactX="200000" custLinFactY="-157798" custLinFactNeighborX="221555" custLinFactNeighborY="-200000">
        <dgm:presLayoutVars>
          <dgm:chPref val="3"/>
        </dgm:presLayoutVars>
      </dgm:prSet>
      <dgm:spPr/>
    </dgm:pt>
    <dgm:pt modelId="{36E07090-952C-4A1C-9570-F06E1D44C183}" type="pres">
      <dgm:prSet presAssocID="{59E7F168-6C87-4ADB-B437-58B4F78D4D72}" presName="rootConnector1" presStyleLbl="node1" presStyleIdx="0" presStyleCnt="0"/>
      <dgm:spPr/>
    </dgm:pt>
    <dgm:pt modelId="{09A58694-8DF0-45A6-B37D-E27682B841CD}" type="pres">
      <dgm:prSet presAssocID="{59E7F168-6C87-4ADB-B437-58B4F78D4D72}" presName="hierChild2" presStyleCnt="0"/>
      <dgm:spPr>
        <a:scene3d>
          <a:camera prst="orthographicFront"/>
          <a:lightRig rig="twoPt" dir="t"/>
        </a:scene3d>
        <a:sp3d contourW="12700">
          <a:contourClr>
            <a:schemeClr val="accent2">
              <a:lumMod val="75000"/>
            </a:schemeClr>
          </a:contourClr>
        </a:sp3d>
      </dgm:spPr>
    </dgm:pt>
    <dgm:pt modelId="{31B23731-7359-4E77-A3E2-22B882E677D9}" type="pres">
      <dgm:prSet presAssocID="{59E7F168-6C87-4ADB-B437-58B4F78D4D72}" presName="hierChild3" presStyleCnt="0"/>
      <dgm:spPr>
        <a:scene3d>
          <a:camera prst="orthographicFront"/>
          <a:lightRig rig="twoPt" dir="t"/>
        </a:scene3d>
        <a:sp3d contourW="12700">
          <a:contourClr>
            <a:schemeClr val="accent2">
              <a:lumMod val="75000"/>
            </a:schemeClr>
          </a:contourClr>
        </a:sp3d>
      </dgm:spPr>
    </dgm:pt>
    <dgm:pt modelId="{8BC0D5FC-A617-4B4A-BC0A-C68CC1C94721}" type="pres">
      <dgm:prSet presAssocID="{7727BBCF-B7D3-4620-9418-7ABFF45B18C1}" presName="hierRoot1"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6DD81863-EF15-4828-A55F-CAB293B73120}" type="pres">
      <dgm:prSet presAssocID="{7727BBCF-B7D3-4620-9418-7ABFF45B18C1}" presName="rootComposite1" presStyleCnt="0"/>
      <dgm:spPr>
        <a:scene3d>
          <a:camera prst="orthographicFront"/>
          <a:lightRig rig="twoPt" dir="t"/>
        </a:scene3d>
        <a:sp3d contourW="12700">
          <a:contourClr>
            <a:schemeClr val="accent2">
              <a:lumMod val="75000"/>
            </a:schemeClr>
          </a:contourClr>
        </a:sp3d>
      </dgm:spPr>
    </dgm:pt>
    <dgm:pt modelId="{70E9B664-9F2B-4E42-B65E-167F64999430}" type="pres">
      <dgm:prSet presAssocID="{7727BBCF-B7D3-4620-9418-7ABFF45B18C1}" presName="rootText1" presStyleLbl="node0" presStyleIdx="1" presStyleCnt="5" custLinFactX="102606" custLinFactY="-100000" custLinFactNeighborX="200000" custLinFactNeighborY="-128382">
        <dgm:presLayoutVars>
          <dgm:chPref val="3"/>
        </dgm:presLayoutVars>
      </dgm:prSet>
      <dgm:spPr/>
    </dgm:pt>
    <dgm:pt modelId="{EB606E9C-0A3F-4AB5-892B-7E81E817BD8B}" type="pres">
      <dgm:prSet presAssocID="{7727BBCF-B7D3-4620-9418-7ABFF45B18C1}" presName="rootConnector1" presStyleLbl="node1" presStyleIdx="0" presStyleCnt="0"/>
      <dgm:spPr/>
    </dgm:pt>
    <dgm:pt modelId="{9B3ED065-C765-48E1-8D60-9881D102C289}" type="pres">
      <dgm:prSet presAssocID="{7727BBCF-B7D3-4620-9418-7ABFF45B18C1}" presName="hierChild2" presStyleCnt="0"/>
      <dgm:spPr>
        <a:scene3d>
          <a:camera prst="orthographicFront"/>
          <a:lightRig rig="twoPt" dir="t"/>
        </a:scene3d>
        <a:sp3d contourW="12700">
          <a:contourClr>
            <a:schemeClr val="accent2">
              <a:lumMod val="75000"/>
            </a:schemeClr>
          </a:contourClr>
        </a:sp3d>
      </dgm:spPr>
    </dgm:pt>
    <dgm:pt modelId="{595CC350-B556-449B-8667-9F14A3BC8745}" type="pres">
      <dgm:prSet presAssocID="{7727BBCF-B7D3-4620-9418-7ABFF45B18C1}" presName="hierChild3" presStyleCnt="0"/>
      <dgm:spPr>
        <a:scene3d>
          <a:camera prst="orthographicFront"/>
          <a:lightRig rig="twoPt" dir="t"/>
        </a:scene3d>
        <a:sp3d contourW="12700">
          <a:contourClr>
            <a:schemeClr val="accent2">
              <a:lumMod val="75000"/>
            </a:schemeClr>
          </a:contourClr>
        </a:sp3d>
      </dgm:spPr>
    </dgm:pt>
    <dgm:pt modelId="{5D9F9049-C6A1-4E64-92EF-4FC7E8043666}" type="pres">
      <dgm:prSet presAssocID="{10BB4391-6440-4565-BA29-9365E01F4660}" presName="hierRoot1"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EF26B295-C270-417A-B7FB-A01A7AB0CF5C}" type="pres">
      <dgm:prSet presAssocID="{10BB4391-6440-4565-BA29-9365E01F4660}" presName="rootComposite1" presStyleCnt="0"/>
      <dgm:spPr>
        <a:scene3d>
          <a:camera prst="orthographicFront"/>
          <a:lightRig rig="twoPt" dir="t"/>
        </a:scene3d>
        <a:sp3d contourW="12700">
          <a:contourClr>
            <a:schemeClr val="accent2">
              <a:lumMod val="75000"/>
            </a:schemeClr>
          </a:contourClr>
        </a:sp3d>
      </dgm:spPr>
    </dgm:pt>
    <dgm:pt modelId="{2DEF54E0-15E9-4894-8293-5C0A6B6B7E79}" type="pres">
      <dgm:prSet presAssocID="{10BB4391-6440-4565-BA29-9365E01F4660}" presName="rootText1" presStyleLbl="node0" presStyleIdx="2" presStyleCnt="5" custLinFactX="80803" custLinFactY="-2771" custLinFactNeighborX="100000" custLinFactNeighborY="-100000">
        <dgm:presLayoutVars>
          <dgm:chPref val="3"/>
        </dgm:presLayoutVars>
      </dgm:prSet>
      <dgm:spPr/>
    </dgm:pt>
    <dgm:pt modelId="{5AEE765C-4423-44BD-9CF4-8BDE1AC1E8AC}" type="pres">
      <dgm:prSet presAssocID="{10BB4391-6440-4565-BA29-9365E01F4660}" presName="rootConnector1" presStyleLbl="node1" presStyleIdx="0" presStyleCnt="0"/>
      <dgm:spPr/>
    </dgm:pt>
    <dgm:pt modelId="{3DEB4C36-C154-4E62-A9BE-705A618808C8}" type="pres">
      <dgm:prSet presAssocID="{10BB4391-6440-4565-BA29-9365E01F4660}" presName="hierChild2" presStyleCnt="0"/>
      <dgm:spPr>
        <a:scene3d>
          <a:camera prst="orthographicFront"/>
          <a:lightRig rig="twoPt" dir="t"/>
        </a:scene3d>
        <a:sp3d contourW="12700">
          <a:contourClr>
            <a:schemeClr val="accent2">
              <a:lumMod val="75000"/>
            </a:schemeClr>
          </a:contourClr>
        </a:sp3d>
      </dgm:spPr>
    </dgm:pt>
    <dgm:pt modelId="{C271FF4F-9962-48B7-9D06-786B7E438A79}" type="pres">
      <dgm:prSet presAssocID="{10BB4391-6440-4565-BA29-9365E01F4660}" presName="hierChild3" presStyleCnt="0"/>
      <dgm:spPr>
        <a:scene3d>
          <a:camera prst="orthographicFront"/>
          <a:lightRig rig="twoPt" dir="t"/>
        </a:scene3d>
        <a:sp3d contourW="12700">
          <a:contourClr>
            <a:schemeClr val="accent2">
              <a:lumMod val="75000"/>
            </a:schemeClr>
          </a:contourClr>
        </a:sp3d>
      </dgm:spPr>
    </dgm:pt>
    <dgm:pt modelId="{497B0B37-416A-4278-AAED-0B6156A43F29}" type="pres">
      <dgm:prSet presAssocID="{2FD5C367-6687-44D9-8002-7F1544892FF4}" presName="hierRoot1"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0729F265-E338-42D4-9F5F-564027E4FFF6}" type="pres">
      <dgm:prSet presAssocID="{2FD5C367-6687-44D9-8002-7F1544892FF4}" presName="rootComposite1" presStyleCnt="0"/>
      <dgm:spPr>
        <a:scene3d>
          <a:camera prst="orthographicFront"/>
          <a:lightRig rig="twoPt" dir="t"/>
        </a:scene3d>
        <a:sp3d contourW="12700">
          <a:contourClr>
            <a:schemeClr val="accent2">
              <a:lumMod val="75000"/>
            </a:schemeClr>
          </a:contourClr>
        </a:sp3d>
      </dgm:spPr>
    </dgm:pt>
    <dgm:pt modelId="{B8597144-E03C-423E-885E-71C6DF0015E6}" type="pres">
      <dgm:prSet presAssocID="{2FD5C367-6687-44D9-8002-7F1544892FF4}" presName="rootText1" presStyleLbl="node0" presStyleIdx="3" presStyleCnt="5" custLinFactNeighborX="58999" custLinFactNeighborY="20935">
        <dgm:presLayoutVars>
          <dgm:chPref val="3"/>
        </dgm:presLayoutVars>
      </dgm:prSet>
      <dgm:spPr/>
    </dgm:pt>
    <dgm:pt modelId="{B2BE50CD-85F7-4D19-AEA3-BEDE7562BFE4}" type="pres">
      <dgm:prSet presAssocID="{2FD5C367-6687-44D9-8002-7F1544892FF4}" presName="rootConnector1" presStyleLbl="node1" presStyleIdx="0" presStyleCnt="0"/>
      <dgm:spPr/>
    </dgm:pt>
    <dgm:pt modelId="{D7F021FB-179B-4C1D-AF7F-723698399AA6}" type="pres">
      <dgm:prSet presAssocID="{2FD5C367-6687-44D9-8002-7F1544892FF4}" presName="hierChild2" presStyleCnt="0"/>
      <dgm:spPr>
        <a:scene3d>
          <a:camera prst="orthographicFront"/>
          <a:lightRig rig="twoPt" dir="t"/>
        </a:scene3d>
        <a:sp3d contourW="12700">
          <a:contourClr>
            <a:schemeClr val="accent2">
              <a:lumMod val="75000"/>
            </a:schemeClr>
          </a:contourClr>
        </a:sp3d>
      </dgm:spPr>
    </dgm:pt>
    <dgm:pt modelId="{4A7E6EDB-C0C1-4F51-B866-74E007B8CDFE}" type="pres">
      <dgm:prSet presAssocID="{0522EA04-F4CD-4FA1-A100-CE99EB4D70AC}" presName="Name37" presStyleLbl="parChTrans1D2" presStyleIdx="0" presStyleCnt="7"/>
      <dgm:spPr/>
    </dgm:pt>
    <dgm:pt modelId="{8B193496-58B4-43EE-8B68-31F4659B62A0}" type="pres">
      <dgm:prSet presAssocID="{3781EF8A-7B11-45A5-8104-8F8516109528}" presName="hierRoot2"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9A718CCF-52FC-4F37-83E6-D783C0B91276}" type="pres">
      <dgm:prSet presAssocID="{3781EF8A-7B11-45A5-8104-8F8516109528}" presName="rootComposite" presStyleCnt="0"/>
      <dgm:spPr>
        <a:scene3d>
          <a:camera prst="orthographicFront"/>
          <a:lightRig rig="twoPt" dir="t"/>
        </a:scene3d>
        <a:sp3d contourW="12700">
          <a:contourClr>
            <a:schemeClr val="accent2">
              <a:lumMod val="75000"/>
            </a:schemeClr>
          </a:contourClr>
        </a:sp3d>
      </dgm:spPr>
    </dgm:pt>
    <dgm:pt modelId="{5363E88A-7B91-4529-8C25-0B76D8863D36}" type="pres">
      <dgm:prSet presAssocID="{3781EF8A-7B11-45A5-8104-8F8516109528}" presName="rootText" presStyleLbl="node2" presStyleIdx="0" presStyleCnt="7" custLinFactNeighborX="14274" custLinFactNeighborY="55192">
        <dgm:presLayoutVars>
          <dgm:chPref val="3"/>
        </dgm:presLayoutVars>
      </dgm:prSet>
      <dgm:spPr/>
    </dgm:pt>
    <dgm:pt modelId="{6DC3C5A5-3F51-4E5A-BEA7-3EA711D96257}" type="pres">
      <dgm:prSet presAssocID="{3781EF8A-7B11-45A5-8104-8F8516109528}" presName="rootConnector" presStyleLbl="node2" presStyleIdx="0" presStyleCnt="7"/>
      <dgm:spPr/>
    </dgm:pt>
    <dgm:pt modelId="{DA8BD80C-DBD4-4A27-93F7-14D23F3B6E2D}" type="pres">
      <dgm:prSet presAssocID="{3781EF8A-7B11-45A5-8104-8F8516109528}" presName="hierChild4" presStyleCnt="0"/>
      <dgm:spPr>
        <a:scene3d>
          <a:camera prst="orthographicFront"/>
          <a:lightRig rig="twoPt" dir="t"/>
        </a:scene3d>
        <a:sp3d contourW="12700">
          <a:contourClr>
            <a:schemeClr val="accent2">
              <a:lumMod val="75000"/>
            </a:schemeClr>
          </a:contourClr>
        </a:sp3d>
      </dgm:spPr>
    </dgm:pt>
    <dgm:pt modelId="{D202A85A-799F-45E4-B7CF-77D7FF682CCA}" type="pres">
      <dgm:prSet presAssocID="{3781EF8A-7B11-45A5-8104-8F8516109528}" presName="hierChild5" presStyleCnt="0"/>
      <dgm:spPr>
        <a:scene3d>
          <a:camera prst="orthographicFront"/>
          <a:lightRig rig="twoPt" dir="t"/>
        </a:scene3d>
        <a:sp3d contourW="12700">
          <a:contourClr>
            <a:schemeClr val="accent2">
              <a:lumMod val="75000"/>
            </a:schemeClr>
          </a:contourClr>
        </a:sp3d>
      </dgm:spPr>
    </dgm:pt>
    <dgm:pt modelId="{0049DD17-391D-4316-95F0-355C746DC293}" type="pres">
      <dgm:prSet presAssocID="{6881D956-ADEE-4031-876F-CAD432303FBC}" presName="Name37" presStyleLbl="parChTrans1D2" presStyleIdx="1" presStyleCnt="7"/>
      <dgm:spPr/>
    </dgm:pt>
    <dgm:pt modelId="{4D798430-0EC3-4068-96A7-CCEFD75C7050}" type="pres">
      <dgm:prSet presAssocID="{0D0612CC-A995-4C26-9841-49D12B6B6F3D}" presName="hierRoot2"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BDF52CEF-64A5-4C31-968F-38112BDF4931}" type="pres">
      <dgm:prSet presAssocID="{0D0612CC-A995-4C26-9841-49D12B6B6F3D}" presName="rootComposite" presStyleCnt="0"/>
      <dgm:spPr>
        <a:scene3d>
          <a:camera prst="orthographicFront"/>
          <a:lightRig rig="twoPt" dir="t"/>
        </a:scene3d>
        <a:sp3d contourW="12700">
          <a:contourClr>
            <a:schemeClr val="accent2">
              <a:lumMod val="75000"/>
            </a:schemeClr>
          </a:contourClr>
        </a:sp3d>
      </dgm:spPr>
    </dgm:pt>
    <dgm:pt modelId="{EFFE8895-4C75-4DAE-A6A6-428DF28A6B5C}" type="pres">
      <dgm:prSet presAssocID="{0D0612CC-A995-4C26-9841-49D12B6B6F3D}" presName="rootText" presStyleLbl="node2" presStyleIdx="1" presStyleCnt="7" custLinFactNeighborX="23790" custLinFactNeighborY="57095">
        <dgm:presLayoutVars>
          <dgm:chPref val="3"/>
        </dgm:presLayoutVars>
      </dgm:prSet>
      <dgm:spPr/>
    </dgm:pt>
    <dgm:pt modelId="{A5574A4D-DCD0-46F6-892B-DD37AF2F3DA2}" type="pres">
      <dgm:prSet presAssocID="{0D0612CC-A995-4C26-9841-49D12B6B6F3D}" presName="rootConnector" presStyleLbl="node2" presStyleIdx="1" presStyleCnt="7"/>
      <dgm:spPr/>
    </dgm:pt>
    <dgm:pt modelId="{FAD9FC5F-A200-4A7E-89C8-3C0163165EA7}" type="pres">
      <dgm:prSet presAssocID="{0D0612CC-A995-4C26-9841-49D12B6B6F3D}" presName="hierChild4" presStyleCnt="0"/>
      <dgm:spPr>
        <a:scene3d>
          <a:camera prst="orthographicFront"/>
          <a:lightRig rig="twoPt" dir="t"/>
        </a:scene3d>
        <a:sp3d contourW="12700">
          <a:contourClr>
            <a:schemeClr val="accent2">
              <a:lumMod val="75000"/>
            </a:schemeClr>
          </a:contourClr>
        </a:sp3d>
      </dgm:spPr>
    </dgm:pt>
    <dgm:pt modelId="{55E77C44-461E-4C9B-8331-D9BF040BC42A}" type="pres">
      <dgm:prSet presAssocID="{0D0612CC-A995-4C26-9841-49D12B6B6F3D}" presName="hierChild5" presStyleCnt="0"/>
      <dgm:spPr>
        <a:scene3d>
          <a:camera prst="orthographicFront"/>
          <a:lightRig rig="twoPt" dir="t"/>
        </a:scene3d>
        <a:sp3d contourW="12700">
          <a:contourClr>
            <a:schemeClr val="accent2">
              <a:lumMod val="75000"/>
            </a:schemeClr>
          </a:contourClr>
        </a:sp3d>
      </dgm:spPr>
    </dgm:pt>
    <dgm:pt modelId="{73EA25DA-3D9F-4160-AE69-993D79F96CFB}" type="pres">
      <dgm:prSet presAssocID="{0116655A-7727-497E-8A2F-169FDCE3ABC9}" presName="Name37" presStyleLbl="parChTrans1D2" presStyleIdx="2" presStyleCnt="7"/>
      <dgm:spPr/>
    </dgm:pt>
    <dgm:pt modelId="{778AF466-DB1F-459D-B890-26ECEDAE2C75}" type="pres">
      <dgm:prSet presAssocID="{59A3D03A-58C4-4A2A-B7D9-2642C4ABBAE1}" presName="hierRoot2"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74569878-D296-4C91-9DDE-3C1D3A9217B4}" type="pres">
      <dgm:prSet presAssocID="{59A3D03A-58C4-4A2A-B7D9-2642C4ABBAE1}" presName="rootComposite" presStyleCnt="0"/>
      <dgm:spPr>
        <a:scene3d>
          <a:camera prst="orthographicFront"/>
          <a:lightRig rig="twoPt" dir="t"/>
        </a:scene3d>
        <a:sp3d contourW="12700">
          <a:contourClr>
            <a:schemeClr val="accent2">
              <a:lumMod val="75000"/>
            </a:schemeClr>
          </a:contourClr>
        </a:sp3d>
      </dgm:spPr>
    </dgm:pt>
    <dgm:pt modelId="{B0D7347F-354B-4117-876E-8730592E3A4F}" type="pres">
      <dgm:prSet presAssocID="{59A3D03A-58C4-4A2A-B7D9-2642C4ABBAE1}" presName="rootText" presStyleLbl="node2" presStyleIdx="2" presStyleCnt="7" custLinFactNeighborX="35209" custLinFactNeighborY="58999">
        <dgm:presLayoutVars>
          <dgm:chPref val="3"/>
        </dgm:presLayoutVars>
      </dgm:prSet>
      <dgm:spPr/>
    </dgm:pt>
    <dgm:pt modelId="{C81B3B44-DCAA-4E3D-A99C-4D34A7F9F6EE}" type="pres">
      <dgm:prSet presAssocID="{59A3D03A-58C4-4A2A-B7D9-2642C4ABBAE1}" presName="rootConnector" presStyleLbl="node2" presStyleIdx="2" presStyleCnt="7"/>
      <dgm:spPr/>
    </dgm:pt>
    <dgm:pt modelId="{EE7AFCBB-A740-487C-8EA2-3A099E8EC2B9}" type="pres">
      <dgm:prSet presAssocID="{59A3D03A-58C4-4A2A-B7D9-2642C4ABBAE1}" presName="hierChild4" presStyleCnt="0"/>
      <dgm:spPr>
        <a:scene3d>
          <a:camera prst="orthographicFront"/>
          <a:lightRig rig="twoPt" dir="t"/>
        </a:scene3d>
        <a:sp3d contourW="12700">
          <a:contourClr>
            <a:schemeClr val="accent2">
              <a:lumMod val="75000"/>
            </a:schemeClr>
          </a:contourClr>
        </a:sp3d>
      </dgm:spPr>
    </dgm:pt>
    <dgm:pt modelId="{EC799DE4-968C-4904-8A70-28F2ADDE0EEC}" type="pres">
      <dgm:prSet presAssocID="{59A3D03A-58C4-4A2A-B7D9-2642C4ABBAE1}" presName="hierChild5" presStyleCnt="0"/>
      <dgm:spPr>
        <a:scene3d>
          <a:camera prst="orthographicFront"/>
          <a:lightRig rig="twoPt" dir="t"/>
        </a:scene3d>
        <a:sp3d contourW="12700">
          <a:contourClr>
            <a:schemeClr val="accent2">
              <a:lumMod val="75000"/>
            </a:schemeClr>
          </a:contourClr>
        </a:sp3d>
      </dgm:spPr>
    </dgm:pt>
    <dgm:pt modelId="{5AFB60A1-67D6-4D42-83A8-5B6B544C4AB6}" type="pres">
      <dgm:prSet presAssocID="{2D061BE1-B495-4238-900A-72C3B8E9C50D}" presName="Name37" presStyleLbl="parChTrans1D2" presStyleIdx="3" presStyleCnt="7"/>
      <dgm:spPr/>
    </dgm:pt>
    <dgm:pt modelId="{A8BEDFA7-EED1-4C67-8202-020ADF8C9188}" type="pres">
      <dgm:prSet presAssocID="{6073F70E-08D2-448F-A338-AD2CF984BFA8}" presName="hierRoot2"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30D7C172-6D73-4CFA-8F5D-24887A32E5FB}" type="pres">
      <dgm:prSet presAssocID="{6073F70E-08D2-448F-A338-AD2CF984BFA8}" presName="rootComposite" presStyleCnt="0"/>
      <dgm:spPr>
        <a:scene3d>
          <a:camera prst="orthographicFront"/>
          <a:lightRig rig="twoPt" dir="t"/>
        </a:scene3d>
        <a:sp3d contourW="12700">
          <a:contourClr>
            <a:schemeClr val="accent2">
              <a:lumMod val="75000"/>
            </a:schemeClr>
          </a:contourClr>
        </a:sp3d>
      </dgm:spPr>
    </dgm:pt>
    <dgm:pt modelId="{A77FBBD3-380F-4171-980E-C70F4D6855EE}" type="pres">
      <dgm:prSet presAssocID="{6073F70E-08D2-448F-A338-AD2CF984BFA8}" presName="rootText" presStyleLbl="node2" presStyleIdx="3" presStyleCnt="7" custLinFactNeighborX="48531" custLinFactNeighborY="58999">
        <dgm:presLayoutVars>
          <dgm:chPref val="3"/>
        </dgm:presLayoutVars>
      </dgm:prSet>
      <dgm:spPr/>
    </dgm:pt>
    <dgm:pt modelId="{C246D631-3B4B-4F27-8DE6-8232B8B76FA6}" type="pres">
      <dgm:prSet presAssocID="{6073F70E-08D2-448F-A338-AD2CF984BFA8}" presName="rootConnector" presStyleLbl="node2" presStyleIdx="3" presStyleCnt="7"/>
      <dgm:spPr/>
    </dgm:pt>
    <dgm:pt modelId="{0329F445-735F-4628-A226-2D444260D6ED}" type="pres">
      <dgm:prSet presAssocID="{6073F70E-08D2-448F-A338-AD2CF984BFA8}" presName="hierChild4" presStyleCnt="0"/>
      <dgm:spPr>
        <a:scene3d>
          <a:camera prst="orthographicFront"/>
          <a:lightRig rig="twoPt" dir="t"/>
        </a:scene3d>
        <a:sp3d contourW="12700">
          <a:contourClr>
            <a:schemeClr val="accent2">
              <a:lumMod val="75000"/>
            </a:schemeClr>
          </a:contourClr>
        </a:sp3d>
      </dgm:spPr>
    </dgm:pt>
    <dgm:pt modelId="{513E57EC-B339-4F69-9F4E-11D1C82B5156}" type="pres">
      <dgm:prSet presAssocID="{6073F70E-08D2-448F-A338-AD2CF984BFA8}" presName="hierChild5" presStyleCnt="0"/>
      <dgm:spPr>
        <a:scene3d>
          <a:camera prst="orthographicFront"/>
          <a:lightRig rig="twoPt" dir="t"/>
        </a:scene3d>
        <a:sp3d contourW="12700">
          <a:contourClr>
            <a:schemeClr val="accent2">
              <a:lumMod val="75000"/>
            </a:schemeClr>
          </a:contourClr>
        </a:sp3d>
      </dgm:spPr>
    </dgm:pt>
    <dgm:pt modelId="{E3DBE910-444C-415F-8FAA-A84E445E154E}" type="pres">
      <dgm:prSet presAssocID="{657AB015-FF82-4DF0-AC38-5A2A62335EB6}" presName="Name37" presStyleLbl="parChTrans1D2" presStyleIdx="4" presStyleCnt="7"/>
      <dgm:spPr/>
    </dgm:pt>
    <dgm:pt modelId="{53C1C61C-C8EB-4737-A63C-094EF3FD9413}" type="pres">
      <dgm:prSet presAssocID="{E0494CBD-7A75-4032-B6FD-D804954E8B09}" presName="hierRoot2"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1F0B9C0E-E0CC-401E-8055-4B2DD30B4262}" type="pres">
      <dgm:prSet presAssocID="{E0494CBD-7A75-4032-B6FD-D804954E8B09}" presName="rootComposite" presStyleCnt="0"/>
      <dgm:spPr>
        <a:scene3d>
          <a:camera prst="orthographicFront"/>
          <a:lightRig rig="twoPt" dir="t"/>
        </a:scene3d>
        <a:sp3d contourW="12700">
          <a:contourClr>
            <a:schemeClr val="accent2">
              <a:lumMod val="75000"/>
            </a:schemeClr>
          </a:contourClr>
        </a:sp3d>
      </dgm:spPr>
    </dgm:pt>
    <dgm:pt modelId="{93D7A681-A86E-470D-A82A-547E7BFF0126}" type="pres">
      <dgm:prSet presAssocID="{E0494CBD-7A75-4032-B6FD-D804954E8B09}" presName="rootText" presStyleLbl="node2" presStyleIdx="4" presStyleCnt="7" custLinFactNeighborX="53289" custLinFactNeighborY="58999">
        <dgm:presLayoutVars>
          <dgm:chPref val="3"/>
        </dgm:presLayoutVars>
      </dgm:prSet>
      <dgm:spPr/>
    </dgm:pt>
    <dgm:pt modelId="{060E40DA-F82B-4BD2-B481-F2473B0D5BCE}" type="pres">
      <dgm:prSet presAssocID="{E0494CBD-7A75-4032-B6FD-D804954E8B09}" presName="rootConnector" presStyleLbl="node2" presStyleIdx="4" presStyleCnt="7"/>
      <dgm:spPr/>
    </dgm:pt>
    <dgm:pt modelId="{E496DDCD-E1E1-4121-B93E-FF1DB2AED8DE}" type="pres">
      <dgm:prSet presAssocID="{E0494CBD-7A75-4032-B6FD-D804954E8B09}" presName="hierChild4" presStyleCnt="0"/>
      <dgm:spPr>
        <a:scene3d>
          <a:camera prst="orthographicFront"/>
          <a:lightRig rig="twoPt" dir="t"/>
        </a:scene3d>
        <a:sp3d contourW="12700">
          <a:contourClr>
            <a:schemeClr val="accent2">
              <a:lumMod val="75000"/>
            </a:schemeClr>
          </a:contourClr>
        </a:sp3d>
      </dgm:spPr>
    </dgm:pt>
    <dgm:pt modelId="{7539813B-9FFB-4B04-AC78-330D8CFA27D8}" type="pres">
      <dgm:prSet presAssocID="{E0494CBD-7A75-4032-B6FD-D804954E8B09}" presName="hierChild5" presStyleCnt="0"/>
      <dgm:spPr>
        <a:scene3d>
          <a:camera prst="orthographicFront"/>
          <a:lightRig rig="twoPt" dir="t"/>
        </a:scene3d>
        <a:sp3d contourW="12700">
          <a:contourClr>
            <a:schemeClr val="accent2">
              <a:lumMod val="75000"/>
            </a:schemeClr>
          </a:contourClr>
        </a:sp3d>
      </dgm:spPr>
    </dgm:pt>
    <dgm:pt modelId="{1A9C65BD-939A-485A-847A-D5CEF8E5A1C8}" type="pres">
      <dgm:prSet presAssocID="{2FD5C367-6687-44D9-8002-7F1544892FF4}" presName="hierChild3" presStyleCnt="0"/>
      <dgm:spPr>
        <a:scene3d>
          <a:camera prst="orthographicFront"/>
          <a:lightRig rig="twoPt" dir="t"/>
        </a:scene3d>
        <a:sp3d contourW="12700">
          <a:contourClr>
            <a:schemeClr val="accent2">
              <a:lumMod val="75000"/>
            </a:schemeClr>
          </a:contourClr>
        </a:sp3d>
      </dgm:spPr>
    </dgm:pt>
    <dgm:pt modelId="{6A21C0F9-FC5E-41C5-9A66-1DA14B1FB21E}" type="pres">
      <dgm:prSet presAssocID="{F75E686C-C765-474F-9A30-3645810517BF}" presName="hierRoot1"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2899D0F1-BCB4-4A7B-A67C-8151F571E8C9}" type="pres">
      <dgm:prSet presAssocID="{F75E686C-C765-474F-9A30-3645810517BF}" presName="rootComposite1" presStyleCnt="0"/>
      <dgm:spPr>
        <a:scene3d>
          <a:camera prst="orthographicFront"/>
          <a:lightRig rig="twoPt" dir="t"/>
        </a:scene3d>
        <a:sp3d contourW="12700">
          <a:contourClr>
            <a:schemeClr val="accent2">
              <a:lumMod val="75000"/>
            </a:schemeClr>
          </a:contourClr>
        </a:sp3d>
      </dgm:spPr>
    </dgm:pt>
    <dgm:pt modelId="{14EDD00E-F08D-499A-8E6D-BDEBFC423960}" type="pres">
      <dgm:prSet presAssocID="{F75E686C-C765-474F-9A30-3645810517BF}" presName="rootText1" presStyleLbl="node0" presStyleIdx="4" presStyleCnt="5" custScaleX="158316" custLinFactX="-158750" custLinFactY="140670" custLinFactNeighborX="-200000" custLinFactNeighborY="200000">
        <dgm:presLayoutVars>
          <dgm:chPref val="3"/>
        </dgm:presLayoutVars>
      </dgm:prSet>
      <dgm:spPr/>
    </dgm:pt>
    <dgm:pt modelId="{512CF71F-DE95-439E-968E-4671D7764EB9}" type="pres">
      <dgm:prSet presAssocID="{F75E686C-C765-474F-9A30-3645810517BF}" presName="rootConnector1" presStyleLbl="node1" presStyleIdx="0" presStyleCnt="0"/>
      <dgm:spPr/>
    </dgm:pt>
    <dgm:pt modelId="{C8A6333C-590B-455A-BEBF-5327D9838C58}" type="pres">
      <dgm:prSet presAssocID="{F75E686C-C765-474F-9A30-3645810517BF}" presName="hierChild2" presStyleCnt="0"/>
      <dgm:spPr>
        <a:scene3d>
          <a:camera prst="orthographicFront"/>
          <a:lightRig rig="twoPt" dir="t"/>
        </a:scene3d>
        <a:sp3d contourW="12700">
          <a:contourClr>
            <a:schemeClr val="accent2">
              <a:lumMod val="75000"/>
            </a:schemeClr>
          </a:contourClr>
        </a:sp3d>
      </dgm:spPr>
    </dgm:pt>
    <dgm:pt modelId="{86FAD2B8-8CBE-4C6A-9043-5E07B35D9877}" type="pres">
      <dgm:prSet presAssocID="{4E77BCDE-1EF2-487F-A158-069512E580F9}" presName="Name37" presStyleLbl="parChTrans1D2" presStyleIdx="5" presStyleCnt="7"/>
      <dgm:spPr/>
    </dgm:pt>
    <dgm:pt modelId="{B6B47E87-176E-4D53-BA86-3BBE7884C85C}" type="pres">
      <dgm:prSet presAssocID="{0E5822DF-E9F6-4893-B521-CF5DA72422A7}" presName="hierRoot2"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17A9CF99-5393-44AB-8BDD-BDEA9E545EB6}" type="pres">
      <dgm:prSet presAssocID="{0E5822DF-E9F6-4893-B521-CF5DA72422A7}" presName="rootComposite" presStyleCnt="0"/>
      <dgm:spPr>
        <a:scene3d>
          <a:camera prst="orthographicFront"/>
          <a:lightRig rig="twoPt" dir="t"/>
        </a:scene3d>
        <a:sp3d contourW="12700">
          <a:contourClr>
            <a:schemeClr val="accent2">
              <a:lumMod val="75000"/>
            </a:schemeClr>
          </a:contourClr>
        </a:sp3d>
      </dgm:spPr>
    </dgm:pt>
    <dgm:pt modelId="{1AE3C14C-677A-4DE0-9C59-C3FF997F8A89}" type="pres">
      <dgm:prSet presAssocID="{0E5822DF-E9F6-4893-B521-CF5DA72422A7}" presName="rootText" presStyleLbl="node2" presStyleIdx="5" presStyleCnt="7" custLinFactX="-186346" custLinFactY="144476" custLinFactNeighborX="-200000" custLinFactNeighborY="200000">
        <dgm:presLayoutVars>
          <dgm:chPref val="3"/>
        </dgm:presLayoutVars>
      </dgm:prSet>
      <dgm:spPr/>
    </dgm:pt>
    <dgm:pt modelId="{EB478E1D-4771-4530-917B-B85193788AE3}" type="pres">
      <dgm:prSet presAssocID="{0E5822DF-E9F6-4893-B521-CF5DA72422A7}" presName="rootConnector" presStyleLbl="node2" presStyleIdx="5" presStyleCnt="7"/>
      <dgm:spPr/>
    </dgm:pt>
    <dgm:pt modelId="{E57F648D-0FEE-4908-BD8C-D62F4C59FCBE}" type="pres">
      <dgm:prSet presAssocID="{0E5822DF-E9F6-4893-B521-CF5DA72422A7}" presName="hierChild4" presStyleCnt="0"/>
      <dgm:spPr>
        <a:scene3d>
          <a:camera prst="orthographicFront"/>
          <a:lightRig rig="twoPt" dir="t"/>
        </a:scene3d>
        <a:sp3d contourW="12700">
          <a:contourClr>
            <a:schemeClr val="accent2">
              <a:lumMod val="75000"/>
            </a:schemeClr>
          </a:contourClr>
        </a:sp3d>
      </dgm:spPr>
    </dgm:pt>
    <dgm:pt modelId="{A8766B13-608C-43AE-9D5A-5B8B7B4095ED}" type="pres">
      <dgm:prSet presAssocID="{0E5822DF-E9F6-4893-B521-CF5DA72422A7}" presName="hierChild5" presStyleCnt="0"/>
      <dgm:spPr>
        <a:scene3d>
          <a:camera prst="orthographicFront"/>
          <a:lightRig rig="twoPt" dir="t"/>
        </a:scene3d>
        <a:sp3d contourW="12700">
          <a:contourClr>
            <a:schemeClr val="accent2">
              <a:lumMod val="75000"/>
            </a:schemeClr>
          </a:contourClr>
        </a:sp3d>
      </dgm:spPr>
    </dgm:pt>
    <dgm:pt modelId="{BC39466A-174F-4C16-AEAF-01FFC0A57DB6}" type="pres">
      <dgm:prSet presAssocID="{7DC7F8D2-80D6-419E-99A3-E08756E3C750}" presName="Name37" presStyleLbl="parChTrans1D2" presStyleIdx="6" presStyleCnt="7"/>
      <dgm:spPr/>
    </dgm:pt>
    <dgm:pt modelId="{D2818875-795B-452F-8577-A7710C3EC09D}" type="pres">
      <dgm:prSet presAssocID="{5A99CA85-0640-4C2B-9545-6A65561AF3E2}" presName="hierRoot2" presStyleCnt="0">
        <dgm:presLayoutVars>
          <dgm:hierBranch val="init"/>
        </dgm:presLayoutVars>
      </dgm:prSet>
      <dgm:spPr>
        <a:scene3d>
          <a:camera prst="orthographicFront"/>
          <a:lightRig rig="twoPt" dir="t"/>
        </a:scene3d>
        <a:sp3d contourW="12700">
          <a:contourClr>
            <a:schemeClr val="accent2">
              <a:lumMod val="75000"/>
            </a:schemeClr>
          </a:contourClr>
        </a:sp3d>
      </dgm:spPr>
    </dgm:pt>
    <dgm:pt modelId="{A9AE7E39-0AE7-44BC-8938-175B1A51AD83}" type="pres">
      <dgm:prSet presAssocID="{5A99CA85-0640-4C2B-9545-6A65561AF3E2}" presName="rootComposite" presStyleCnt="0"/>
      <dgm:spPr>
        <a:scene3d>
          <a:camera prst="orthographicFront"/>
          <a:lightRig rig="twoPt" dir="t"/>
        </a:scene3d>
        <a:sp3d contourW="12700">
          <a:contourClr>
            <a:schemeClr val="accent2">
              <a:lumMod val="75000"/>
            </a:schemeClr>
          </a:contourClr>
        </a:sp3d>
      </dgm:spPr>
    </dgm:pt>
    <dgm:pt modelId="{9E852FA5-37C3-44DE-90DC-3FACD8EACD07}" type="pres">
      <dgm:prSet presAssocID="{5A99CA85-0640-4C2B-9545-6A65561AF3E2}" presName="rootText" presStyleLbl="node2" presStyleIdx="6" presStyleCnt="7" custLinFactX="-138767" custLinFactY="146379" custLinFactNeighborX="-200000" custLinFactNeighborY="200000">
        <dgm:presLayoutVars>
          <dgm:chPref val="3"/>
        </dgm:presLayoutVars>
      </dgm:prSet>
      <dgm:spPr/>
    </dgm:pt>
    <dgm:pt modelId="{79DC3354-EFBF-4BEC-B160-599E28A9D810}" type="pres">
      <dgm:prSet presAssocID="{5A99CA85-0640-4C2B-9545-6A65561AF3E2}" presName="rootConnector" presStyleLbl="node2" presStyleIdx="6" presStyleCnt="7"/>
      <dgm:spPr/>
    </dgm:pt>
    <dgm:pt modelId="{2570F7D8-2BD5-4973-8CB4-2808A7D185AB}" type="pres">
      <dgm:prSet presAssocID="{5A99CA85-0640-4C2B-9545-6A65561AF3E2}" presName="hierChild4" presStyleCnt="0"/>
      <dgm:spPr>
        <a:scene3d>
          <a:camera prst="orthographicFront"/>
          <a:lightRig rig="twoPt" dir="t"/>
        </a:scene3d>
        <a:sp3d contourW="12700">
          <a:contourClr>
            <a:schemeClr val="accent2">
              <a:lumMod val="75000"/>
            </a:schemeClr>
          </a:contourClr>
        </a:sp3d>
      </dgm:spPr>
    </dgm:pt>
    <dgm:pt modelId="{41E235B5-A9F8-42E6-B3F2-AA14B6913D66}" type="pres">
      <dgm:prSet presAssocID="{5A99CA85-0640-4C2B-9545-6A65561AF3E2}" presName="hierChild5" presStyleCnt="0"/>
      <dgm:spPr>
        <a:scene3d>
          <a:camera prst="orthographicFront"/>
          <a:lightRig rig="twoPt" dir="t"/>
        </a:scene3d>
        <a:sp3d contourW="12700">
          <a:contourClr>
            <a:schemeClr val="accent2">
              <a:lumMod val="75000"/>
            </a:schemeClr>
          </a:contourClr>
        </a:sp3d>
      </dgm:spPr>
    </dgm:pt>
    <dgm:pt modelId="{2B2619CF-9CF9-4A83-8C01-58A81C1C1075}" type="pres">
      <dgm:prSet presAssocID="{F75E686C-C765-474F-9A30-3645810517BF}" presName="hierChild3" presStyleCnt="0"/>
      <dgm:spPr>
        <a:scene3d>
          <a:camera prst="orthographicFront"/>
          <a:lightRig rig="twoPt" dir="t"/>
        </a:scene3d>
        <a:sp3d contourW="12700">
          <a:contourClr>
            <a:schemeClr val="accent2">
              <a:lumMod val="75000"/>
            </a:schemeClr>
          </a:contourClr>
        </a:sp3d>
      </dgm:spPr>
    </dgm:pt>
  </dgm:ptLst>
  <dgm:cxnLst>
    <dgm:cxn modelId="{A855950D-C9D8-45EA-95F2-F26B0E8F09F7}" srcId="{40BB89A0-6DC3-4D2D-A132-DBAC78BAD3F7}" destId="{10BB4391-6440-4565-BA29-9365E01F4660}" srcOrd="2" destOrd="0" parTransId="{01FB4660-E194-4EA1-8A4A-3AFD6FBB8E31}" sibTransId="{D2814A8C-27DE-4ABC-A00C-F0766564EC4B}"/>
    <dgm:cxn modelId="{99C90E12-DFCE-4EF6-8366-1DB326BA59ED}" type="presOf" srcId="{0116655A-7727-497E-8A2F-169FDCE3ABC9}" destId="{73EA25DA-3D9F-4160-AE69-993D79F96CFB}" srcOrd="0" destOrd="0" presId="urn:microsoft.com/office/officeart/2005/8/layout/orgChart1"/>
    <dgm:cxn modelId="{86B7DF12-BF84-4EA3-82FD-93878F03CCD9}" type="presOf" srcId="{59E7F168-6C87-4ADB-B437-58B4F78D4D72}" destId="{75F1E714-C8B1-4775-9A9E-AE06BF8005E5}" srcOrd="0" destOrd="0" presId="urn:microsoft.com/office/officeart/2005/8/layout/orgChart1"/>
    <dgm:cxn modelId="{7AF95F14-109D-497D-B122-33A04250BDE3}" type="presOf" srcId="{10BB4391-6440-4565-BA29-9365E01F4660}" destId="{5AEE765C-4423-44BD-9CF4-8BDE1AC1E8AC}" srcOrd="1" destOrd="0" presId="urn:microsoft.com/office/officeart/2005/8/layout/orgChart1"/>
    <dgm:cxn modelId="{2AC4B021-7986-4CC5-9583-2AE2D17F085E}" type="presOf" srcId="{7DC7F8D2-80D6-419E-99A3-E08756E3C750}" destId="{BC39466A-174F-4C16-AEAF-01FFC0A57DB6}" srcOrd="0" destOrd="0" presId="urn:microsoft.com/office/officeart/2005/8/layout/orgChart1"/>
    <dgm:cxn modelId="{29D8602B-8B08-4EB7-A8AB-F0D2BD6E88FA}" srcId="{2FD5C367-6687-44D9-8002-7F1544892FF4}" destId="{0D0612CC-A995-4C26-9841-49D12B6B6F3D}" srcOrd="1" destOrd="0" parTransId="{6881D956-ADEE-4031-876F-CAD432303FBC}" sibTransId="{EF1E1A7A-F36B-4A03-8DF1-62AD9856294B}"/>
    <dgm:cxn modelId="{6AFC172C-A317-4ADB-95CE-98417CA2A1D8}" type="presOf" srcId="{7727BBCF-B7D3-4620-9418-7ABFF45B18C1}" destId="{70E9B664-9F2B-4E42-B65E-167F64999430}" srcOrd="0" destOrd="0" presId="urn:microsoft.com/office/officeart/2005/8/layout/orgChart1"/>
    <dgm:cxn modelId="{F60C3A38-B8EE-4666-8997-5519CDB3C5A0}" type="presOf" srcId="{0522EA04-F4CD-4FA1-A100-CE99EB4D70AC}" destId="{4A7E6EDB-C0C1-4F51-B866-74E007B8CDFE}" srcOrd="0" destOrd="0" presId="urn:microsoft.com/office/officeart/2005/8/layout/orgChart1"/>
    <dgm:cxn modelId="{569C9A5D-D79C-40A6-A247-D679C2FD9A21}" type="presOf" srcId="{0D0612CC-A995-4C26-9841-49D12B6B6F3D}" destId="{EFFE8895-4C75-4DAE-A6A6-428DF28A6B5C}" srcOrd="0" destOrd="0" presId="urn:microsoft.com/office/officeart/2005/8/layout/orgChart1"/>
    <dgm:cxn modelId="{3A75AE5D-C214-4A71-BB73-F60F0F8A1482}" srcId="{2FD5C367-6687-44D9-8002-7F1544892FF4}" destId="{3781EF8A-7B11-45A5-8104-8F8516109528}" srcOrd="0" destOrd="0" parTransId="{0522EA04-F4CD-4FA1-A100-CE99EB4D70AC}" sibTransId="{566BB143-7DFA-45EB-809B-234E69AE2268}"/>
    <dgm:cxn modelId="{CDE12541-ABD6-408E-BE28-89982FE773F7}" type="presOf" srcId="{E0494CBD-7A75-4032-B6FD-D804954E8B09}" destId="{060E40DA-F82B-4BD2-B481-F2473B0D5BCE}" srcOrd="1" destOrd="0" presId="urn:microsoft.com/office/officeart/2005/8/layout/orgChart1"/>
    <dgm:cxn modelId="{B74B5361-4209-4B4C-8361-BD2E17754083}" type="presOf" srcId="{2FD5C367-6687-44D9-8002-7F1544892FF4}" destId="{B2BE50CD-85F7-4D19-AEA3-BEDE7562BFE4}" srcOrd="1" destOrd="0" presId="urn:microsoft.com/office/officeart/2005/8/layout/orgChart1"/>
    <dgm:cxn modelId="{A8F32042-9AFA-4565-ADA3-7C85B38829CD}" type="presOf" srcId="{F75E686C-C765-474F-9A30-3645810517BF}" destId="{512CF71F-DE95-439E-968E-4671D7764EB9}" srcOrd="1" destOrd="0" presId="urn:microsoft.com/office/officeart/2005/8/layout/orgChart1"/>
    <dgm:cxn modelId="{0DC0F544-55F4-46A7-9FB5-E6569F28CC93}" srcId="{F75E686C-C765-474F-9A30-3645810517BF}" destId="{0E5822DF-E9F6-4893-B521-CF5DA72422A7}" srcOrd="0" destOrd="0" parTransId="{4E77BCDE-1EF2-487F-A158-069512E580F9}" sibTransId="{092895EE-DF6A-4FF5-9225-86BCDF96991B}"/>
    <dgm:cxn modelId="{03E02146-E8A7-4EBF-B3D6-478EE4C9097B}" type="presOf" srcId="{0E5822DF-E9F6-4893-B521-CF5DA72422A7}" destId="{1AE3C14C-677A-4DE0-9C59-C3FF997F8A89}" srcOrd="0" destOrd="0" presId="urn:microsoft.com/office/officeart/2005/8/layout/orgChart1"/>
    <dgm:cxn modelId="{F8F54B66-2662-4EFA-83EF-B0C6E95668AA}" srcId="{2FD5C367-6687-44D9-8002-7F1544892FF4}" destId="{59A3D03A-58C4-4A2A-B7D9-2642C4ABBAE1}" srcOrd="2" destOrd="0" parTransId="{0116655A-7727-497E-8A2F-169FDCE3ABC9}" sibTransId="{E5FBD187-200A-4B32-9148-3DEBAEDBD502}"/>
    <dgm:cxn modelId="{404CB447-A961-4C48-B9F6-F1B2AEDECDA9}" type="presOf" srcId="{6881D956-ADEE-4031-876F-CAD432303FBC}" destId="{0049DD17-391D-4316-95F0-355C746DC293}" srcOrd="0" destOrd="0" presId="urn:microsoft.com/office/officeart/2005/8/layout/orgChart1"/>
    <dgm:cxn modelId="{EA7BCE49-30BC-4D13-BC30-E29EC851B32C}" type="presOf" srcId="{3781EF8A-7B11-45A5-8104-8F8516109528}" destId="{6DC3C5A5-3F51-4E5A-BEA7-3EA711D96257}" srcOrd="1" destOrd="0" presId="urn:microsoft.com/office/officeart/2005/8/layout/orgChart1"/>
    <dgm:cxn modelId="{172E704A-3B73-4D93-8A43-00FC05A28F6A}" type="presOf" srcId="{6073F70E-08D2-448F-A338-AD2CF984BFA8}" destId="{A77FBBD3-380F-4171-980E-C70F4D6855EE}" srcOrd="0" destOrd="0" presId="urn:microsoft.com/office/officeart/2005/8/layout/orgChart1"/>
    <dgm:cxn modelId="{5FBAE46A-FA66-42D9-B3E9-0D8173FECD51}" srcId="{2FD5C367-6687-44D9-8002-7F1544892FF4}" destId="{6073F70E-08D2-448F-A338-AD2CF984BFA8}" srcOrd="3" destOrd="0" parTransId="{2D061BE1-B495-4238-900A-72C3B8E9C50D}" sibTransId="{3423C4A1-B179-4E73-954B-01DBA670490E}"/>
    <dgm:cxn modelId="{5D74054D-FE2D-4C5C-9D63-E6811C0CDD51}" type="presOf" srcId="{6073F70E-08D2-448F-A338-AD2CF984BFA8}" destId="{C246D631-3B4B-4F27-8DE6-8232B8B76FA6}" srcOrd="1" destOrd="0" presId="urn:microsoft.com/office/officeart/2005/8/layout/orgChart1"/>
    <dgm:cxn modelId="{7DBEE172-3634-4EDC-B63E-CD9B29CC4326}" type="presOf" srcId="{F75E686C-C765-474F-9A30-3645810517BF}" destId="{14EDD00E-F08D-499A-8E6D-BDEBFC423960}" srcOrd="0" destOrd="0" presId="urn:microsoft.com/office/officeart/2005/8/layout/orgChart1"/>
    <dgm:cxn modelId="{2888E775-7846-4875-B99F-3BFEDBDBD4F0}" type="presOf" srcId="{4E77BCDE-1EF2-487F-A158-069512E580F9}" destId="{86FAD2B8-8CBE-4C6A-9043-5E07B35D9877}" srcOrd="0" destOrd="0" presId="urn:microsoft.com/office/officeart/2005/8/layout/orgChart1"/>
    <dgm:cxn modelId="{15E1DC76-4773-4BE2-965C-4F920F19A9BD}" srcId="{F75E686C-C765-474F-9A30-3645810517BF}" destId="{5A99CA85-0640-4C2B-9545-6A65561AF3E2}" srcOrd="1" destOrd="0" parTransId="{7DC7F8D2-80D6-419E-99A3-E08756E3C750}" sibTransId="{811D6E40-A0DA-42D6-9CC7-596CEFAB98DD}"/>
    <dgm:cxn modelId="{10208457-B66E-4764-A443-958C42F150CA}" type="presOf" srcId="{5A99CA85-0640-4C2B-9545-6A65561AF3E2}" destId="{9E852FA5-37C3-44DE-90DC-3FACD8EACD07}" srcOrd="0" destOrd="0" presId="urn:microsoft.com/office/officeart/2005/8/layout/orgChart1"/>
    <dgm:cxn modelId="{36BDEA59-7572-4679-8D6B-3AB0D20D7AC6}" type="presOf" srcId="{10BB4391-6440-4565-BA29-9365E01F4660}" destId="{2DEF54E0-15E9-4894-8293-5C0A6B6B7E79}" srcOrd="0" destOrd="0" presId="urn:microsoft.com/office/officeart/2005/8/layout/orgChart1"/>
    <dgm:cxn modelId="{BFFE1A81-3282-48A7-825D-7E6369EAEDA1}" type="presOf" srcId="{59E7F168-6C87-4ADB-B437-58B4F78D4D72}" destId="{36E07090-952C-4A1C-9570-F06E1D44C183}" srcOrd="1" destOrd="0" presId="urn:microsoft.com/office/officeart/2005/8/layout/orgChart1"/>
    <dgm:cxn modelId="{DF248889-25B6-4BF4-B03D-5819ED9A0B04}" type="presOf" srcId="{2D061BE1-B495-4238-900A-72C3B8E9C50D}" destId="{5AFB60A1-67D6-4D42-83A8-5B6B544C4AB6}" srcOrd="0" destOrd="0" presId="urn:microsoft.com/office/officeart/2005/8/layout/orgChart1"/>
    <dgm:cxn modelId="{2424988F-6106-4F21-A244-E82D8CDFB8E8}" srcId="{40BB89A0-6DC3-4D2D-A132-DBAC78BAD3F7}" destId="{7727BBCF-B7D3-4620-9418-7ABFF45B18C1}" srcOrd="1" destOrd="0" parTransId="{8E0EF33F-6DB7-4CAC-BFD1-0A707210B16F}" sibTransId="{4A27D220-ECAA-4E3C-99FC-F4F5F70704F3}"/>
    <dgm:cxn modelId="{57C00495-6361-48C0-ADC1-2CA372E13D99}" type="presOf" srcId="{E0494CBD-7A75-4032-B6FD-D804954E8B09}" destId="{93D7A681-A86E-470D-A82A-547E7BFF0126}" srcOrd="0" destOrd="0" presId="urn:microsoft.com/office/officeart/2005/8/layout/orgChart1"/>
    <dgm:cxn modelId="{57E9F997-CDBD-4B47-A125-FC9B15781455}" srcId="{40BB89A0-6DC3-4D2D-A132-DBAC78BAD3F7}" destId="{F75E686C-C765-474F-9A30-3645810517BF}" srcOrd="4" destOrd="0" parTransId="{2E145873-193E-47DD-8982-BCA6391576D3}" sibTransId="{ECB22837-FAAF-4079-9721-2207C4DF49FB}"/>
    <dgm:cxn modelId="{1F380AB0-8B35-4889-A2D4-9D4440E9CC8E}" srcId="{40BB89A0-6DC3-4D2D-A132-DBAC78BAD3F7}" destId="{59E7F168-6C87-4ADB-B437-58B4F78D4D72}" srcOrd="0" destOrd="0" parTransId="{37DBCB25-02B1-4C34-B714-E35D1206E8A6}" sibTransId="{7F33E188-EA65-4E04-A3FE-E53664E24EBC}"/>
    <dgm:cxn modelId="{EB58CBB0-AA68-44F8-9000-6F42F21A005A}" type="presOf" srcId="{657AB015-FF82-4DF0-AC38-5A2A62335EB6}" destId="{E3DBE910-444C-415F-8FAA-A84E445E154E}" srcOrd="0" destOrd="0" presId="urn:microsoft.com/office/officeart/2005/8/layout/orgChart1"/>
    <dgm:cxn modelId="{4B06EAB6-B34C-41DA-8CEA-184D6FA169B0}" type="presOf" srcId="{0D0612CC-A995-4C26-9841-49D12B6B6F3D}" destId="{A5574A4D-DCD0-46F6-892B-DD37AF2F3DA2}" srcOrd="1" destOrd="0" presId="urn:microsoft.com/office/officeart/2005/8/layout/orgChart1"/>
    <dgm:cxn modelId="{A30CCEC0-ABD5-4D9A-BEB7-1A0C684F9673}" type="presOf" srcId="{5A99CA85-0640-4C2B-9545-6A65561AF3E2}" destId="{79DC3354-EFBF-4BEC-B160-599E28A9D810}" srcOrd="1" destOrd="0" presId="urn:microsoft.com/office/officeart/2005/8/layout/orgChart1"/>
    <dgm:cxn modelId="{E1F73CC1-7295-4BA5-BD9B-6FC7A2875FCB}" type="presOf" srcId="{7727BBCF-B7D3-4620-9418-7ABFF45B18C1}" destId="{EB606E9C-0A3F-4AB5-892B-7E81E817BD8B}" srcOrd="1" destOrd="0" presId="urn:microsoft.com/office/officeart/2005/8/layout/orgChart1"/>
    <dgm:cxn modelId="{04490DC6-9EC9-46FE-AD8D-B1773A9FA04B}" type="presOf" srcId="{59A3D03A-58C4-4A2A-B7D9-2642C4ABBAE1}" destId="{C81B3B44-DCAA-4E3D-A99C-4D34A7F9F6EE}" srcOrd="1" destOrd="0" presId="urn:microsoft.com/office/officeart/2005/8/layout/orgChart1"/>
    <dgm:cxn modelId="{AE2846D2-1D53-4F4F-BD0C-BE5B3A4D792F}" srcId="{40BB89A0-6DC3-4D2D-A132-DBAC78BAD3F7}" destId="{2FD5C367-6687-44D9-8002-7F1544892FF4}" srcOrd="3" destOrd="0" parTransId="{6BF312C1-B40A-4134-B35C-50A4323E5F9A}" sibTransId="{03826A77-DFF4-4FB6-A1C3-E5C0ADC041BF}"/>
    <dgm:cxn modelId="{1A0255D3-CEAF-4F54-B535-14638A01D07A}" type="presOf" srcId="{0E5822DF-E9F6-4893-B521-CF5DA72422A7}" destId="{EB478E1D-4771-4530-917B-B85193788AE3}" srcOrd="1" destOrd="0" presId="urn:microsoft.com/office/officeart/2005/8/layout/orgChart1"/>
    <dgm:cxn modelId="{8D4F10E7-3AB5-4C6E-8FB2-F953EA1C7F3A}" type="presOf" srcId="{40BB89A0-6DC3-4D2D-A132-DBAC78BAD3F7}" destId="{392C17F9-652A-481B-993B-67726BF965D5}" srcOrd="0" destOrd="0" presId="urn:microsoft.com/office/officeart/2005/8/layout/orgChart1"/>
    <dgm:cxn modelId="{DB8696F4-16C7-48CA-BB06-698597E5D329}" type="presOf" srcId="{3781EF8A-7B11-45A5-8104-8F8516109528}" destId="{5363E88A-7B91-4529-8C25-0B76D8863D36}" srcOrd="0" destOrd="0" presId="urn:microsoft.com/office/officeart/2005/8/layout/orgChart1"/>
    <dgm:cxn modelId="{5C279FF5-51D7-40CE-B823-0BC6BDF6D3BD}" type="presOf" srcId="{59A3D03A-58C4-4A2A-B7D9-2642C4ABBAE1}" destId="{B0D7347F-354B-4117-876E-8730592E3A4F}" srcOrd="0" destOrd="0" presId="urn:microsoft.com/office/officeart/2005/8/layout/orgChart1"/>
    <dgm:cxn modelId="{09B900F7-4CAD-4980-A204-FC1D7B03CF24}" srcId="{2FD5C367-6687-44D9-8002-7F1544892FF4}" destId="{E0494CBD-7A75-4032-B6FD-D804954E8B09}" srcOrd="4" destOrd="0" parTransId="{657AB015-FF82-4DF0-AC38-5A2A62335EB6}" sibTransId="{9AEAC7B1-5304-4AA3-A0D0-0D8D61B6674D}"/>
    <dgm:cxn modelId="{B74BA6FF-7A50-40A7-BC3C-B839C5E05D81}" type="presOf" srcId="{2FD5C367-6687-44D9-8002-7F1544892FF4}" destId="{B8597144-E03C-423E-885E-71C6DF0015E6}" srcOrd="0" destOrd="0" presId="urn:microsoft.com/office/officeart/2005/8/layout/orgChart1"/>
    <dgm:cxn modelId="{84406C94-905C-47C8-B33A-81137C60AB01}" type="presParOf" srcId="{392C17F9-652A-481B-993B-67726BF965D5}" destId="{7ABD3500-60AD-4A54-820E-E08514C621F2}" srcOrd="0" destOrd="0" presId="urn:microsoft.com/office/officeart/2005/8/layout/orgChart1"/>
    <dgm:cxn modelId="{923280F7-ABA8-40E2-BBE1-073206D06EBF}" type="presParOf" srcId="{7ABD3500-60AD-4A54-820E-E08514C621F2}" destId="{AD6B0AE1-C913-41E0-AEA3-13C8E7477770}" srcOrd="0" destOrd="0" presId="urn:microsoft.com/office/officeart/2005/8/layout/orgChart1"/>
    <dgm:cxn modelId="{802381B6-6939-4B21-BAF1-5420EAF28B1F}" type="presParOf" srcId="{AD6B0AE1-C913-41E0-AEA3-13C8E7477770}" destId="{75F1E714-C8B1-4775-9A9E-AE06BF8005E5}" srcOrd="0" destOrd="0" presId="urn:microsoft.com/office/officeart/2005/8/layout/orgChart1"/>
    <dgm:cxn modelId="{054A28E3-4933-4BFD-9EA6-5BBAB11E93A2}" type="presParOf" srcId="{AD6B0AE1-C913-41E0-AEA3-13C8E7477770}" destId="{36E07090-952C-4A1C-9570-F06E1D44C183}" srcOrd="1" destOrd="0" presId="urn:microsoft.com/office/officeart/2005/8/layout/orgChart1"/>
    <dgm:cxn modelId="{CD8746A7-D635-40A4-B3DC-54A12817195D}" type="presParOf" srcId="{7ABD3500-60AD-4A54-820E-E08514C621F2}" destId="{09A58694-8DF0-45A6-B37D-E27682B841CD}" srcOrd="1" destOrd="0" presId="urn:microsoft.com/office/officeart/2005/8/layout/orgChart1"/>
    <dgm:cxn modelId="{7A9A9C6B-3F77-4A74-892E-87B090CDF599}" type="presParOf" srcId="{7ABD3500-60AD-4A54-820E-E08514C621F2}" destId="{31B23731-7359-4E77-A3E2-22B882E677D9}" srcOrd="2" destOrd="0" presId="urn:microsoft.com/office/officeart/2005/8/layout/orgChart1"/>
    <dgm:cxn modelId="{A6A70457-9990-487C-A59C-18664557B8C5}" type="presParOf" srcId="{392C17F9-652A-481B-993B-67726BF965D5}" destId="{8BC0D5FC-A617-4B4A-BC0A-C68CC1C94721}" srcOrd="1" destOrd="0" presId="urn:microsoft.com/office/officeart/2005/8/layout/orgChart1"/>
    <dgm:cxn modelId="{B0434FFE-5ADD-470E-A21C-1CFC10AE6CB0}" type="presParOf" srcId="{8BC0D5FC-A617-4B4A-BC0A-C68CC1C94721}" destId="{6DD81863-EF15-4828-A55F-CAB293B73120}" srcOrd="0" destOrd="0" presId="urn:microsoft.com/office/officeart/2005/8/layout/orgChart1"/>
    <dgm:cxn modelId="{89023886-E8D7-4613-A767-CA65AE76E445}" type="presParOf" srcId="{6DD81863-EF15-4828-A55F-CAB293B73120}" destId="{70E9B664-9F2B-4E42-B65E-167F64999430}" srcOrd="0" destOrd="0" presId="urn:microsoft.com/office/officeart/2005/8/layout/orgChart1"/>
    <dgm:cxn modelId="{446238DE-171A-436C-8521-C0660E57175B}" type="presParOf" srcId="{6DD81863-EF15-4828-A55F-CAB293B73120}" destId="{EB606E9C-0A3F-4AB5-892B-7E81E817BD8B}" srcOrd="1" destOrd="0" presId="urn:microsoft.com/office/officeart/2005/8/layout/orgChart1"/>
    <dgm:cxn modelId="{C15D0E2F-6447-4A70-9380-36768E943B7B}" type="presParOf" srcId="{8BC0D5FC-A617-4B4A-BC0A-C68CC1C94721}" destId="{9B3ED065-C765-48E1-8D60-9881D102C289}" srcOrd="1" destOrd="0" presId="urn:microsoft.com/office/officeart/2005/8/layout/orgChart1"/>
    <dgm:cxn modelId="{07D0B20F-FC0F-4147-B912-C1468A6778BD}" type="presParOf" srcId="{8BC0D5FC-A617-4B4A-BC0A-C68CC1C94721}" destId="{595CC350-B556-449B-8667-9F14A3BC8745}" srcOrd="2" destOrd="0" presId="urn:microsoft.com/office/officeart/2005/8/layout/orgChart1"/>
    <dgm:cxn modelId="{082EF544-0E36-41CE-83FD-49435E070C23}" type="presParOf" srcId="{392C17F9-652A-481B-993B-67726BF965D5}" destId="{5D9F9049-C6A1-4E64-92EF-4FC7E8043666}" srcOrd="2" destOrd="0" presId="urn:microsoft.com/office/officeart/2005/8/layout/orgChart1"/>
    <dgm:cxn modelId="{0C9BD45C-D38A-4324-B7E2-B2FC06B52697}" type="presParOf" srcId="{5D9F9049-C6A1-4E64-92EF-4FC7E8043666}" destId="{EF26B295-C270-417A-B7FB-A01A7AB0CF5C}" srcOrd="0" destOrd="0" presId="urn:microsoft.com/office/officeart/2005/8/layout/orgChart1"/>
    <dgm:cxn modelId="{7C99F8C8-086A-435A-AE1F-1A8340983B2C}" type="presParOf" srcId="{EF26B295-C270-417A-B7FB-A01A7AB0CF5C}" destId="{2DEF54E0-15E9-4894-8293-5C0A6B6B7E79}" srcOrd="0" destOrd="0" presId="urn:microsoft.com/office/officeart/2005/8/layout/orgChart1"/>
    <dgm:cxn modelId="{5A4A6095-EBD0-4417-9BAE-7F2EEC7F5A39}" type="presParOf" srcId="{EF26B295-C270-417A-B7FB-A01A7AB0CF5C}" destId="{5AEE765C-4423-44BD-9CF4-8BDE1AC1E8AC}" srcOrd="1" destOrd="0" presId="urn:microsoft.com/office/officeart/2005/8/layout/orgChart1"/>
    <dgm:cxn modelId="{3636B6B6-93A0-4297-B3DC-1A1578E9CB8E}" type="presParOf" srcId="{5D9F9049-C6A1-4E64-92EF-4FC7E8043666}" destId="{3DEB4C36-C154-4E62-A9BE-705A618808C8}" srcOrd="1" destOrd="0" presId="urn:microsoft.com/office/officeart/2005/8/layout/orgChart1"/>
    <dgm:cxn modelId="{846DF509-6E27-4E12-AB50-D4E8754A3CED}" type="presParOf" srcId="{5D9F9049-C6A1-4E64-92EF-4FC7E8043666}" destId="{C271FF4F-9962-48B7-9D06-786B7E438A79}" srcOrd="2" destOrd="0" presId="urn:microsoft.com/office/officeart/2005/8/layout/orgChart1"/>
    <dgm:cxn modelId="{6888CED4-F21F-4E83-B1C6-27CA56F183C8}" type="presParOf" srcId="{392C17F9-652A-481B-993B-67726BF965D5}" destId="{497B0B37-416A-4278-AAED-0B6156A43F29}" srcOrd="3" destOrd="0" presId="urn:microsoft.com/office/officeart/2005/8/layout/orgChart1"/>
    <dgm:cxn modelId="{3C67F9A7-5F26-4B68-A3D0-01517304E85A}" type="presParOf" srcId="{497B0B37-416A-4278-AAED-0B6156A43F29}" destId="{0729F265-E338-42D4-9F5F-564027E4FFF6}" srcOrd="0" destOrd="0" presId="urn:microsoft.com/office/officeart/2005/8/layout/orgChart1"/>
    <dgm:cxn modelId="{1888C1C6-003C-4B51-A3D0-E7EA34D7A3B8}" type="presParOf" srcId="{0729F265-E338-42D4-9F5F-564027E4FFF6}" destId="{B8597144-E03C-423E-885E-71C6DF0015E6}" srcOrd="0" destOrd="0" presId="urn:microsoft.com/office/officeart/2005/8/layout/orgChart1"/>
    <dgm:cxn modelId="{CDFFC07B-731C-47C2-B168-94F4CAFCABF2}" type="presParOf" srcId="{0729F265-E338-42D4-9F5F-564027E4FFF6}" destId="{B2BE50CD-85F7-4D19-AEA3-BEDE7562BFE4}" srcOrd="1" destOrd="0" presId="urn:microsoft.com/office/officeart/2005/8/layout/orgChart1"/>
    <dgm:cxn modelId="{372F8DAC-E182-49B9-8565-4651A16AE9F7}" type="presParOf" srcId="{497B0B37-416A-4278-AAED-0B6156A43F29}" destId="{D7F021FB-179B-4C1D-AF7F-723698399AA6}" srcOrd="1" destOrd="0" presId="urn:microsoft.com/office/officeart/2005/8/layout/orgChart1"/>
    <dgm:cxn modelId="{B46D2166-FB14-45EA-872A-FF5BF0C05C9F}" type="presParOf" srcId="{D7F021FB-179B-4C1D-AF7F-723698399AA6}" destId="{4A7E6EDB-C0C1-4F51-B866-74E007B8CDFE}" srcOrd="0" destOrd="0" presId="urn:microsoft.com/office/officeart/2005/8/layout/orgChart1"/>
    <dgm:cxn modelId="{B76DBFF3-488B-48AF-A91E-FDC8E87B17AD}" type="presParOf" srcId="{D7F021FB-179B-4C1D-AF7F-723698399AA6}" destId="{8B193496-58B4-43EE-8B68-31F4659B62A0}" srcOrd="1" destOrd="0" presId="urn:microsoft.com/office/officeart/2005/8/layout/orgChart1"/>
    <dgm:cxn modelId="{A1121B7A-5548-418B-B1BE-19E68D195915}" type="presParOf" srcId="{8B193496-58B4-43EE-8B68-31F4659B62A0}" destId="{9A718CCF-52FC-4F37-83E6-D783C0B91276}" srcOrd="0" destOrd="0" presId="urn:microsoft.com/office/officeart/2005/8/layout/orgChart1"/>
    <dgm:cxn modelId="{B47B28EF-6822-4424-8750-0BD882B75163}" type="presParOf" srcId="{9A718CCF-52FC-4F37-83E6-D783C0B91276}" destId="{5363E88A-7B91-4529-8C25-0B76D8863D36}" srcOrd="0" destOrd="0" presId="urn:microsoft.com/office/officeart/2005/8/layout/orgChart1"/>
    <dgm:cxn modelId="{D0C6369D-ADF0-4D75-B2AB-1D5CF7CB4B80}" type="presParOf" srcId="{9A718CCF-52FC-4F37-83E6-D783C0B91276}" destId="{6DC3C5A5-3F51-4E5A-BEA7-3EA711D96257}" srcOrd="1" destOrd="0" presId="urn:microsoft.com/office/officeart/2005/8/layout/orgChart1"/>
    <dgm:cxn modelId="{BA503B6D-A17B-4B43-A597-86F8F3115482}" type="presParOf" srcId="{8B193496-58B4-43EE-8B68-31F4659B62A0}" destId="{DA8BD80C-DBD4-4A27-93F7-14D23F3B6E2D}" srcOrd="1" destOrd="0" presId="urn:microsoft.com/office/officeart/2005/8/layout/orgChart1"/>
    <dgm:cxn modelId="{C02D9CB5-7E8E-4DC3-A949-95815A7EA827}" type="presParOf" srcId="{8B193496-58B4-43EE-8B68-31F4659B62A0}" destId="{D202A85A-799F-45E4-B7CF-77D7FF682CCA}" srcOrd="2" destOrd="0" presId="urn:microsoft.com/office/officeart/2005/8/layout/orgChart1"/>
    <dgm:cxn modelId="{EBD57BA3-E088-4E7D-BD0E-B05C0E688A33}" type="presParOf" srcId="{D7F021FB-179B-4C1D-AF7F-723698399AA6}" destId="{0049DD17-391D-4316-95F0-355C746DC293}" srcOrd="2" destOrd="0" presId="urn:microsoft.com/office/officeart/2005/8/layout/orgChart1"/>
    <dgm:cxn modelId="{29CEEAE3-3B5B-46C6-BDDA-EDD1C6362B2B}" type="presParOf" srcId="{D7F021FB-179B-4C1D-AF7F-723698399AA6}" destId="{4D798430-0EC3-4068-96A7-CCEFD75C7050}" srcOrd="3" destOrd="0" presId="urn:microsoft.com/office/officeart/2005/8/layout/orgChart1"/>
    <dgm:cxn modelId="{3F190E95-BE99-4592-AFCE-5523EA8AF7F3}" type="presParOf" srcId="{4D798430-0EC3-4068-96A7-CCEFD75C7050}" destId="{BDF52CEF-64A5-4C31-968F-38112BDF4931}" srcOrd="0" destOrd="0" presId="urn:microsoft.com/office/officeart/2005/8/layout/orgChart1"/>
    <dgm:cxn modelId="{2EF6FAEC-6224-4061-B3F5-8463B5D306FB}" type="presParOf" srcId="{BDF52CEF-64A5-4C31-968F-38112BDF4931}" destId="{EFFE8895-4C75-4DAE-A6A6-428DF28A6B5C}" srcOrd="0" destOrd="0" presId="urn:microsoft.com/office/officeart/2005/8/layout/orgChart1"/>
    <dgm:cxn modelId="{C04AF922-219D-4830-BC4A-3F149A23E4F7}" type="presParOf" srcId="{BDF52CEF-64A5-4C31-968F-38112BDF4931}" destId="{A5574A4D-DCD0-46F6-892B-DD37AF2F3DA2}" srcOrd="1" destOrd="0" presId="urn:microsoft.com/office/officeart/2005/8/layout/orgChart1"/>
    <dgm:cxn modelId="{68226CF9-0594-4CE9-A762-6FC7B7B13E6F}" type="presParOf" srcId="{4D798430-0EC3-4068-96A7-CCEFD75C7050}" destId="{FAD9FC5F-A200-4A7E-89C8-3C0163165EA7}" srcOrd="1" destOrd="0" presId="urn:microsoft.com/office/officeart/2005/8/layout/orgChart1"/>
    <dgm:cxn modelId="{78A44D87-4470-498E-8493-ABB5DD3FB135}" type="presParOf" srcId="{4D798430-0EC3-4068-96A7-CCEFD75C7050}" destId="{55E77C44-461E-4C9B-8331-D9BF040BC42A}" srcOrd="2" destOrd="0" presId="urn:microsoft.com/office/officeart/2005/8/layout/orgChart1"/>
    <dgm:cxn modelId="{A9044982-D38F-46B8-884F-ECA29A2767CF}" type="presParOf" srcId="{D7F021FB-179B-4C1D-AF7F-723698399AA6}" destId="{73EA25DA-3D9F-4160-AE69-993D79F96CFB}" srcOrd="4" destOrd="0" presId="urn:microsoft.com/office/officeart/2005/8/layout/orgChart1"/>
    <dgm:cxn modelId="{BE1210D3-19D0-4DAE-8839-A7E641C64CA9}" type="presParOf" srcId="{D7F021FB-179B-4C1D-AF7F-723698399AA6}" destId="{778AF466-DB1F-459D-B890-26ECEDAE2C75}" srcOrd="5" destOrd="0" presId="urn:microsoft.com/office/officeart/2005/8/layout/orgChart1"/>
    <dgm:cxn modelId="{617E5CC3-5308-4865-821D-58CBAC18476C}" type="presParOf" srcId="{778AF466-DB1F-459D-B890-26ECEDAE2C75}" destId="{74569878-D296-4C91-9DDE-3C1D3A9217B4}" srcOrd="0" destOrd="0" presId="urn:microsoft.com/office/officeart/2005/8/layout/orgChart1"/>
    <dgm:cxn modelId="{1204EDAC-81A0-4BCE-BB5B-63A580AED149}" type="presParOf" srcId="{74569878-D296-4C91-9DDE-3C1D3A9217B4}" destId="{B0D7347F-354B-4117-876E-8730592E3A4F}" srcOrd="0" destOrd="0" presId="urn:microsoft.com/office/officeart/2005/8/layout/orgChart1"/>
    <dgm:cxn modelId="{8DE7AB0B-DA06-4319-84C9-5EFCE742073D}" type="presParOf" srcId="{74569878-D296-4C91-9DDE-3C1D3A9217B4}" destId="{C81B3B44-DCAA-4E3D-A99C-4D34A7F9F6EE}" srcOrd="1" destOrd="0" presId="urn:microsoft.com/office/officeart/2005/8/layout/orgChart1"/>
    <dgm:cxn modelId="{7662C82B-E196-4C01-9E95-0106B15F4C74}" type="presParOf" srcId="{778AF466-DB1F-459D-B890-26ECEDAE2C75}" destId="{EE7AFCBB-A740-487C-8EA2-3A099E8EC2B9}" srcOrd="1" destOrd="0" presId="urn:microsoft.com/office/officeart/2005/8/layout/orgChart1"/>
    <dgm:cxn modelId="{0C017E4E-CBB8-42E9-A24B-3F374EF74B79}" type="presParOf" srcId="{778AF466-DB1F-459D-B890-26ECEDAE2C75}" destId="{EC799DE4-968C-4904-8A70-28F2ADDE0EEC}" srcOrd="2" destOrd="0" presId="urn:microsoft.com/office/officeart/2005/8/layout/orgChart1"/>
    <dgm:cxn modelId="{5A5657E7-E195-42DE-9D99-85BE9D0E7614}" type="presParOf" srcId="{D7F021FB-179B-4C1D-AF7F-723698399AA6}" destId="{5AFB60A1-67D6-4D42-83A8-5B6B544C4AB6}" srcOrd="6" destOrd="0" presId="urn:microsoft.com/office/officeart/2005/8/layout/orgChart1"/>
    <dgm:cxn modelId="{5B561A29-FAE2-44FD-848F-8A6322899539}" type="presParOf" srcId="{D7F021FB-179B-4C1D-AF7F-723698399AA6}" destId="{A8BEDFA7-EED1-4C67-8202-020ADF8C9188}" srcOrd="7" destOrd="0" presId="urn:microsoft.com/office/officeart/2005/8/layout/orgChart1"/>
    <dgm:cxn modelId="{26537360-8CB9-4739-BA9D-7DE8B77DA452}" type="presParOf" srcId="{A8BEDFA7-EED1-4C67-8202-020ADF8C9188}" destId="{30D7C172-6D73-4CFA-8F5D-24887A32E5FB}" srcOrd="0" destOrd="0" presId="urn:microsoft.com/office/officeart/2005/8/layout/orgChart1"/>
    <dgm:cxn modelId="{56AE354C-FA41-4FC0-9C63-13E03764522F}" type="presParOf" srcId="{30D7C172-6D73-4CFA-8F5D-24887A32E5FB}" destId="{A77FBBD3-380F-4171-980E-C70F4D6855EE}" srcOrd="0" destOrd="0" presId="urn:microsoft.com/office/officeart/2005/8/layout/orgChart1"/>
    <dgm:cxn modelId="{97A32AF2-6AD3-4D31-8FC0-4C1A41D5D382}" type="presParOf" srcId="{30D7C172-6D73-4CFA-8F5D-24887A32E5FB}" destId="{C246D631-3B4B-4F27-8DE6-8232B8B76FA6}" srcOrd="1" destOrd="0" presId="urn:microsoft.com/office/officeart/2005/8/layout/orgChart1"/>
    <dgm:cxn modelId="{FE3E1710-6810-446A-89AE-FAE1DB81A94B}" type="presParOf" srcId="{A8BEDFA7-EED1-4C67-8202-020ADF8C9188}" destId="{0329F445-735F-4628-A226-2D444260D6ED}" srcOrd="1" destOrd="0" presId="urn:microsoft.com/office/officeart/2005/8/layout/orgChart1"/>
    <dgm:cxn modelId="{E244B2C1-B880-4680-A3AC-601E6347B2D9}" type="presParOf" srcId="{A8BEDFA7-EED1-4C67-8202-020ADF8C9188}" destId="{513E57EC-B339-4F69-9F4E-11D1C82B5156}" srcOrd="2" destOrd="0" presId="urn:microsoft.com/office/officeart/2005/8/layout/orgChart1"/>
    <dgm:cxn modelId="{C9C40C4B-3142-4218-BD94-0C40CC9E020D}" type="presParOf" srcId="{D7F021FB-179B-4C1D-AF7F-723698399AA6}" destId="{E3DBE910-444C-415F-8FAA-A84E445E154E}" srcOrd="8" destOrd="0" presId="urn:microsoft.com/office/officeart/2005/8/layout/orgChart1"/>
    <dgm:cxn modelId="{B12E5F70-480F-4B72-ADFD-31CA940237F9}" type="presParOf" srcId="{D7F021FB-179B-4C1D-AF7F-723698399AA6}" destId="{53C1C61C-C8EB-4737-A63C-094EF3FD9413}" srcOrd="9" destOrd="0" presId="urn:microsoft.com/office/officeart/2005/8/layout/orgChart1"/>
    <dgm:cxn modelId="{90F9A6EA-D598-4434-9BED-2FD936F55361}" type="presParOf" srcId="{53C1C61C-C8EB-4737-A63C-094EF3FD9413}" destId="{1F0B9C0E-E0CC-401E-8055-4B2DD30B4262}" srcOrd="0" destOrd="0" presId="urn:microsoft.com/office/officeart/2005/8/layout/orgChart1"/>
    <dgm:cxn modelId="{B8282756-4A80-4BC5-87E0-D0968F7211F4}" type="presParOf" srcId="{1F0B9C0E-E0CC-401E-8055-4B2DD30B4262}" destId="{93D7A681-A86E-470D-A82A-547E7BFF0126}" srcOrd="0" destOrd="0" presId="urn:microsoft.com/office/officeart/2005/8/layout/orgChart1"/>
    <dgm:cxn modelId="{42E09C6C-AD2C-4EB6-891A-A7EA781236F5}" type="presParOf" srcId="{1F0B9C0E-E0CC-401E-8055-4B2DD30B4262}" destId="{060E40DA-F82B-4BD2-B481-F2473B0D5BCE}" srcOrd="1" destOrd="0" presId="urn:microsoft.com/office/officeart/2005/8/layout/orgChart1"/>
    <dgm:cxn modelId="{7DEE367B-32C7-47EA-BF35-0B0A1CA7D3A4}" type="presParOf" srcId="{53C1C61C-C8EB-4737-A63C-094EF3FD9413}" destId="{E496DDCD-E1E1-4121-B93E-FF1DB2AED8DE}" srcOrd="1" destOrd="0" presId="urn:microsoft.com/office/officeart/2005/8/layout/orgChart1"/>
    <dgm:cxn modelId="{72B422C3-3D50-4E7F-85FF-241C1D9A41AD}" type="presParOf" srcId="{53C1C61C-C8EB-4737-A63C-094EF3FD9413}" destId="{7539813B-9FFB-4B04-AC78-330D8CFA27D8}" srcOrd="2" destOrd="0" presId="urn:microsoft.com/office/officeart/2005/8/layout/orgChart1"/>
    <dgm:cxn modelId="{CC8E9223-DADF-4C37-824B-A5C187CA20C9}" type="presParOf" srcId="{497B0B37-416A-4278-AAED-0B6156A43F29}" destId="{1A9C65BD-939A-485A-847A-D5CEF8E5A1C8}" srcOrd="2" destOrd="0" presId="urn:microsoft.com/office/officeart/2005/8/layout/orgChart1"/>
    <dgm:cxn modelId="{94E544E9-CA5B-4C7F-915E-FC787B6EC45F}" type="presParOf" srcId="{392C17F9-652A-481B-993B-67726BF965D5}" destId="{6A21C0F9-FC5E-41C5-9A66-1DA14B1FB21E}" srcOrd="4" destOrd="0" presId="urn:microsoft.com/office/officeart/2005/8/layout/orgChart1"/>
    <dgm:cxn modelId="{E8F92958-660B-49E5-85A7-45FD117E9D8D}" type="presParOf" srcId="{6A21C0F9-FC5E-41C5-9A66-1DA14B1FB21E}" destId="{2899D0F1-BCB4-4A7B-A67C-8151F571E8C9}" srcOrd="0" destOrd="0" presId="urn:microsoft.com/office/officeart/2005/8/layout/orgChart1"/>
    <dgm:cxn modelId="{CDB4196D-5D1C-4944-9859-3D5494D748E8}" type="presParOf" srcId="{2899D0F1-BCB4-4A7B-A67C-8151F571E8C9}" destId="{14EDD00E-F08D-499A-8E6D-BDEBFC423960}" srcOrd="0" destOrd="0" presId="urn:microsoft.com/office/officeart/2005/8/layout/orgChart1"/>
    <dgm:cxn modelId="{0DCAD192-50D7-4ED7-9669-021CD4A8C894}" type="presParOf" srcId="{2899D0F1-BCB4-4A7B-A67C-8151F571E8C9}" destId="{512CF71F-DE95-439E-968E-4671D7764EB9}" srcOrd="1" destOrd="0" presId="urn:microsoft.com/office/officeart/2005/8/layout/orgChart1"/>
    <dgm:cxn modelId="{7982C26D-BE8A-4B1D-8472-4CD3E821A8A4}" type="presParOf" srcId="{6A21C0F9-FC5E-41C5-9A66-1DA14B1FB21E}" destId="{C8A6333C-590B-455A-BEBF-5327D9838C58}" srcOrd="1" destOrd="0" presId="urn:microsoft.com/office/officeart/2005/8/layout/orgChart1"/>
    <dgm:cxn modelId="{6E93EC71-2611-46F8-B2D8-E713915E9F60}" type="presParOf" srcId="{C8A6333C-590B-455A-BEBF-5327D9838C58}" destId="{86FAD2B8-8CBE-4C6A-9043-5E07B35D9877}" srcOrd="0" destOrd="0" presId="urn:microsoft.com/office/officeart/2005/8/layout/orgChart1"/>
    <dgm:cxn modelId="{024D5ACF-A242-479E-8560-C5E91D44125D}" type="presParOf" srcId="{C8A6333C-590B-455A-BEBF-5327D9838C58}" destId="{B6B47E87-176E-4D53-BA86-3BBE7884C85C}" srcOrd="1" destOrd="0" presId="urn:microsoft.com/office/officeart/2005/8/layout/orgChart1"/>
    <dgm:cxn modelId="{A3D3591A-4487-48A9-9513-FD6DEBBFFAC3}" type="presParOf" srcId="{B6B47E87-176E-4D53-BA86-3BBE7884C85C}" destId="{17A9CF99-5393-44AB-8BDD-BDEA9E545EB6}" srcOrd="0" destOrd="0" presId="urn:microsoft.com/office/officeart/2005/8/layout/orgChart1"/>
    <dgm:cxn modelId="{7583E7D6-D1E6-49FB-B290-924679E2382F}" type="presParOf" srcId="{17A9CF99-5393-44AB-8BDD-BDEA9E545EB6}" destId="{1AE3C14C-677A-4DE0-9C59-C3FF997F8A89}" srcOrd="0" destOrd="0" presId="urn:microsoft.com/office/officeart/2005/8/layout/orgChart1"/>
    <dgm:cxn modelId="{F0A7609D-FD89-4551-B42D-3622B6FD2EE9}" type="presParOf" srcId="{17A9CF99-5393-44AB-8BDD-BDEA9E545EB6}" destId="{EB478E1D-4771-4530-917B-B85193788AE3}" srcOrd="1" destOrd="0" presId="urn:microsoft.com/office/officeart/2005/8/layout/orgChart1"/>
    <dgm:cxn modelId="{AA94760C-1BBF-477E-BDF5-3FE918BCCEF2}" type="presParOf" srcId="{B6B47E87-176E-4D53-BA86-3BBE7884C85C}" destId="{E57F648D-0FEE-4908-BD8C-D62F4C59FCBE}" srcOrd="1" destOrd="0" presId="urn:microsoft.com/office/officeart/2005/8/layout/orgChart1"/>
    <dgm:cxn modelId="{43A7344C-DDBD-4A2C-937C-0E1334F2665C}" type="presParOf" srcId="{B6B47E87-176E-4D53-BA86-3BBE7884C85C}" destId="{A8766B13-608C-43AE-9D5A-5B8B7B4095ED}" srcOrd="2" destOrd="0" presId="urn:microsoft.com/office/officeart/2005/8/layout/orgChart1"/>
    <dgm:cxn modelId="{E422ACFE-C42D-4105-8270-67B8F33191B9}" type="presParOf" srcId="{C8A6333C-590B-455A-BEBF-5327D9838C58}" destId="{BC39466A-174F-4C16-AEAF-01FFC0A57DB6}" srcOrd="2" destOrd="0" presId="urn:microsoft.com/office/officeart/2005/8/layout/orgChart1"/>
    <dgm:cxn modelId="{62616B51-E6EA-411E-AAC6-8D5203A4AB20}" type="presParOf" srcId="{C8A6333C-590B-455A-BEBF-5327D9838C58}" destId="{D2818875-795B-452F-8577-A7710C3EC09D}" srcOrd="3" destOrd="0" presId="urn:microsoft.com/office/officeart/2005/8/layout/orgChart1"/>
    <dgm:cxn modelId="{CC471D5A-F101-4EB3-B7DA-B2F0273C0939}" type="presParOf" srcId="{D2818875-795B-452F-8577-A7710C3EC09D}" destId="{A9AE7E39-0AE7-44BC-8938-175B1A51AD83}" srcOrd="0" destOrd="0" presId="urn:microsoft.com/office/officeart/2005/8/layout/orgChart1"/>
    <dgm:cxn modelId="{86EAF403-0B0B-49F9-9BDD-EEF03504F426}" type="presParOf" srcId="{A9AE7E39-0AE7-44BC-8938-175B1A51AD83}" destId="{9E852FA5-37C3-44DE-90DC-3FACD8EACD07}" srcOrd="0" destOrd="0" presId="urn:microsoft.com/office/officeart/2005/8/layout/orgChart1"/>
    <dgm:cxn modelId="{0A6AA9AB-FA68-4BC9-BF79-8B7477485E65}" type="presParOf" srcId="{A9AE7E39-0AE7-44BC-8938-175B1A51AD83}" destId="{79DC3354-EFBF-4BEC-B160-599E28A9D810}" srcOrd="1" destOrd="0" presId="urn:microsoft.com/office/officeart/2005/8/layout/orgChart1"/>
    <dgm:cxn modelId="{76F0BF90-2A32-4085-88F7-3C99AEDD7DF8}" type="presParOf" srcId="{D2818875-795B-452F-8577-A7710C3EC09D}" destId="{2570F7D8-2BD5-4973-8CB4-2808A7D185AB}" srcOrd="1" destOrd="0" presId="urn:microsoft.com/office/officeart/2005/8/layout/orgChart1"/>
    <dgm:cxn modelId="{B2518389-6163-48E8-ACCC-D5FD3BF57DE6}" type="presParOf" srcId="{D2818875-795B-452F-8577-A7710C3EC09D}" destId="{41E235B5-A9F8-42E6-B3F2-AA14B6913D66}" srcOrd="2" destOrd="0" presId="urn:microsoft.com/office/officeart/2005/8/layout/orgChart1"/>
    <dgm:cxn modelId="{C710910D-0E40-4170-805E-0FCDBDD6E61E}" type="presParOf" srcId="{6A21C0F9-FC5E-41C5-9A66-1DA14B1FB21E}" destId="{2B2619CF-9CF9-4A83-8C01-58A81C1C1075}"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8D5D3E-BE1A-49F6-9210-22B446A38A57}"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4C00935-6BA7-4091-AA37-A5A487B4BC27}">
      <dgm:prSet phldrT="[Text]" custT="1"/>
      <dgm:spPr/>
      <dgm:t>
        <a:bodyPr/>
        <a:lstStyle/>
        <a:p>
          <a:r>
            <a:rPr lang="en-US" sz="2000" dirty="0"/>
            <a:t>pandas</a:t>
          </a:r>
        </a:p>
      </dgm:t>
    </dgm:pt>
    <dgm:pt modelId="{07DBACBE-5FB6-473A-AE3B-DBF98EFB1E09}" type="parTrans" cxnId="{4C32E7D7-34A8-4E39-9A2F-217E30080918}">
      <dgm:prSet/>
      <dgm:spPr/>
      <dgm:t>
        <a:bodyPr/>
        <a:lstStyle/>
        <a:p>
          <a:endParaRPr lang="en-US"/>
        </a:p>
      </dgm:t>
    </dgm:pt>
    <dgm:pt modelId="{AA3B1E6C-CDC5-4F3F-84ED-1DF64F378508}" type="sibTrans" cxnId="{4C32E7D7-34A8-4E39-9A2F-217E30080918}">
      <dgm:prSet/>
      <dgm:spPr/>
      <dgm:t>
        <a:bodyPr/>
        <a:lstStyle/>
        <a:p>
          <a:endParaRPr lang="en-US"/>
        </a:p>
      </dgm:t>
    </dgm:pt>
    <dgm:pt modelId="{4EC81771-AE01-4222-B8D2-5558AF70FB91}">
      <dgm:prSet phldrT="[Text]" custT="1"/>
      <dgm:spPr/>
      <dgm:t>
        <a:bodyPr/>
        <a:lstStyle/>
        <a:p>
          <a:r>
            <a:rPr lang="en-US" sz="2000" dirty="0" err="1"/>
            <a:t>Numpy</a:t>
          </a:r>
          <a:endParaRPr lang="en-US" sz="2000" dirty="0"/>
        </a:p>
      </dgm:t>
    </dgm:pt>
    <dgm:pt modelId="{972C9B3D-3CB2-47C8-8EFF-98383880BCA1}" type="parTrans" cxnId="{9ED8D052-E54D-48D8-B65C-D5645E646B14}">
      <dgm:prSet/>
      <dgm:spPr/>
      <dgm:t>
        <a:bodyPr/>
        <a:lstStyle/>
        <a:p>
          <a:endParaRPr lang="en-US"/>
        </a:p>
      </dgm:t>
    </dgm:pt>
    <dgm:pt modelId="{EF318F48-942A-4218-930C-9CF52439CC45}" type="sibTrans" cxnId="{9ED8D052-E54D-48D8-B65C-D5645E646B14}">
      <dgm:prSet/>
      <dgm:spPr/>
      <dgm:t>
        <a:bodyPr/>
        <a:lstStyle/>
        <a:p>
          <a:endParaRPr lang="en-US"/>
        </a:p>
      </dgm:t>
    </dgm:pt>
    <dgm:pt modelId="{6FF78B2F-BEBB-4E51-8120-E4BA82AC3BEE}">
      <dgm:prSet phldrT="[Text]" custT="1"/>
      <dgm:spPr/>
      <dgm:t>
        <a:bodyPr/>
        <a:lstStyle/>
        <a:p>
          <a:r>
            <a:rPr lang="en-US" sz="2000" dirty="0"/>
            <a:t>classifier</a:t>
          </a:r>
        </a:p>
      </dgm:t>
    </dgm:pt>
    <dgm:pt modelId="{9AE1921A-DDBC-416B-A560-06A6C1B6B408}" type="sibTrans" cxnId="{2F75AB17-8C18-4790-BC92-AE696CD36E64}">
      <dgm:prSet/>
      <dgm:spPr/>
      <dgm:t>
        <a:bodyPr/>
        <a:lstStyle/>
        <a:p>
          <a:endParaRPr lang="en-US"/>
        </a:p>
      </dgm:t>
    </dgm:pt>
    <dgm:pt modelId="{76305A7A-9DF1-4CDD-81C0-0BC70BA0FE83}" type="parTrans" cxnId="{2F75AB17-8C18-4790-BC92-AE696CD36E64}">
      <dgm:prSet/>
      <dgm:spPr/>
      <dgm:t>
        <a:bodyPr/>
        <a:lstStyle/>
        <a:p>
          <a:endParaRPr lang="en-US"/>
        </a:p>
      </dgm:t>
    </dgm:pt>
    <dgm:pt modelId="{8E68B7CB-7C98-4C6F-9EA4-6C5ACB350495}">
      <dgm:prSet phldrT="[Text]" custT="1"/>
      <dgm:spPr/>
      <dgm:t>
        <a:bodyPr/>
        <a:lstStyle/>
        <a:p>
          <a:r>
            <a:rPr lang="en-US" sz="2000" dirty="0" err="1"/>
            <a:t>sklearn</a:t>
          </a:r>
          <a:endParaRPr lang="en-US" sz="2000" dirty="0"/>
        </a:p>
      </dgm:t>
    </dgm:pt>
    <dgm:pt modelId="{543259BB-5E40-45E0-AD08-D0806D6D0A8B}" type="sibTrans" cxnId="{C01A8838-2496-46B8-A491-2FAE5C5676DA}">
      <dgm:prSet/>
      <dgm:spPr/>
      <dgm:t>
        <a:bodyPr/>
        <a:lstStyle/>
        <a:p>
          <a:endParaRPr lang="en-US"/>
        </a:p>
      </dgm:t>
    </dgm:pt>
    <dgm:pt modelId="{27C21979-D41A-4245-BDB9-05ACF3902C08}" type="parTrans" cxnId="{C01A8838-2496-46B8-A491-2FAE5C5676DA}">
      <dgm:prSet/>
      <dgm:spPr/>
      <dgm:t>
        <a:bodyPr/>
        <a:lstStyle/>
        <a:p>
          <a:endParaRPr lang="en-US"/>
        </a:p>
      </dgm:t>
    </dgm:pt>
    <dgm:pt modelId="{647A4A12-3695-45AD-BD47-3622C0AE2C13}">
      <dgm:prSet phldrT="[Text]" custT="1"/>
      <dgm:spPr/>
      <dgm:t>
        <a:bodyPr/>
        <a:lstStyle/>
        <a:p>
          <a:r>
            <a:rPr lang="en-US" sz="1800" dirty="0"/>
            <a:t>Matplotlib</a:t>
          </a:r>
        </a:p>
      </dgm:t>
    </dgm:pt>
    <dgm:pt modelId="{FBBE502A-5E47-4FE3-A66A-1C43545ED454}" type="sibTrans" cxnId="{212D0B1A-AE24-4015-A58F-060816E404F7}">
      <dgm:prSet/>
      <dgm:spPr/>
      <dgm:t>
        <a:bodyPr/>
        <a:lstStyle/>
        <a:p>
          <a:endParaRPr lang="en-US"/>
        </a:p>
      </dgm:t>
    </dgm:pt>
    <dgm:pt modelId="{91E07EFC-6CA5-4948-961C-A9B5B9284C35}" type="parTrans" cxnId="{212D0B1A-AE24-4015-A58F-060816E404F7}">
      <dgm:prSet/>
      <dgm:spPr/>
      <dgm:t>
        <a:bodyPr/>
        <a:lstStyle/>
        <a:p>
          <a:endParaRPr lang="en-US"/>
        </a:p>
      </dgm:t>
    </dgm:pt>
    <dgm:pt modelId="{2FC3829E-FC1C-40D2-8DB1-585310B51A26}" type="pres">
      <dgm:prSet presAssocID="{C38D5D3E-BE1A-49F6-9210-22B446A38A57}" presName="Name0" presStyleCnt="0">
        <dgm:presLayoutVars>
          <dgm:dir/>
          <dgm:resizeHandles val="exact"/>
        </dgm:presLayoutVars>
      </dgm:prSet>
      <dgm:spPr/>
    </dgm:pt>
    <dgm:pt modelId="{4730B104-F4FA-4885-B62E-C4BFB0987667}" type="pres">
      <dgm:prSet presAssocID="{34C00935-6BA7-4091-AA37-A5A487B4BC27}" presName="compNode" presStyleCnt="0"/>
      <dgm:spPr/>
    </dgm:pt>
    <dgm:pt modelId="{2C2D1862-64ED-4E85-97B2-42ABA7C1EAFE}" type="pres">
      <dgm:prSet presAssocID="{34C00935-6BA7-4091-AA37-A5A487B4BC27}" presName="pictRect" presStyleLbl="node1" presStyleIdx="0" presStyleCnt="5" custLinFactNeighborX="-59466"/>
      <dgm:spPr>
        <a:blipFill rotWithShape="1">
          <a:blip xmlns:r="http://schemas.openxmlformats.org/officeDocument/2006/relationships" r:embed="rId1"/>
          <a:srcRect/>
          <a:stretch>
            <a:fillRect l="-14000" r="-14000"/>
          </a:stretch>
        </a:blipFill>
      </dgm:spPr>
    </dgm:pt>
    <dgm:pt modelId="{F9B82A4F-EC88-4228-A750-45C7FC64E0E3}" type="pres">
      <dgm:prSet presAssocID="{34C00935-6BA7-4091-AA37-A5A487B4BC27}" presName="textRect" presStyleLbl="revTx" presStyleIdx="0" presStyleCnt="5" custLinFactNeighborX="-46616" custLinFactNeighborY="12913">
        <dgm:presLayoutVars>
          <dgm:bulletEnabled val="1"/>
        </dgm:presLayoutVars>
      </dgm:prSet>
      <dgm:spPr/>
    </dgm:pt>
    <dgm:pt modelId="{35C45140-566A-46F7-A3BA-D8E96ADC954C}" type="pres">
      <dgm:prSet presAssocID="{AA3B1E6C-CDC5-4F3F-84ED-1DF64F378508}" presName="sibTrans" presStyleLbl="sibTrans2D1" presStyleIdx="0" presStyleCnt="0"/>
      <dgm:spPr/>
    </dgm:pt>
    <dgm:pt modelId="{F6D87167-7461-4615-8CE6-4C0E0D0C8702}" type="pres">
      <dgm:prSet presAssocID="{4EC81771-AE01-4222-B8D2-5558AF70FB91}" presName="compNode" presStyleCnt="0"/>
      <dgm:spPr/>
    </dgm:pt>
    <dgm:pt modelId="{8620853C-C321-403C-B5D1-A12E3EEA8005}" type="pres">
      <dgm:prSet presAssocID="{4EC81771-AE01-4222-B8D2-5558AF70FB91}" presName="pictRect" presStyleLbl="node1" presStyleIdx="1" presStyleCnt="5"/>
      <dgm:spPr>
        <a:blipFill rotWithShape="1">
          <a:blip xmlns:r="http://schemas.openxmlformats.org/officeDocument/2006/relationships" r:embed="rId2"/>
          <a:srcRect/>
          <a:stretch>
            <a:fillRect l="-9000" r="-9000"/>
          </a:stretch>
        </a:blipFill>
      </dgm:spPr>
    </dgm:pt>
    <dgm:pt modelId="{53707EA3-1C71-4745-B8B6-26D93B4B1898}" type="pres">
      <dgm:prSet presAssocID="{4EC81771-AE01-4222-B8D2-5558AF70FB91}" presName="textRect" presStyleLbl="revTx" presStyleIdx="1" presStyleCnt="5">
        <dgm:presLayoutVars>
          <dgm:bulletEnabled val="1"/>
        </dgm:presLayoutVars>
      </dgm:prSet>
      <dgm:spPr/>
    </dgm:pt>
    <dgm:pt modelId="{C421CB47-3DF8-42C3-9B94-BF043DF1881C}" type="pres">
      <dgm:prSet presAssocID="{EF318F48-942A-4218-930C-9CF52439CC45}" presName="sibTrans" presStyleLbl="sibTrans2D1" presStyleIdx="0" presStyleCnt="0"/>
      <dgm:spPr/>
    </dgm:pt>
    <dgm:pt modelId="{6DA1FF70-16DC-429F-8884-F63B78670270}" type="pres">
      <dgm:prSet presAssocID="{647A4A12-3695-45AD-BD47-3622C0AE2C13}" presName="compNode" presStyleCnt="0"/>
      <dgm:spPr/>
    </dgm:pt>
    <dgm:pt modelId="{4C5E40A8-BBC3-4220-AD89-E2F327637ABB}" type="pres">
      <dgm:prSet presAssocID="{647A4A12-3695-45AD-BD47-3622C0AE2C13}" presName="pictRect" presStyleLbl="node1" presStyleIdx="2" presStyleCnt="5"/>
      <dgm:spPr>
        <a:blipFill rotWithShape="1">
          <a:blip xmlns:r="http://schemas.openxmlformats.org/officeDocument/2006/relationships" r:embed="rId3"/>
          <a:srcRect/>
          <a:stretch>
            <a:fillRect t="-4000" b="-4000"/>
          </a:stretch>
        </a:blipFill>
      </dgm:spPr>
    </dgm:pt>
    <dgm:pt modelId="{AA0BD5D6-A5B9-42D4-A2B2-E8FFD53C7AFB}" type="pres">
      <dgm:prSet presAssocID="{647A4A12-3695-45AD-BD47-3622C0AE2C13}" presName="textRect" presStyleLbl="revTx" presStyleIdx="2" presStyleCnt="5" custScaleX="92222" custScaleY="94543">
        <dgm:presLayoutVars>
          <dgm:bulletEnabled val="1"/>
        </dgm:presLayoutVars>
      </dgm:prSet>
      <dgm:spPr/>
    </dgm:pt>
    <dgm:pt modelId="{9F19715A-10FC-4D7A-A106-3CFAADDB3AB1}" type="pres">
      <dgm:prSet presAssocID="{FBBE502A-5E47-4FE3-A66A-1C43545ED454}" presName="sibTrans" presStyleLbl="sibTrans2D1" presStyleIdx="0" presStyleCnt="0"/>
      <dgm:spPr/>
    </dgm:pt>
    <dgm:pt modelId="{BAC6EE5E-8D77-4A0F-8F77-74CBF131D136}" type="pres">
      <dgm:prSet presAssocID="{8E68B7CB-7C98-4C6F-9EA4-6C5ACB350495}" presName="compNode" presStyleCnt="0"/>
      <dgm:spPr/>
    </dgm:pt>
    <dgm:pt modelId="{F1E8B46A-F0E3-4B47-B895-A4C2D43B86FF}" type="pres">
      <dgm:prSet presAssocID="{8E68B7CB-7C98-4C6F-9EA4-6C5ACB350495}" presName="pictRect" presStyleLbl="node1" presStyleIdx="3" presStyleCnt="5" custLinFactNeighborX="1026" custLinFactNeighborY="385"/>
      <dgm:spPr>
        <a:blipFill rotWithShape="1">
          <a:blip xmlns:r="http://schemas.openxmlformats.org/officeDocument/2006/relationships" r:embed="rId4"/>
          <a:srcRect/>
          <a:stretch>
            <a:fillRect l="-6000" r="-6000"/>
          </a:stretch>
        </a:blipFill>
      </dgm:spPr>
    </dgm:pt>
    <dgm:pt modelId="{4056D241-460D-4965-A532-1973B1E4B366}" type="pres">
      <dgm:prSet presAssocID="{8E68B7CB-7C98-4C6F-9EA4-6C5ACB350495}" presName="textRect" presStyleLbl="revTx" presStyleIdx="3" presStyleCnt="5" custLinFactNeighborX="1173" custLinFactNeighborY="2789">
        <dgm:presLayoutVars>
          <dgm:bulletEnabled val="1"/>
        </dgm:presLayoutVars>
      </dgm:prSet>
      <dgm:spPr/>
    </dgm:pt>
    <dgm:pt modelId="{5B79FA10-9F14-491D-9723-5D9EE861CEDB}" type="pres">
      <dgm:prSet presAssocID="{543259BB-5E40-45E0-AD08-D0806D6D0A8B}" presName="sibTrans" presStyleLbl="sibTrans2D1" presStyleIdx="0" presStyleCnt="0"/>
      <dgm:spPr/>
    </dgm:pt>
    <dgm:pt modelId="{351AC270-D185-4313-82A8-57DC0DE4E7AF}" type="pres">
      <dgm:prSet presAssocID="{6FF78B2F-BEBB-4E51-8120-E4BA82AC3BEE}" presName="compNode" presStyleCnt="0"/>
      <dgm:spPr/>
    </dgm:pt>
    <dgm:pt modelId="{FADDDFB5-0101-42BA-A070-418EAE7085C9}" type="pres">
      <dgm:prSet presAssocID="{6FF78B2F-BEBB-4E51-8120-E4BA82AC3BEE}" presName="pictRect" presStyleLbl="node1" presStyleIdx="4" presStyleCnt="5"/>
      <dgm:spPr>
        <a:blipFill rotWithShape="1">
          <a:blip xmlns:r="http://schemas.openxmlformats.org/officeDocument/2006/relationships" r:embed="rId5"/>
          <a:srcRect/>
          <a:stretch>
            <a:fillRect l="-14000" r="-14000"/>
          </a:stretch>
        </a:blipFill>
      </dgm:spPr>
    </dgm:pt>
    <dgm:pt modelId="{7BEF87BF-F6E8-418F-81D9-189644E5436F}" type="pres">
      <dgm:prSet presAssocID="{6FF78B2F-BEBB-4E51-8120-E4BA82AC3BEE}" presName="textRect" presStyleLbl="revTx" presStyleIdx="4" presStyleCnt="5">
        <dgm:presLayoutVars>
          <dgm:bulletEnabled val="1"/>
        </dgm:presLayoutVars>
      </dgm:prSet>
      <dgm:spPr/>
    </dgm:pt>
  </dgm:ptLst>
  <dgm:cxnLst>
    <dgm:cxn modelId="{2F75AB17-8C18-4790-BC92-AE696CD36E64}" srcId="{C38D5D3E-BE1A-49F6-9210-22B446A38A57}" destId="{6FF78B2F-BEBB-4E51-8120-E4BA82AC3BEE}" srcOrd="4" destOrd="0" parTransId="{76305A7A-9DF1-4CDD-81C0-0BC70BA0FE83}" sibTransId="{9AE1921A-DDBC-416B-A560-06A6C1B6B408}"/>
    <dgm:cxn modelId="{212D0B1A-AE24-4015-A58F-060816E404F7}" srcId="{C38D5D3E-BE1A-49F6-9210-22B446A38A57}" destId="{647A4A12-3695-45AD-BD47-3622C0AE2C13}" srcOrd="2" destOrd="0" parTransId="{91E07EFC-6CA5-4948-961C-A9B5B9284C35}" sibTransId="{FBBE502A-5E47-4FE3-A66A-1C43545ED454}"/>
    <dgm:cxn modelId="{8D848432-F18B-4027-8ED6-3A9E3F1A66D8}" type="presOf" srcId="{EF318F48-942A-4218-930C-9CF52439CC45}" destId="{C421CB47-3DF8-42C3-9B94-BF043DF1881C}" srcOrd="0" destOrd="0" presId="urn:microsoft.com/office/officeart/2005/8/layout/pList1"/>
    <dgm:cxn modelId="{C01A8838-2496-46B8-A491-2FAE5C5676DA}" srcId="{C38D5D3E-BE1A-49F6-9210-22B446A38A57}" destId="{8E68B7CB-7C98-4C6F-9EA4-6C5ACB350495}" srcOrd="3" destOrd="0" parTransId="{27C21979-D41A-4245-BDB9-05ACF3902C08}" sibTransId="{543259BB-5E40-45E0-AD08-D0806D6D0A8B}"/>
    <dgm:cxn modelId="{0D9EFD6A-76B6-47F5-9D27-EEE0649C9811}" type="presOf" srcId="{8E68B7CB-7C98-4C6F-9EA4-6C5ACB350495}" destId="{4056D241-460D-4965-A532-1973B1E4B366}" srcOrd="0" destOrd="0" presId="urn:microsoft.com/office/officeart/2005/8/layout/pList1"/>
    <dgm:cxn modelId="{9ED8D052-E54D-48D8-B65C-D5645E646B14}" srcId="{C38D5D3E-BE1A-49F6-9210-22B446A38A57}" destId="{4EC81771-AE01-4222-B8D2-5558AF70FB91}" srcOrd="1" destOrd="0" parTransId="{972C9B3D-3CB2-47C8-8EFF-98383880BCA1}" sibTransId="{EF318F48-942A-4218-930C-9CF52439CC45}"/>
    <dgm:cxn modelId="{B4BE397D-EE78-4A04-A771-0D1A0832A26D}" type="presOf" srcId="{6FF78B2F-BEBB-4E51-8120-E4BA82AC3BEE}" destId="{7BEF87BF-F6E8-418F-81D9-189644E5436F}" srcOrd="0" destOrd="0" presId="urn:microsoft.com/office/officeart/2005/8/layout/pList1"/>
    <dgm:cxn modelId="{43AD2993-4444-446A-8B3E-7261DA636A88}" type="presOf" srcId="{647A4A12-3695-45AD-BD47-3622C0AE2C13}" destId="{AA0BD5D6-A5B9-42D4-A2B2-E8FFD53C7AFB}" srcOrd="0" destOrd="0" presId="urn:microsoft.com/office/officeart/2005/8/layout/pList1"/>
    <dgm:cxn modelId="{042AA39D-8353-42BE-A7D2-56CB1494A7A9}" type="presOf" srcId="{AA3B1E6C-CDC5-4F3F-84ED-1DF64F378508}" destId="{35C45140-566A-46F7-A3BA-D8E96ADC954C}" srcOrd="0" destOrd="0" presId="urn:microsoft.com/office/officeart/2005/8/layout/pList1"/>
    <dgm:cxn modelId="{0421A6C0-15C7-415E-A4B9-01149397DDB6}" type="presOf" srcId="{FBBE502A-5E47-4FE3-A66A-1C43545ED454}" destId="{9F19715A-10FC-4D7A-A106-3CFAADDB3AB1}" srcOrd="0" destOrd="0" presId="urn:microsoft.com/office/officeart/2005/8/layout/pList1"/>
    <dgm:cxn modelId="{9D03B2C1-EE61-4317-A699-DEAFF9248DF4}" type="presOf" srcId="{34C00935-6BA7-4091-AA37-A5A487B4BC27}" destId="{F9B82A4F-EC88-4228-A750-45C7FC64E0E3}" srcOrd="0" destOrd="0" presId="urn:microsoft.com/office/officeart/2005/8/layout/pList1"/>
    <dgm:cxn modelId="{240A3BC4-9D8A-4A3C-B714-EDCF737FAAB5}" type="presOf" srcId="{C38D5D3E-BE1A-49F6-9210-22B446A38A57}" destId="{2FC3829E-FC1C-40D2-8DB1-585310B51A26}" srcOrd="0" destOrd="0" presId="urn:microsoft.com/office/officeart/2005/8/layout/pList1"/>
    <dgm:cxn modelId="{4C32E7D7-34A8-4E39-9A2F-217E30080918}" srcId="{C38D5D3E-BE1A-49F6-9210-22B446A38A57}" destId="{34C00935-6BA7-4091-AA37-A5A487B4BC27}" srcOrd="0" destOrd="0" parTransId="{07DBACBE-5FB6-473A-AE3B-DBF98EFB1E09}" sibTransId="{AA3B1E6C-CDC5-4F3F-84ED-1DF64F378508}"/>
    <dgm:cxn modelId="{83A072DC-6FA8-4729-972D-2C08B4A7F4D1}" type="presOf" srcId="{543259BB-5E40-45E0-AD08-D0806D6D0A8B}" destId="{5B79FA10-9F14-491D-9723-5D9EE861CEDB}" srcOrd="0" destOrd="0" presId="urn:microsoft.com/office/officeart/2005/8/layout/pList1"/>
    <dgm:cxn modelId="{2A2E65FD-DBBD-4BFD-BF6E-08217E211194}" type="presOf" srcId="{4EC81771-AE01-4222-B8D2-5558AF70FB91}" destId="{53707EA3-1C71-4745-B8B6-26D93B4B1898}" srcOrd="0" destOrd="0" presId="urn:microsoft.com/office/officeart/2005/8/layout/pList1"/>
    <dgm:cxn modelId="{E5208CC5-6D94-4653-8023-363419414ECA}" type="presParOf" srcId="{2FC3829E-FC1C-40D2-8DB1-585310B51A26}" destId="{4730B104-F4FA-4885-B62E-C4BFB0987667}" srcOrd="0" destOrd="0" presId="urn:microsoft.com/office/officeart/2005/8/layout/pList1"/>
    <dgm:cxn modelId="{0E1A441E-44FB-413D-B4D8-5C921CD4C647}" type="presParOf" srcId="{4730B104-F4FA-4885-B62E-C4BFB0987667}" destId="{2C2D1862-64ED-4E85-97B2-42ABA7C1EAFE}" srcOrd="0" destOrd="0" presId="urn:microsoft.com/office/officeart/2005/8/layout/pList1"/>
    <dgm:cxn modelId="{704F690D-0A81-4CE8-8153-4F05D11BF646}" type="presParOf" srcId="{4730B104-F4FA-4885-B62E-C4BFB0987667}" destId="{F9B82A4F-EC88-4228-A750-45C7FC64E0E3}" srcOrd="1" destOrd="0" presId="urn:microsoft.com/office/officeart/2005/8/layout/pList1"/>
    <dgm:cxn modelId="{12C3D86E-086A-48C5-B453-8D4DAB4C0129}" type="presParOf" srcId="{2FC3829E-FC1C-40D2-8DB1-585310B51A26}" destId="{35C45140-566A-46F7-A3BA-D8E96ADC954C}" srcOrd="1" destOrd="0" presId="urn:microsoft.com/office/officeart/2005/8/layout/pList1"/>
    <dgm:cxn modelId="{0963E5F9-A0D0-4A76-BAF3-41FF8712DDA6}" type="presParOf" srcId="{2FC3829E-FC1C-40D2-8DB1-585310B51A26}" destId="{F6D87167-7461-4615-8CE6-4C0E0D0C8702}" srcOrd="2" destOrd="0" presId="urn:microsoft.com/office/officeart/2005/8/layout/pList1"/>
    <dgm:cxn modelId="{48A98308-53D6-45F7-BB6D-DD3F9B33D7E2}" type="presParOf" srcId="{F6D87167-7461-4615-8CE6-4C0E0D0C8702}" destId="{8620853C-C321-403C-B5D1-A12E3EEA8005}" srcOrd="0" destOrd="0" presId="urn:microsoft.com/office/officeart/2005/8/layout/pList1"/>
    <dgm:cxn modelId="{A85F4AA2-D82A-4DBE-9F30-0214F0E1DE16}" type="presParOf" srcId="{F6D87167-7461-4615-8CE6-4C0E0D0C8702}" destId="{53707EA3-1C71-4745-B8B6-26D93B4B1898}" srcOrd="1" destOrd="0" presId="urn:microsoft.com/office/officeart/2005/8/layout/pList1"/>
    <dgm:cxn modelId="{4946548B-0A45-4F58-A7A1-0C59620BB9F0}" type="presParOf" srcId="{2FC3829E-FC1C-40D2-8DB1-585310B51A26}" destId="{C421CB47-3DF8-42C3-9B94-BF043DF1881C}" srcOrd="3" destOrd="0" presId="urn:microsoft.com/office/officeart/2005/8/layout/pList1"/>
    <dgm:cxn modelId="{965329A2-E729-4290-8160-6F8E0F8507E2}" type="presParOf" srcId="{2FC3829E-FC1C-40D2-8DB1-585310B51A26}" destId="{6DA1FF70-16DC-429F-8884-F63B78670270}" srcOrd="4" destOrd="0" presId="urn:microsoft.com/office/officeart/2005/8/layout/pList1"/>
    <dgm:cxn modelId="{78889351-99D0-4859-BA50-2F3FE7C5F19A}" type="presParOf" srcId="{6DA1FF70-16DC-429F-8884-F63B78670270}" destId="{4C5E40A8-BBC3-4220-AD89-E2F327637ABB}" srcOrd="0" destOrd="0" presId="urn:microsoft.com/office/officeart/2005/8/layout/pList1"/>
    <dgm:cxn modelId="{6C55CB38-0A27-42C6-8F72-79058CB36E51}" type="presParOf" srcId="{6DA1FF70-16DC-429F-8884-F63B78670270}" destId="{AA0BD5D6-A5B9-42D4-A2B2-E8FFD53C7AFB}" srcOrd="1" destOrd="0" presId="urn:microsoft.com/office/officeart/2005/8/layout/pList1"/>
    <dgm:cxn modelId="{E28877BD-5B26-4BC3-9B29-73B4DF9DEDE0}" type="presParOf" srcId="{2FC3829E-FC1C-40D2-8DB1-585310B51A26}" destId="{9F19715A-10FC-4D7A-A106-3CFAADDB3AB1}" srcOrd="5" destOrd="0" presId="urn:microsoft.com/office/officeart/2005/8/layout/pList1"/>
    <dgm:cxn modelId="{1EF24F10-B53F-4123-8BA1-BC7B179A6BE5}" type="presParOf" srcId="{2FC3829E-FC1C-40D2-8DB1-585310B51A26}" destId="{BAC6EE5E-8D77-4A0F-8F77-74CBF131D136}" srcOrd="6" destOrd="0" presId="urn:microsoft.com/office/officeart/2005/8/layout/pList1"/>
    <dgm:cxn modelId="{E1808A33-A647-4C9F-939A-E7BCFEAD9475}" type="presParOf" srcId="{BAC6EE5E-8D77-4A0F-8F77-74CBF131D136}" destId="{F1E8B46A-F0E3-4B47-B895-A4C2D43B86FF}" srcOrd="0" destOrd="0" presId="urn:microsoft.com/office/officeart/2005/8/layout/pList1"/>
    <dgm:cxn modelId="{45FC9490-79E6-4723-8C34-64FA3FB313FF}" type="presParOf" srcId="{BAC6EE5E-8D77-4A0F-8F77-74CBF131D136}" destId="{4056D241-460D-4965-A532-1973B1E4B366}" srcOrd="1" destOrd="0" presId="urn:microsoft.com/office/officeart/2005/8/layout/pList1"/>
    <dgm:cxn modelId="{D57499D1-1031-4B2C-A500-331A5D0D90E4}" type="presParOf" srcId="{2FC3829E-FC1C-40D2-8DB1-585310B51A26}" destId="{5B79FA10-9F14-491D-9723-5D9EE861CEDB}" srcOrd="7" destOrd="0" presId="urn:microsoft.com/office/officeart/2005/8/layout/pList1"/>
    <dgm:cxn modelId="{8A4808F7-B3A1-4E7F-881C-1945CFB26976}" type="presParOf" srcId="{2FC3829E-FC1C-40D2-8DB1-585310B51A26}" destId="{351AC270-D185-4313-82A8-57DC0DE4E7AF}" srcOrd="8" destOrd="0" presId="urn:microsoft.com/office/officeart/2005/8/layout/pList1"/>
    <dgm:cxn modelId="{B95A6FC7-4F4B-45DE-A5AA-C5A5371161D4}" type="presParOf" srcId="{351AC270-D185-4313-82A8-57DC0DE4E7AF}" destId="{FADDDFB5-0101-42BA-A070-418EAE7085C9}" srcOrd="0" destOrd="0" presId="urn:microsoft.com/office/officeart/2005/8/layout/pList1"/>
    <dgm:cxn modelId="{6E07DAAD-C08A-4474-A1BF-F3F04BB5D0B0}" type="presParOf" srcId="{351AC270-D185-4313-82A8-57DC0DE4E7AF}" destId="{7BEF87BF-F6E8-418F-81D9-189644E5436F}"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9466A-174F-4C16-AEAF-01FFC0A57DB6}">
      <dsp:nvSpPr>
        <dsp:cNvPr id="0" name=""/>
        <dsp:cNvSpPr/>
      </dsp:nvSpPr>
      <dsp:spPr>
        <a:xfrm>
          <a:off x="4936587" y="4157352"/>
          <a:ext cx="831585" cy="246474"/>
        </a:xfrm>
        <a:custGeom>
          <a:avLst/>
          <a:gdLst/>
          <a:ahLst/>
          <a:cxnLst/>
          <a:rect l="0" t="0" r="0" b="0"/>
          <a:pathLst>
            <a:path>
              <a:moveTo>
                <a:pt x="0" y="0"/>
              </a:moveTo>
              <a:lnTo>
                <a:pt x="0" y="137984"/>
              </a:lnTo>
              <a:lnTo>
                <a:pt x="831585" y="137984"/>
              </a:lnTo>
              <a:lnTo>
                <a:pt x="831585" y="246474"/>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0">
          <a:scrgbClr r="0" g="0" b="0"/>
        </a:fillRef>
        <a:effectRef idx="0">
          <a:scrgbClr r="0" g="0" b="0"/>
        </a:effectRef>
        <a:fontRef idx="minor"/>
      </dsp:style>
    </dsp:sp>
    <dsp:sp modelId="{86FAD2B8-8CBE-4C6A-9043-5E07B35D9877}">
      <dsp:nvSpPr>
        <dsp:cNvPr id="0" name=""/>
        <dsp:cNvSpPr/>
      </dsp:nvSpPr>
      <dsp:spPr>
        <a:xfrm>
          <a:off x="4026341" y="4157352"/>
          <a:ext cx="910245" cy="236643"/>
        </a:xfrm>
        <a:custGeom>
          <a:avLst/>
          <a:gdLst/>
          <a:ahLst/>
          <a:cxnLst/>
          <a:rect l="0" t="0" r="0" b="0"/>
          <a:pathLst>
            <a:path>
              <a:moveTo>
                <a:pt x="910245" y="0"/>
              </a:moveTo>
              <a:lnTo>
                <a:pt x="910245" y="128153"/>
              </a:lnTo>
              <a:lnTo>
                <a:pt x="0" y="128153"/>
              </a:lnTo>
              <a:lnTo>
                <a:pt x="0" y="236643"/>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0">
          <a:scrgbClr r="0" g="0" b="0"/>
        </a:fillRef>
        <a:effectRef idx="0">
          <a:scrgbClr r="0" g="0" b="0"/>
        </a:effectRef>
        <a:fontRef idx="minor"/>
      </dsp:style>
    </dsp:sp>
    <dsp:sp modelId="{E3DBE910-444C-415F-8FAA-A84E445E154E}">
      <dsp:nvSpPr>
        <dsp:cNvPr id="0" name=""/>
        <dsp:cNvSpPr/>
      </dsp:nvSpPr>
      <dsp:spPr>
        <a:xfrm>
          <a:off x="4877166" y="2505532"/>
          <a:ext cx="2441450" cy="413627"/>
        </a:xfrm>
        <a:custGeom>
          <a:avLst/>
          <a:gdLst/>
          <a:ahLst/>
          <a:cxnLst/>
          <a:rect l="0" t="0" r="0" b="0"/>
          <a:pathLst>
            <a:path>
              <a:moveTo>
                <a:pt x="0" y="0"/>
              </a:moveTo>
              <a:lnTo>
                <a:pt x="0" y="305137"/>
              </a:lnTo>
              <a:lnTo>
                <a:pt x="2441450" y="305137"/>
              </a:lnTo>
              <a:lnTo>
                <a:pt x="2441450" y="413627"/>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0">
          <a:scrgbClr r="0" g="0" b="0"/>
        </a:fillRef>
        <a:effectRef idx="0">
          <a:scrgbClr r="0" g="0" b="0"/>
        </a:effectRef>
        <a:fontRef idx="minor"/>
      </dsp:style>
    </dsp:sp>
    <dsp:sp modelId="{5AFB60A1-67D6-4D42-83A8-5B6B544C4AB6}">
      <dsp:nvSpPr>
        <dsp:cNvPr id="0" name=""/>
        <dsp:cNvSpPr/>
      </dsp:nvSpPr>
      <dsp:spPr>
        <a:xfrm>
          <a:off x="4877166" y="2505532"/>
          <a:ext cx="1142064" cy="413627"/>
        </a:xfrm>
        <a:custGeom>
          <a:avLst/>
          <a:gdLst/>
          <a:ahLst/>
          <a:cxnLst/>
          <a:rect l="0" t="0" r="0" b="0"/>
          <a:pathLst>
            <a:path>
              <a:moveTo>
                <a:pt x="0" y="0"/>
              </a:moveTo>
              <a:lnTo>
                <a:pt x="0" y="305137"/>
              </a:lnTo>
              <a:lnTo>
                <a:pt x="1142064" y="305137"/>
              </a:lnTo>
              <a:lnTo>
                <a:pt x="1142064" y="413627"/>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0">
          <a:scrgbClr r="0" g="0" b="0"/>
        </a:fillRef>
        <a:effectRef idx="0">
          <a:scrgbClr r="0" g="0" b="0"/>
        </a:effectRef>
        <a:fontRef idx="minor"/>
      </dsp:style>
    </dsp:sp>
    <dsp:sp modelId="{73EA25DA-3D9F-4160-AE69-993D79F96CFB}">
      <dsp:nvSpPr>
        <dsp:cNvPr id="0" name=""/>
        <dsp:cNvSpPr/>
      </dsp:nvSpPr>
      <dsp:spPr>
        <a:xfrm>
          <a:off x="4631357" y="2505532"/>
          <a:ext cx="245808" cy="413627"/>
        </a:xfrm>
        <a:custGeom>
          <a:avLst/>
          <a:gdLst/>
          <a:ahLst/>
          <a:cxnLst/>
          <a:rect l="0" t="0" r="0" b="0"/>
          <a:pathLst>
            <a:path>
              <a:moveTo>
                <a:pt x="245808" y="0"/>
              </a:moveTo>
              <a:lnTo>
                <a:pt x="245808" y="305137"/>
              </a:lnTo>
              <a:lnTo>
                <a:pt x="0" y="305137"/>
              </a:lnTo>
              <a:lnTo>
                <a:pt x="0" y="413627"/>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0">
          <a:scrgbClr r="0" g="0" b="0"/>
        </a:fillRef>
        <a:effectRef idx="0">
          <a:scrgbClr r="0" g="0" b="0"/>
        </a:effectRef>
        <a:fontRef idx="minor"/>
      </dsp:style>
    </dsp:sp>
    <dsp:sp modelId="{0049DD17-391D-4316-95F0-355C746DC293}">
      <dsp:nvSpPr>
        <dsp:cNvPr id="0" name=""/>
        <dsp:cNvSpPr/>
      </dsp:nvSpPr>
      <dsp:spPr>
        <a:xfrm>
          <a:off x="3263147" y="2505532"/>
          <a:ext cx="1614018" cy="403791"/>
        </a:xfrm>
        <a:custGeom>
          <a:avLst/>
          <a:gdLst/>
          <a:ahLst/>
          <a:cxnLst/>
          <a:rect l="0" t="0" r="0" b="0"/>
          <a:pathLst>
            <a:path>
              <a:moveTo>
                <a:pt x="1614018" y="0"/>
              </a:moveTo>
              <a:lnTo>
                <a:pt x="1614018" y="295300"/>
              </a:lnTo>
              <a:lnTo>
                <a:pt x="0" y="295300"/>
              </a:lnTo>
              <a:lnTo>
                <a:pt x="0" y="403791"/>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0">
          <a:scrgbClr r="0" g="0" b="0"/>
        </a:fillRef>
        <a:effectRef idx="0">
          <a:scrgbClr r="0" g="0" b="0"/>
        </a:effectRef>
        <a:fontRef idx="minor"/>
      </dsp:style>
    </dsp:sp>
    <dsp:sp modelId="{4A7E6EDB-C0C1-4F51-B866-74E007B8CDFE}">
      <dsp:nvSpPr>
        <dsp:cNvPr id="0" name=""/>
        <dsp:cNvSpPr/>
      </dsp:nvSpPr>
      <dsp:spPr>
        <a:xfrm>
          <a:off x="1914599" y="2505532"/>
          <a:ext cx="2962566" cy="393960"/>
        </a:xfrm>
        <a:custGeom>
          <a:avLst/>
          <a:gdLst/>
          <a:ahLst/>
          <a:cxnLst/>
          <a:rect l="0" t="0" r="0" b="0"/>
          <a:pathLst>
            <a:path>
              <a:moveTo>
                <a:pt x="2962566" y="0"/>
              </a:moveTo>
              <a:lnTo>
                <a:pt x="2962566" y="285469"/>
              </a:lnTo>
              <a:lnTo>
                <a:pt x="0" y="285469"/>
              </a:lnTo>
              <a:lnTo>
                <a:pt x="0" y="393960"/>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0">
          <a:scrgbClr r="0" g="0" b="0"/>
        </a:fillRef>
        <a:effectRef idx="0">
          <a:scrgbClr r="0" g="0" b="0"/>
        </a:effectRef>
        <a:fontRef idx="minor"/>
      </dsp:style>
    </dsp:sp>
    <dsp:sp modelId="{75F1E714-C8B1-4775-9A9E-AE06BF8005E5}">
      <dsp:nvSpPr>
        <dsp:cNvPr id="0" name=""/>
        <dsp:cNvSpPr/>
      </dsp:nvSpPr>
      <dsp:spPr>
        <a:xfrm>
          <a:off x="4355956" y="32294"/>
          <a:ext cx="1033243"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accent2"/>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effectLst>
                <a:outerShdw blurRad="38100" dist="38100" dir="2700000" algn="tl">
                  <a:srgbClr val="000000">
                    <a:alpha val="43137"/>
                  </a:srgbClr>
                </a:outerShdw>
              </a:effectLst>
              <a:latin typeface="Comic Sans MS" panose="030F0702030302020204" pitchFamily="66" charset="0"/>
            </a:rPr>
            <a:t>Data </a:t>
          </a:r>
          <a:r>
            <a:rPr lang="en-US" sz="1500" b="1" kern="1200" dirty="0" err="1">
              <a:solidFill>
                <a:schemeClr val="bg1"/>
              </a:solidFill>
              <a:effectLst>
                <a:outerShdw blurRad="38100" dist="38100" dir="2700000" algn="tl">
                  <a:srgbClr val="000000">
                    <a:alpha val="43137"/>
                  </a:srgbClr>
                </a:outerShdw>
              </a:effectLst>
              <a:latin typeface="Comic Sans MS" panose="030F0702030302020204" pitchFamily="66" charset="0"/>
            </a:rPr>
            <a:t>Exploratio</a:t>
          </a:r>
          <a:endParaRPr lang="en-US" sz="1500" b="1" kern="1200" dirty="0">
            <a:solidFill>
              <a:schemeClr val="bg1"/>
            </a:solidFill>
            <a:effectLst>
              <a:outerShdw blurRad="38100" dist="38100" dir="2700000" algn="tl">
                <a:srgbClr val="000000">
                  <a:alpha val="43137"/>
                </a:srgbClr>
              </a:outerShdw>
            </a:effectLst>
            <a:latin typeface="Comic Sans MS" panose="030F0702030302020204" pitchFamily="66" charset="0"/>
          </a:endParaRPr>
        </a:p>
      </dsp:txBody>
      <dsp:txXfrm>
        <a:off x="4355956" y="32294"/>
        <a:ext cx="1033243" cy="516621"/>
      </dsp:txXfrm>
    </dsp:sp>
    <dsp:sp modelId="{70E9B664-9F2B-4E42-B65E-167F64999430}">
      <dsp:nvSpPr>
        <dsp:cNvPr id="0" name=""/>
        <dsp:cNvSpPr/>
      </dsp:nvSpPr>
      <dsp:spPr>
        <a:xfrm>
          <a:off x="4377148" y="700885"/>
          <a:ext cx="1033243"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lt1">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effectLst>
                <a:outerShdw blurRad="38100" dist="38100" dir="2700000" algn="tl">
                  <a:srgbClr val="000000">
                    <a:alpha val="43137"/>
                  </a:srgbClr>
                </a:outerShdw>
              </a:effectLst>
              <a:latin typeface="Comic Sans MS" panose="030F0702030302020204" pitchFamily="66" charset="0"/>
            </a:rPr>
            <a:t>Pre-processing</a:t>
          </a:r>
        </a:p>
      </dsp:txBody>
      <dsp:txXfrm>
        <a:off x="4377148" y="700885"/>
        <a:ext cx="1033243" cy="516621"/>
      </dsp:txXfrm>
    </dsp:sp>
    <dsp:sp modelId="{2DEF54E0-15E9-4894-8293-5C0A6B6B7E79}">
      <dsp:nvSpPr>
        <dsp:cNvPr id="0" name=""/>
        <dsp:cNvSpPr/>
      </dsp:nvSpPr>
      <dsp:spPr>
        <a:xfrm>
          <a:off x="4368851" y="1349819"/>
          <a:ext cx="1033243"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lt1">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effectLst>
                <a:outerShdw blurRad="38100" dist="38100" dir="2700000" algn="tl">
                  <a:srgbClr val="000000">
                    <a:alpha val="43137"/>
                  </a:srgbClr>
                </a:outerShdw>
              </a:effectLst>
              <a:latin typeface="Comic Sans MS" panose="030F0702030302020204" pitchFamily="66" charset="0"/>
            </a:rPr>
            <a:t>Training data</a:t>
          </a:r>
        </a:p>
      </dsp:txBody>
      <dsp:txXfrm>
        <a:off x="4368851" y="1349819"/>
        <a:ext cx="1033243" cy="516621"/>
      </dsp:txXfrm>
    </dsp:sp>
    <dsp:sp modelId="{B8597144-E03C-423E-885E-71C6DF0015E6}">
      <dsp:nvSpPr>
        <dsp:cNvPr id="0" name=""/>
        <dsp:cNvSpPr/>
      </dsp:nvSpPr>
      <dsp:spPr>
        <a:xfrm>
          <a:off x="4360544" y="1988911"/>
          <a:ext cx="1033243"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lt1">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effectLst>
                <a:outerShdw blurRad="38100" dist="38100" dir="2700000" algn="tl">
                  <a:srgbClr val="000000">
                    <a:alpha val="43137"/>
                  </a:srgbClr>
                </a:outerShdw>
              </a:effectLst>
              <a:latin typeface="Comic Sans MS" panose="030F0702030302020204" pitchFamily="66" charset="0"/>
            </a:rPr>
            <a:t>Model selection</a:t>
          </a:r>
        </a:p>
      </dsp:txBody>
      <dsp:txXfrm>
        <a:off x="4360544" y="1988911"/>
        <a:ext cx="1033243" cy="516621"/>
      </dsp:txXfrm>
    </dsp:sp>
    <dsp:sp modelId="{5363E88A-7B91-4529-8C25-0B76D8863D36}">
      <dsp:nvSpPr>
        <dsp:cNvPr id="0" name=""/>
        <dsp:cNvSpPr/>
      </dsp:nvSpPr>
      <dsp:spPr>
        <a:xfrm>
          <a:off x="1397978" y="2899492"/>
          <a:ext cx="1033243"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lt1">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err="1">
              <a:effectLst>
                <a:outerShdw blurRad="38100" dist="38100" dir="2700000" algn="tl">
                  <a:srgbClr val="000000">
                    <a:alpha val="43137"/>
                  </a:srgbClr>
                </a:outerShdw>
              </a:effectLst>
              <a:latin typeface="Comic Sans MS" panose="030F0702030302020204" pitchFamily="66" charset="0"/>
            </a:rPr>
            <a:t>XGBoost</a:t>
          </a:r>
          <a:r>
            <a:rPr lang="en-US" sz="1600" b="1" kern="1200" dirty="0">
              <a:effectLst>
                <a:outerShdw blurRad="38100" dist="38100" dir="2700000" algn="tl">
                  <a:srgbClr val="000000">
                    <a:alpha val="43137"/>
                  </a:srgbClr>
                </a:outerShdw>
              </a:effectLst>
            </a:rPr>
            <a:t> </a:t>
          </a:r>
        </a:p>
      </dsp:txBody>
      <dsp:txXfrm>
        <a:off x="1397978" y="2899492"/>
        <a:ext cx="1033243" cy="516621"/>
      </dsp:txXfrm>
    </dsp:sp>
    <dsp:sp modelId="{EFFE8895-4C75-4DAE-A6A6-428DF28A6B5C}">
      <dsp:nvSpPr>
        <dsp:cNvPr id="0" name=""/>
        <dsp:cNvSpPr/>
      </dsp:nvSpPr>
      <dsp:spPr>
        <a:xfrm>
          <a:off x="2746525" y="2909324"/>
          <a:ext cx="1033243"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lt1">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effectLst>
                <a:outerShdw blurRad="38100" dist="38100" dir="2700000" algn="tl">
                  <a:srgbClr val="000000">
                    <a:alpha val="43137"/>
                  </a:srgbClr>
                </a:outerShdw>
              </a:effectLst>
              <a:latin typeface="Comic Sans MS" panose="030F0702030302020204" pitchFamily="66" charset="0"/>
            </a:rPr>
            <a:t>Logistic regression</a:t>
          </a:r>
        </a:p>
      </dsp:txBody>
      <dsp:txXfrm>
        <a:off x="2746525" y="2909324"/>
        <a:ext cx="1033243" cy="516621"/>
      </dsp:txXfrm>
    </dsp:sp>
    <dsp:sp modelId="{B0D7347F-354B-4117-876E-8730592E3A4F}">
      <dsp:nvSpPr>
        <dsp:cNvPr id="0" name=""/>
        <dsp:cNvSpPr/>
      </dsp:nvSpPr>
      <dsp:spPr>
        <a:xfrm>
          <a:off x="4114735" y="2919160"/>
          <a:ext cx="1033243"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lt1">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effectLst>
                <a:outerShdw blurRad="38100" dist="38100" dir="2700000" algn="tl">
                  <a:srgbClr val="000000">
                    <a:alpha val="43137"/>
                  </a:srgbClr>
                </a:outerShdw>
              </a:effectLst>
              <a:latin typeface="Comic Sans MS" panose="030F0702030302020204" pitchFamily="66" charset="0"/>
            </a:rPr>
            <a:t>SVM </a:t>
          </a:r>
        </a:p>
        <a:p>
          <a:pPr marL="0" lvl="0" indent="0" algn="ctr" defTabSz="666750">
            <a:lnSpc>
              <a:spcPct val="90000"/>
            </a:lnSpc>
            <a:spcBef>
              <a:spcPct val="0"/>
            </a:spcBef>
            <a:spcAft>
              <a:spcPct val="35000"/>
            </a:spcAft>
            <a:buNone/>
          </a:pPr>
          <a:r>
            <a:rPr lang="en-US" sz="1500" b="1" kern="1200" dirty="0">
              <a:solidFill>
                <a:schemeClr val="bg1"/>
              </a:solidFill>
              <a:effectLst>
                <a:outerShdw blurRad="38100" dist="38100" dir="2700000" algn="tl">
                  <a:srgbClr val="000000">
                    <a:alpha val="43137"/>
                  </a:srgbClr>
                </a:outerShdw>
              </a:effectLst>
              <a:latin typeface="Comic Sans MS" panose="030F0702030302020204" pitchFamily="66" charset="0"/>
            </a:rPr>
            <a:t>Classifier</a:t>
          </a:r>
        </a:p>
      </dsp:txBody>
      <dsp:txXfrm>
        <a:off x="4114735" y="2919160"/>
        <a:ext cx="1033243" cy="516621"/>
      </dsp:txXfrm>
    </dsp:sp>
    <dsp:sp modelId="{A77FBBD3-380F-4171-980E-C70F4D6855EE}">
      <dsp:nvSpPr>
        <dsp:cNvPr id="0" name=""/>
        <dsp:cNvSpPr/>
      </dsp:nvSpPr>
      <dsp:spPr>
        <a:xfrm>
          <a:off x="5502608" y="2919160"/>
          <a:ext cx="1033243"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lt1">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effectLst>
                <a:outerShdw blurRad="38100" dist="38100" dir="2700000" algn="tl">
                  <a:srgbClr val="000000">
                    <a:alpha val="43137"/>
                  </a:srgbClr>
                </a:outerShdw>
              </a:effectLst>
              <a:latin typeface="Comic Sans MS" panose="030F0702030302020204" pitchFamily="66" charset="0"/>
            </a:rPr>
            <a:t>Decision tree</a:t>
          </a:r>
          <a:r>
            <a:rPr lang="en-US" sz="1100" kern="1200" dirty="0">
              <a:solidFill>
                <a:schemeClr val="bg1"/>
              </a:solidFill>
            </a:rPr>
            <a:t> </a:t>
          </a:r>
        </a:p>
      </dsp:txBody>
      <dsp:txXfrm>
        <a:off x="5502608" y="2919160"/>
        <a:ext cx="1033243" cy="516621"/>
      </dsp:txXfrm>
    </dsp:sp>
    <dsp:sp modelId="{93D7A681-A86E-470D-A82A-547E7BFF0126}">
      <dsp:nvSpPr>
        <dsp:cNvPr id="0" name=""/>
        <dsp:cNvSpPr/>
      </dsp:nvSpPr>
      <dsp:spPr>
        <a:xfrm>
          <a:off x="6801994" y="2919160"/>
          <a:ext cx="1033243"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lt1">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effectLst>
                <a:outerShdw blurRad="38100" dist="38100" dir="2700000" algn="tl">
                  <a:srgbClr val="000000">
                    <a:alpha val="43137"/>
                  </a:srgbClr>
                </a:outerShdw>
              </a:effectLst>
              <a:latin typeface="Comic Sans MS" panose="030F0702030302020204" pitchFamily="66" charset="0"/>
            </a:rPr>
            <a:t>Random forest</a:t>
          </a:r>
        </a:p>
      </dsp:txBody>
      <dsp:txXfrm>
        <a:off x="6801994" y="2919160"/>
        <a:ext cx="1033243" cy="516621"/>
      </dsp:txXfrm>
    </dsp:sp>
    <dsp:sp modelId="{14EDD00E-F08D-499A-8E6D-BDEBFC423960}">
      <dsp:nvSpPr>
        <dsp:cNvPr id="0" name=""/>
        <dsp:cNvSpPr/>
      </dsp:nvSpPr>
      <dsp:spPr>
        <a:xfrm>
          <a:off x="4118693" y="3640731"/>
          <a:ext cx="1635789"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lt1">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effectLst>
                <a:outerShdw blurRad="38100" dist="38100" dir="2700000" algn="tl">
                  <a:srgbClr val="000000">
                    <a:alpha val="43137"/>
                  </a:srgbClr>
                </a:outerShdw>
              </a:effectLst>
              <a:latin typeface="Comic Sans MS" panose="030F0702030302020204" pitchFamily="66" charset="0"/>
            </a:rPr>
            <a:t>Final Classification model</a:t>
          </a:r>
        </a:p>
      </dsp:txBody>
      <dsp:txXfrm>
        <a:off x="4118693" y="3640731"/>
        <a:ext cx="1635789" cy="516621"/>
      </dsp:txXfrm>
    </dsp:sp>
    <dsp:sp modelId="{1AE3C14C-677A-4DE0-9C59-C3FF997F8A89}">
      <dsp:nvSpPr>
        <dsp:cNvPr id="0" name=""/>
        <dsp:cNvSpPr/>
      </dsp:nvSpPr>
      <dsp:spPr>
        <a:xfrm>
          <a:off x="3509720" y="4393996"/>
          <a:ext cx="1033243"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lt1">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effectLst>
                <a:outerShdw blurRad="38100" dist="38100" dir="2700000" algn="tl">
                  <a:srgbClr val="000000">
                    <a:alpha val="43137"/>
                  </a:srgbClr>
                </a:outerShdw>
              </a:effectLst>
              <a:latin typeface="Comic Sans MS" panose="030F0702030302020204" pitchFamily="66" charset="0"/>
            </a:rPr>
            <a:t>Yes</a:t>
          </a:r>
        </a:p>
      </dsp:txBody>
      <dsp:txXfrm>
        <a:off x="3509720" y="4393996"/>
        <a:ext cx="1033243" cy="516621"/>
      </dsp:txXfrm>
    </dsp:sp>
    <dsp:sp modelId="{9E852FA5-37C3-44DE-90DC-3FACD8EACD07}">
      <dsp:nvSpPr>
        <dsp:cNvPr id="0" name=""/>
        <dsp:cNvSpPr/>
      </dsp:nvSpPr>
      <dsp:spPr>
        <a:xfrm>
          <a:off x="5251551" y="4403827"/>
          <a:ext cx="1033243" cy="516621"/>
        </a:xfrm>
        <a:prstGeom prst="rect">
          <a:avLst/>
        </a:prstGeom>
        <a:gradFill rotWithShape="0">
          <a:gsLst>
            <a:gs pos="0">
              <a:schemeClr val="accent2">
                <a:lumMod val="75000"/>
              </a:schemeClr>
            </a:gs>
            <a:gs pos="50000">
              <a:schemeClr val="accent2">
                <a:lumMod val="75000"/>
              </a:schemeClr>
            </a:gs>
            <a:gs pos="100000">
              <a:schemeClr val="accent2">
                <a:lumMod val="50000"/>
              </a:schemeClr>
            </a:gs>
          </a:gsLst>
          <a:lin ang="5400000" scaled="0"/>
        </a:gradFill>
        <a:ln w="19050" cap="rnd" cmpd="sng" algn="ctr">
          <a:solidFill>
            <a:schemeClr val="lt1">
              <a:hueOff val="0"/>
              <a:satOff val="0"/>
              <a:lumOff val="0"/>
              <a:alphaOff val="0"/>
            </a:schemeClr>
          </a:solidFill>
          <a:prstDash val="solid"/>
        </a:ln>
        <a:effectLst/>
        <a:scene3d>
          <a:camera prst="orthographicFront"/>
          <a:lightRig rig="twoPt" dir="t"/>
        </a:scene3d>
        <a:sp3d contourW="12700">
          <a:contourClr>
            <a:schemeClr val="accent2">
              <a:lumMod val="75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effectLst>
                <a:outerShdw blurRad="38100" dist="38100" dir="2700000" algn="tl">
                  <a:srgbClr val="000000">
                    <a:alpha val="43137"/>
                  </a:srgbClr>
                </a:outerShdw>
              </a:effectLst>
              <a:latin typeface="Comic Sans MS" panose="030F0702030302020204" pitchFamily="66" charset="0"/>
            </a:rPr>
            <a:t>No</a:t>
          </a:r>
        </a:p>
      </dsp:txBody>
      <dsp:txXfrm>
        <a:off x="5251551" y="4403827"/>
        <a:ext cx="1033243" cy="516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D1862-64ED-4E85-97B2-42ABA7C1EAFE}">
      <dsp:nvSpPr>
        <dsp:cNvPr id="0" name=""/>
        <dsp:cNvSpPr/>
      </dsp:nvSpPr>
      <dsp:spPr>
        <a:xfrm>
          <a:off x="0" y="35384"/>
          <a:ext cx="1506995" cy="1038320"/>
        </a:xfrm>
        <a:prstGeom prst="roundRect">
          <a:avLst/>
        </a:prstGeom>
        <a:blipFill rotWithShape="1">
          <a:blip xmlns:r="http://schemas.openxmlformats.org/officeDocument/2006/relationships" r:embed="rId1"/>
          <a:srcRect/>
          <a:stretch>
            <a:fillRect l="-14000" r="-1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B82A4F-EC88-4228-A750-45C7FC64E0E3}">
      <dsp:nvSpPr>
        <dsp:cNvPr id="0" name=""/>
        <dsp:cNvSpPr/>
      </dsp:nvSpPr>
      <dsp:spPr>
        <a:xfrm>
          <a:off x="0" y="1145900"/>
          <a:ext cx="1506995" cy="559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t>pandas</a:t>
          </a:r>
        </a:p>
      </dsp:txBody>
      <dsp:txXfrm>
        <a:off x="0" y="1145900"/>
        <a:ext cx="1506995" cy="559095"/>
      </dsp:txXfrm>
    </dsp:sp>
    <dsp:sp modelId="{8620853C-C321-403C-B5D1-A12E3EEA8005}">
      <dsp:nvSpPr>
        <dsp:cNvPr id="0" name=""/>
        <dsp:cNvSpPr/>
      </dsp:nvSpPr>
      <dsp:spPr>
        <a:xfrm>
          <a:off x="1658708" y="35384"/>
          <a:ext cx="1506995" cy="1038320"/>
        </a:xfrm>
        <a:prstGeom prst="roundRect">
          <a:avLst/>
        </a:prstGeom>
        <a:blipFill rotWithShape="1">
          <a:blip xmlns:r="http://schemas.openxmlformats.org/officeDocument/2006/relationships" r:embed="rId2"/>
          <a:srcRect/>
          <a:stretch>
            <a:fillRect l="-9000" r="-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07EA3-1C71-4745-B8B6-26D93B4B1898}">
      <dsp:nvSpPr>
        <dsp:cNvPr id="0" name=""/>
        <dsp:cNvSpPr/>
      </dsp:nvSpPr>
      <dsp:spPr>
        <a:xfrm>
          <a:off x="1658708" y="1073704"/>
          <a:ext cx="1506995" cy="559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err="1"/>
            <a:t>Numpy</a:t>
          </a:r>
          <a:endParaRPr lang="en-US" sz="2000" kern="1200" dirty="0"/>
        </a:p>
      </dsp:txBody>
      <dsp:txXfrm>
        <a:off x="1658708" y="1073704"/>
        <a:ext cx="1506995" cy="559095"/>
      </dsp:txXfrm>
    </dsp:sp>
    <dsp:sp modelId="{4C5E40A8-BBC3-4220-AD89-E2F327637ABB}">
      <dsp:nvSpPr>
        <dsp:cNvPr id="0" name=""/>
        <dsp:cNvSpPr/>
      </dsp:nvSpPr>
      <dsp:spPr>
        <a:xfrm>
          <a:off x="3316467" y="43012"/>
          <a:ext cx="1506995" cy="1038320"/>
        </a:xfrm>
        <a:prstGeom prst="roundRect">
          <a:avLst/>
        </a:prstGeom>
        <a:blipFill rotWithShape="1">
          <a:blip xmlns:r="http://schemas.openxmlformats.org/officeDocument/2006/relationships" r:embed="rId3"/>
          <a:srcRect/>
          <a:stretch>
            <a:fillRect t="-4000" b="-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0BD5D6-A5B9-42D4-A2B2-E8FFD53C7AFB}">
      <dsp:nvSpPr>
        <dsp:cNvPr id="0" name=""/>
        <dsp:cNvSpPr/>
      </dsp:nvSpPr>
      <dsp:spPr>
        <a:xfrm>
          <a:off x="3375074" y="1096587"/>
          <a:ext cx="1389781" cy="528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Matplotlib</a:t>
          </a:r>
        </a:p>
      </dsp:txBody>
      <dsp:txXfrm>
        <a:off x="3375074" y="1096587"/>
        <a:ext cx="1389781" cy="528585"/>
      </dsp:txXfrm>
    </dsp:sp>
    <dsp:sp modelId="{F1E8B46A-F0E3-4B47-B895-A4C2D43B86FF}">
      <dsp:nvSpPr>
        <dsp:cNvPr id="0" name=""/>
        <dsp:cNvSpPr/>
      </dsp:nvSpPr>
      <dsp:spPr>
        <a:xfrm>
          <a:off x="845290" y="1787497"/>
          <a:ext cx="1506995" cy="1038320"/>
        </a:xfrm>
        <a:prstGeom prst="roundRect">
          <a:avLst/>
        </a:prstGeom>
        <a:blipFill rotWithShape="1">
          <a:blip xmlns:r="http://schemas.openxmlformats.org/officeDocument/2006/relationships" r:embed="rId4"/>
          <a:srcRect/>
          <a:stretch>
            <a:fillRect l="-6000" r="-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56D241-460D-4965-A532-1973B1E4B366}">
      <dsp:nvSpPr>
        <dsp:cNvPr id="0" name=""/>
        <dsp:cNvSpPr/>
      </dsp:nvSpPr>
      <dsp:spPr>
        <a:xfrm>
          <a:off x="847506" y="2837413"/>
          <a:ext cx="1506995" cy="559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err="1"/>
            <a:t>sklearn</a:t>
          </a:r>
          <a:endParaRPr lang="en-US" sz="2000" kern="1200" dirty="0"/>
        </a:p>
      </dsp:txBody>
      <dsp:txXfrm>
        <a:off x="847506" y="2837413"/>
        <a:ext cx="1506995" cy="559095"/>
      </dsp:txXfrm>
    </dsp:sp>
    <dsp:sp modelId="{FADDDFB5-0101-42BA-A070-418EAE7085C9}">
      <dsp:nvSpPr>
        <dsp:cNvPr id="0" name=""/>
        <dsp:cNvSpPr/>
      </dsp:nvSpPr>
      <dsp:spPr>
        <a:xfrm>
          <a:off x="2487587" y="1783499"/>
          <a:ext cx="1506995" cy="1038320"/>
        </a:xfrm>
        <a:prstGeom prst="roundRect">
          <a:avLst/>
        </a:prstGeom>
        <a:blipFill rotWithShape="1">
          <a:blip xmlns:r="http://schemas.openxmlformats.org/officeDocument/2006/relationships" r:embed="rId5"/>
          <a:srcRect/>
          <a:stretch>
            <a:fillRect l="-14000" r="-1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EF87BF-F6E8-418F-81D9-189644E5436F}">
      <dsp:nvSpPr>
        <dsp:cNvPr id="0" name=""/>
        <dsp:cNvSpPr/>
      </dsp:nvSpPr>
      <dsp:spPr>
        <a:xfrm>
          <a:off x="2487587" y="2821819"/>
          <a:ext cx="1506995" cy="559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t>classifier</a:t>
          </a:r>
        </a:p>
      </dsp:txBody>
      <dsp:txXfrm>
        <a:off x="2487587" y="2821819"/>
        <a:ext cx="1506995" cy="55909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0F7-EED0-41E1-905B-EA134CD8A195}" type="datetimeFigureOut">
              <a:rPr lang="en-US" smtClean="0"/>
              <a:t>9/22/2021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92479-16F3-4662-9B1E-A6AC187D1296}" type="slidenum">
              <a:rPr lang="en-US" smtClean="0"/>
              <a:t>‹#›</a:t>
            </a:fld>
            <a:endParaRPr lang="en-US"/>
          </a:p>
        </p:txBody>
      </p:sp>
    </p:spTree>
    <p:extLst>
      <p:ext uri="{BB962C8B-B14F-4D97-AF65-F5344CB8AC3E}">
        <p14:creationId xmlns:p14="http://schemas.microsoft.com/office/powerpoint/2010/main" val="31218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r>
              <a:rPr lang="en-US"/>
              <a:t>9/22/2021 </a:t>
            </a:r>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9025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9/22/2021 </a:t>
            </a:r>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387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9/22/2021 </a:t>
            </a:r>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9518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9/22/2021 </a:t>
            </a:r>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9343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9/22/2021 </a:t>
            </a:r>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166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9/22/2021 </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3221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9/22/2021 </a:t>
            </a:r>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1148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r>
              <a:rPr lang="en-US"/>
              <a:t>9/22/2021 </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0053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r>
              <a:rPr lang="en-US"/>
              <a:t>9/22/2021 </a:t>
            </a:r>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937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9/22/2021 </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07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9/22/2021 </a:t>
            </a:r>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02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9/22/2021 </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2711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9/22/2021 </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54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9/22/2021 </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117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9/22/2021 </a:t>
            </a:r>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807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9/22/2021 </a:t>
            </a:r>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333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9/22/2021 </a:t>
            </a:r>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16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en-US"/>
              <a:t>9/22/2021 </a:t>
            </a:r>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322863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healthline.com/health/history-type-1-diabetes" TargetMode="External"/><Relationship Id="rId2" Type="http://schemas.openxmlformats.org/officeDocument/2006/relationships/hyperlink" Target="https://www.kaggle.com/uciml/pima-indians-diabetes-database/data" TargetMode="External"/><Relationship Id="rId1" Type="http://schemas.openxmlformats.org/officeDocument/2006/relationships/slideLayout" Target="../slideLayouts/slideLayout2.xml"/><Relationship Id="rId6" Type="http://schemas.openxmlformats.org/officeDocument/2006/relationships/hyperlink" Target="https://pubmed.ncbi.nlm.nih.gov/26788261/" TargetMode="External"/><Relationship Id="rId5" Type="http://schemas.openxmlformats.org/officeDocument/2006/relationships/hyperlink" Target="https://my.clevelandclinic.org/health/diseases/7104-diabetes-mellitus-an-overview" TargetMode="External"/><Relationship Id="rId4" Type="http://schemas.openxmlformats.org/officeDocument/2006/relationships/hyperlink" Target="https://www.healthline.com/medical-tea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00" y="6718537"/>
            <a:ext cx="12192000" cy="139463"/>
            <a:chOff x="662544" y="4976233"/>
            <a:chExt cx="12192000" cy="214685"/>
          </a:xfrm>
        </p:grpSpPr>
        <p:sp>
          <p:nvSpPr>
            <p:cNvPr id="32" name="Rectangle 31"/>
            <p:cNvSpPr/>
            <p:nvPr/>
          </p:nvSpPr>
          <p:spPr>
            <a:xfrm>
              <a:off x="662544" y="4976233"/>
              <a:ext cx="9358313" cy="214685"/>
            </a:xfrm>
            <a:prstGeom prst="rect">
              <a:avLst/>
            </a:prstGeom>
            <a:solidFill>
              <a:srgbClr val="FFC00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10020857" y="4976233"/>
              <a:ext cx="2833687" cy="214685"/>
            </a:xfrm>
            <a:prstGeom prst="rec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p:cNvGrpSpPr/>
          <p:nvPr/>
        </p:nvGrpSpPr>
        <p:grpSpPr>
          <a:xfrm>
            <a:off x="-1900" y="0"/>
            <a:ext cx="12193900" cy="45720"/>
            <a:chOff x="-1900" y="0"/>
            <a:chExt cx="12193900" cy="45720"/>
          </a:xfrm>
        </p:grpSpPr>
        <p:cxnSp>
          <p:nvCxnSpPr>
            <p:cNvPr id="31" name="Straight Connector 30"/>
            <p:cNvCxnSpPr/>
            <p:nvPr/>
          </p:nvCxnSpPr>
          <p:spPr>
            <a:xfrm flipV="1">
              <a:off x="6389551" y="37148"/>
              <a:ext cx="2968762" cy="8572"/>
            </a:xfrm>
            <a:prstGeom prst="line">
              <a:avLst/>
            </a:prstGeom>
          </p:spPr>
          <p:style>
            <a:lnRef idx="1">
              <a:schemeClr val="accent4"/>
            </a:lnRef>
            <a:fillRef idx="0">
              <a:schemeClr val="accent4"/>
            </a:fillRef>
            <a:effectRef idx="0">
              <a:schemeClr val="accent4"/>
            </a:effectRef>
            <a:fontRef idx="minor">
              <a:schemeClr val="tx1"/>
            </a:fontRef>
          </p:style>
        </p:cxnSp>
        <p:sp>
          <p:nvSpPr>
            <p:cNvPr id="34" name="Rectangle 33"/>
            <p:cNvSpPr/>
            <p:nvPr/>
          </p:nvSpPr>
          <p:spPr>
            <a:xfrm>
              <a:off x="-1900" y="0"/>
              <a:ext cx="9358313" cy="45719"/>
            </a:xfrm>
            <a:prstGeom prst="rect">
              <a:avLst/>
            </a:prstGeom>
            <a:solidFill>
              <a:srgbClr val="FFC00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9358313" y="0"/>
              <a:ext cx="2833687" cy="45719"/>
            </a:xfrm>
            <a:prstGeom prst="rec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Rectangle 35"/>
          <p:cNvSpPr/>
          <p:nvPr/>
        </p:nvSpPr>
        <p:spPr>
          <a:xfrm>
            <a:off x="1031132" y="227086"/>
            <a:ext cx="9533106" cy="3107389"/>
          </a:xfrm>
          <a:prstGeom prst="rect">
            <a:avLst/>
          </a:prstGeom>
          <a:noFill/>
        </p:spPr>
        <p:txBody>
          <a:bodyPr wrap="square" lIns="91440" tIns="45720" rIns="91440" bIns="45720">
            <a:spAutoFit/>
          </a:bodyPr>
          <a:lstStyle/>
          <a:p>
            <a:pPr algn="ctr"/>
            <a:r>
              <a:rPr lang="en-US" sz="2800" b="1" dirty="0">
                <a:ln w="0"/>
                <a:solidFill>
                  <a:schemeClr val="tx2"/>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A</a:t>
            </a:r>
          </a:p>
          <a:p>
            <a:pPr algn="ctr"/>
            <a:endParaRPr lang="en-US" sz="2800" b="1" dirty="0">
              <a:ln w="0"/>
              <a:solidFill>
                <a:schemeClr val="tx2"/>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a:p>
            <a:pPr algn="ctr"/>
            <a:r>
              <a:rPr lang="en-US" sz="2800" b="1" dirty="0">
                <a:ln w="0"/>
                <a:solidFill>
                  <a:schemeClr val="tx2"/>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Data Science Project </a:t>
            </a:r>
          </a:p>
          <a:p>
            <a:pPr algn="ctr"/>
            <a:endParaRPr lang="en-US" sz="2800" b="1" dirty="0">
              <a:ln w="0"/>
              <a:solidFill>
                <a:schemeClr val="tx2"/>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a:p>
            <a:pPr algn="ctr"/>
            <a:r>
              <a:rPr lang="en-US" sz="2800" b="1" dirty="0">
                <a:ln w="0"/>
                <a:solidFill>
                  <a:schemeClr val="tx2"/>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on</a:t>
            </a:r>
          </a:p>
          <a:p>
            <a:pPr algn="ctr"/>
            <a:endParaRPr lang="en-US" sz="1200" b="1" dirty="0">
              <a:ln w="0"/>
              <a:solidFill>
                <a:schemeClr val="tx2"/>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endParaRPr>
          </a:p>
          <a:p>
            <a:pPr algn="ctr"/>
            <a:r>
              <a:rPr lang="en-US" sz="3600" b="1" dirty="0">
                <a:ln w="0"/>
                <a:solidFill>
                  <a:schemeClr val="tx2"/>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Diabetes Prediction </a:t>
            </a:r>
          </a:p>
          <a:p>
            <a:pPr algn="ctr">
              <a:lnSpc>
                <a:spcPct val="150000"/>
              </a:lnSpc>
            </a:pPr>
            <a:endParaRPr lang="en-US" sz="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2" name="Rectangle 41"/>
          <p:cNvSpPr/>
          <p:nvPr/>
        </p:nvSpPr>
        <p:spPr>
          <a:xfrm>
            <a:off x="3735420" y="4796596"/>
            <a:ext cx="4416759" cy="338554"/>
          </a:xfrm>
          <a:prstGeom prst="rect">
            <a:avLst/>
          </a:prstGeom>
        </p:spPr>
        <p:txBody>
          <a:bodyPr wrap="square">
            <a:spAutoFit/>
          </a:bodyPr>
          <a:lstStyle/>
          <a:p>
            <a:pPr algn="ctr"/>
            <a:r>
              <a:rPr lang="en-US" sz="1600" b="1" dirty="0">
                <a:ln w="0"/>
                <a:solidFill>
                  <a:schemeClr val="tx2"/>
                </a:solidFill>
                <a:effectLst>
                  <a:outerShdw blurRad="38100" dist="19050" dir="2700000" algn="tl" rotWithShape="0">
                    <a:schemeClr val="dk1">
                      <a:alpha val="40000"/>
                    </a:schemeClr>
                  </a:outerShdw>
                </a:effectLst>
                <a:latin typeface="Rockwell (Body)"/>
              </a:rPr>
              <a:t>  EXPOSYS DATA LABS</a:t>
            </a:r>
          </a:p>
        </p:txBody>
      </p:sp>
      <p:sp>
        <p:nvSpPr>
          <p:cNvPr id="16" name="Rectangle 15">
            <a:extLst>
              <a:ext uri="{FF2B5EF4-FFF2-40B4-BE49-F238E27FC236}">
                <a16:creationId xmlns:a16="http://schemas.microsoft.com/office/drawing/2014/main" id="{B1980032-08D0-41C9-A75D-3FDDACD3EDEE}"/>
              </a:ext>
            </a:extLst>
          </p:cNvPr>
          <p:cNvSpPr/>
          <p:nvPr/>
        </p:nvSpPr>
        <p:spPr>
          <a:xfrm>
            <a:off x="1150375" y="5437238"/>
            <a:ext cx="9886335" cy="416011"/>
          </a:xfrm>
          <a:prstGeom prst="rect">
            <a:avLst/>
          </a:prstGeom>
          <a:noFill/>
        </p:spPr>
        <p:txBody>
          <a:bodyPr wrap="square" lIns="91440" tIns="45720" rIns="91440" bIns="45720">
            <a:spAutoFit/>
          </a:bodyPr>
          <a:lstStyle/>
          <a:p>
            <a:pPr>
              <a:lnSpc>
                <a:spcPct val="150000"/>
              </a:lnSpc>
            </a:pPr>
            <a:r>
              <a:rPr lang="en-US" sz="1600" dirty="0">
                <a:ln w="0"/>
                <a:latin typeface="Cambria" panose="02040503050406030204" pitchFamily="18" charset="0"/>
              </a:rPr>
              <a:t>	 	                                                          </a:t>
            </a:r>
          </a:p>
        </p:txBody>
      </p:sp>
      <p:sp>
        <p:nvSpPr>
          <p:cNvPr id="17" name="Rectangle 16">
            <a:extLst>
              <a:ext uri="{FF2B5EF4-FFF2-40B4-BE49-F238E27FC236}">
                <a16:creationId xmlns:a16="http://schemas.microsoft.com/office/drawing/2014/main" id="{79242624-8DAD-4623-A1F9-6AD103B93A72}"/>
              </a:ext>
            </a:extLst>
          </p:cNvPr>
          <p:cNvSpPr/>
          <p:nvPr/>
        </p:nvSpPr>
        <p:spPr>
          <a:xfrm>
            <a:off x="9474741" y="5101059"/>
            <a:ext cx="1674308" cy="1292662"/>
          </a:xfrm>
          <a:prstGeom prst="rect">
            <a:avLst/>
          </a:prstGeom>
          <a:noFill/>
        </p:spPr>
        <p:txBody>
          <a:bodyPr wrap="square" lIns="91440" tIns="45720" rIns="91440" bIns="45720">
            <a:spAutoFit/>
          </a:bodyPr>
          <a:lstStyle/>
          <a:p>
            <a:pPr>
              <a:lnSpc>
                <a:spcPct val="150000"/>
              </a:lnSpc>
            </a:pPr>
            <a:r>
              <a:rPr lang="en-US" sz="1600" dirty="0">
                <a:ln w="0"/>
                <a:solidFill>
                  <a:schemeClr val="tx2"/>
                </a:solidFill>
                <a:effectLst>
                  <a:outerShdw blurRad="38100" dist="19050" dir="2700000" algn="tl" rotWithShape="0">
                    <a:schemeClr val="dk1">
                      <a:alpha val="40000"/>
                    </a:schemeClr>
                  </a:outerShdw>
                </a:effectLst>
                <a:latin typeface="Cambria" panose="02040503050406030204" pitchFamily="18" charset="0"/>
              </a:rPr>
              <a:t>Presented by:</a:t>
            </a:r>
          </a:p>
          <a:p>
            <a:r>
              <a:rPr lang="en-US" b="1" dirty="0">
                <a:ln w="0"/>
                <a:solidFill>
                  <a:schemeClr val="tx2"/>
                </a:solidFill>
                <a:effectLst>
                  <a:outerShdw blurRad="38100" dist="19050" dir="2700000" algn="tl" rotWithShape="0">
                    <a:schemeClr val="dk1">
                      <a:alpha val="40000"/>
                    </a:schemeClr>
                  </a:outerShdw>
                </a:effectLst>
                <a:latin typeface="Cambria" panose="02040503050406030204" pitchFamily="18" charset="0"/>
              </a:rPr>
              <a:t>Aparna Raha</a:t>
            </a:r>
          </a:p>
          <a:p>
            <a:r>
              <a:rPr lang="en-US" b="1" dirty="0">
                <a:ln w="0"/>
                <a:solidFill>
                  <a:schemeClr val="tx2"/>
                </a:solidFill>
                <a:effectLst>
                  <a:outerShdw blurRad="38100" dist="19050" dir="2700000" algn="tl" rotWithShape="0">
                    <a:schemeClr val="dk1">
                      <a:alpha val="40000"/>
                    </a:schemeClr>
                  </a:outerShdw>
                </a:effectLst>
                <a:latin typeface="Cambria" panose="02040503050406030204" pitchFamily="18" charset="0"/>
              </a:rPr>
              <a:t>5</a:t>
            </a:r>
            <a:r>
              <a:rPr lang="en-US" b="1" baseline="30000" dirty="0">
                <a:ln w="0"/>
                <a:solidFill>
                  <a:schemeClr val="tx2"/>
                </a:solidFill>
                <a:effectLst>
                  <a:outerShdw blurRad="38100" dist="19050" dir="2700000" algn="tl" rotWithShape="0">
                    <a:schemeClr val="dk1">
                      <a:alpha val="40000"/>
                    </a:schemeClr>
                  </a:outerShdw>
                </a:effectLst>
                <a:latin typeface="Cambria" panose="02040503050406030204" pitchFamily="18" charset="0"/>
              </a:rPr>
              <a:t>TH</a:t>
            </a:r>
            <a:r>
              <a:rPr lang="en-US" b="1" dirty="0">
                <a:ln w="0"/>
                <a:solidFill>
                  <a:schemeClr val="tx2"/>
                </a:solidFill>
                <a:effectLst>
                  <a:outerShdw blurRad="38100" dist="19050" dir="2700000" algn="tl" rotWithShape="0">
                    <a:schemeClr val="dk1">
                      <a:alpha val="40000"/>
                    </a:schemeClr>
                  </a:outerShdw>
                </a:effectLst>
                <a:latin typeface="Cambria" panose="02040503050406030204" pitchFamily="18" charset="0"/>
              </a:rPr>
              <a:t> Semester    		</a:t>
            </a:r>
            <a:endParaRPr lang="en-US" sz="1600" dirty="0">
              <a:ln w="0"/>
              <a:latin typeface="Cambria" panose="02040503050406030204" pitchFamily="18" charset="0"/>
            </a:endParaRPr>
          </a:p>
        </p:txBody>
      </p:sp>
      <p:sp>
        <p:nvSpPr>
          <p:cNvPr id="2" name="Date Placeholder 1">
            <a:extLst>
              <a:ext uri="{FF2B5EF4-FFF2-40B4-BE49-F238E27FC236}">
                <a16:creationId xmlns:a16="http://schemas.microsoft.com/office/drawing/2014/main" id="{43D57A47-A0A7-45D4-A1D7-86EA94853B30}"/>
              </a:ext>
            </a:extLst>
          </p:cNvPr>
          <p:cNvSpPr>
            <a:spLocks noGrp="1"/>
          </p:cNvSpPr>
          <p:nvPr>
            <p:ph type="dt" sz="half" idx="10"/>
          </p:nvPr>
        </p:nvSpPr>
        <p:spPr/>
        <p:txBody>
          <a:bodyPr/>
          <a:lstStyle/>
          <a:p>
            <a:r>
              <a:rPr lang="en-US"/>
              <a:t>9/22/2021 </a:t>
            </a:r>
            <a:endParaRPr lang="en-IN" dirty="0"/>
          </a:p>
        </p:txBody>
      </p:sp>
      <p:pic>
        <p:nvPicPr>
          <p:cNvPr id="5" name="Picture 4">
            <a:extLst>
              <a:ext uri="{FF2B5EF4-FFF2-40B4-BE49-F238E27FC236}">
                <a16:creationId xmlns:a16="http://schemas.microsoft.com/office/drawing/2014/main" id="{8F15999E-E38A-4F58-81D3-939B15095103}"/>
              </a:ext>
            </a:extLst>
          </p:cNvPr>
          <p:cNvPicPr>
            <a:picLocks noChangeAspect="1"/>
          </p:cNvPicPr>
          <p:nvPr/>
        </p:nvPicPr>
        <p:blipFill>
          <a:blip r:embed="rId2"/>
          <a:stretch>
            <a:fillRect/>
          </a:stretch>
        </p:blipFill>
        <p:spPr>
          <a:xfrm>
            <a:off x="5087567" y="3317131"/>
            <a:ext cx="1754374" cy="1400783"/>
          </a:xfrm>
          <a:prstGeom prst="rect">
            <a:avLst/>
          </a:prstGeom>
        </p:spPr>
      </p:pic>
      <p:sp>
        <p:nvSpPr>
          <p:cNvPr id="15" name="Rectangle 14">
            <a:extLst>
              <a:ext uri="{FF2B5EF4-FFF2-40B4-BE49-F238E27FC236}">
                <a16:creationId xmlns:a16="http://schemas.microsoft.com/office/drawing/2014/main" id="{0E260F1B-2E9E-4E24-91A4-9E48F74C40D3}"/>
              </a:ext>
            </a:extLst>
          </p:cNvPr>
          <p:cNvSpPr/>
          <p:nvPr/>
        </p:nvSpPr>
        <p:spPr>
          <a:xfrm>
            <a:off x="1275620" y="5080739"/>
            <a:ext cx="2006060" cy="1261884"/>
          </a:xfrm>
          <a:prstGeom prst="rect">
            <a:avLst/>
          </a:prstGeom>
          <a:noFill/>
        </p:spPr>
        <p:txBody>
          <a:bodyPr wrap="square" lIns="91440" tIns="45720" rIns="91440" bIns="45720">
            <a:spAutoFit/>
          </a:bodyPr>
          <a:lstStyle/>
          <a:p>
            <a:pPr>
              <a:lnSpc>
                <a:spcPct val="150000"/>
              </a:lnSpc>
            </a:pPr>
            <a:r>
              <a:rPr lang="en-US" sz="1600" dirty="0">
                <a:ln w="0"/>
                <a:solidFill>
                  <a:schemeClr val="tx2"/>
                </a:solidFill>
                <a:effectLst>
                  <a:outerShdw blurRad="38100" dist="19050" dir="2700000" algn="tl" rotWithShape="0">
                    <a:schemeClr val="dk1">
                      <a:alpha val="40000"/>
                    </a:schemeClr>
                  </a:outerShdw>
                </a:effectLst>
                <a:latin typeface="Cambria" panose="02040503050406030204" pitchFamily="18" charset="0"/>
              </a:rPr>
              <a:t>Supervised by:</a:t>
            </a:r>
          </a:p>
          <a:p>
            <a:r>
              <a:rPr lang="en-US" b="1" dirty="0">
                <a:ln w="0"/>
                <a:solidFill>
                  <a:schemeClr val="tx2"/>
                </a:solidFill>
                <a:effectLst>
                  <a:outerShdw blurRad="38100" dist="19050" dir="2700000" algn="tl" rotWithShape="0">
                    <a:schemeClr val="dk1">
                      <a:alpha val="40000"/>
                    </a:schemeClr>
                  </a:outerShdw>
                </a:effectLst>
                <a:latin typeface="Cambria" panose="02040503050406030204" pitchFamily="18" charset="0"/>
              </a:rPr>
              <a:t>Vishnuvardhan Y    </a:t>
            </a:r>
            <a:r>
              <a:rPr lang="en-US" sz="1600" b="1" dirty="0">
                <a:ln w="0"/>
                <a:solidFill>
                  <a:schemeClr val="tx2"/>
                </a:solidFill>
                <a:effectLst>
                  <a:outerShdw blurRad="38100" dist="19050" dir="2700000" algn="tl" rotWithShape="0">
                    <a:schemeClr val="dk1">
                      <a:alpha val="40000"/>
                    </a:schemeClr>
                  </a:outerShdw>
                </a:effectLst>
                <a:latin typeface="Cambria" panose="02040503050406030204" pitchFamily="18" charset="0"/>
              </a:rPr>
              <a:t>Mentor @Exposys data lab	</a:t>
            </a:r>
            <a:r>
              <a:rPr lang="en-US" b="1" dirty="0">
                <a:ln w="0"/>
                <a:solidFill>
                  <a:schemeClr val="tx2"/>
                </a:solidFill>
                <a:effectLst>
                  <a:outerShdw blurRad="38100" dist="19050" dir="2700000" algn="tl" rotWithShape="0">
                    <a:schemeClr val="dk1">
                      <a:alpha val="40000"/>
                    </a:schemeClr>
                  </a:outerShdw>
                </a:effectLst>
                <a:latin typeface="Cambria" panose="02040503050406030204" pitchFamily="18" charset="0"/>
              </a:rPr>
              <a:t>	</a:t>
            </a:r>
            <a:endParaRPr lang="en-US" sz="1600" dirty="0">
              <a:ln w="0"/>
              <a:latin typeface="Cambria" panose="02040503050406030204" pitchFamily="18" charset="0"/>
            </a:endParaRPr>
          </a:p>
        </p:txBody>
      </p:sp>
      <p:sp>
        <p:nvSpPr>
          <p:cNvPr id="4" name="Slide Number Placeholder 3">
            <a:extLst>
              <a:ext uri="{FF2B5EF4-FFF2-40B4-BE49-F238E27FC236}">
                <a16:creationId xmlns:a16="http://schemas.microsoft.com/office/drawing/2014/main" id="{92E4E12A-FA9D-4D71-A02F-FA0FC024154D}"/>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68986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Technology and </a:t>
            </a:r>
            <a:r>
              <a:rPr lang="en-IN" b="1" dirty="0" err="1">
                <a:effectLst>
                  <a:outerShdw blurRad="38100" dist="38100" dir="2700000" algn="tl">
                    <a:srgbClr val="000000">
                      <a:alpha val="43137"/>
                    </a:srgbClr>
                  </a:outerShdw>
                </a:effectLst>
                <a:latin typeface="Algerian" panose="04020705040A02060702" pitchFamily="82" charset="0"/>
              </a:rPr>
              <a:t>methodolgy</a:t>
            </a: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A4F16DAC-F25D-4113-85A3-B405A12E7B86}"/>
              </a:ext>
            </a:extLst>
          </p:cNvPr>
          <p:cNvSpPr>
            <a:spLocks noGrp="1"/>
          </p:cNvSpPr>
          <p:nvPr>
            <p:ph idx="1"/>
          </p:nvPr>
        </p:nvSpPr>
        <p:spPr>
          <a:xfrm>
            <a:off x="1165114" y="2542540"/>
            <a:ext cx="8825659" cy="3416300"/>
          </a:xfrm>
        </p:spPr>
        <p:txBody>
          <a:bodyPr/>
          <a:lstStyle/>
          <a:p>
            <a:pPr>
              <a:buFont typeface="Wingdings" panose="05000000000000000000" pitchFamily="2" charset="2"/>
              <a:buChar char="q"/>
            </a:pPr>
            <a:r>
              <a:rPr lang="en-US" sz="2000" dirty="0">
                <a:solidFill>
                  <a:schemeClr val="tx2">
                    <a:lumMod val="95000"/>
                    <a:lumOff val="5000"/>
                  </a:schemeClr>
                </a:solidFill>
                <a:latin typeface="Rockwell (Body)"/>
              </a:rPr>
              <a:t>Python Language used for programing.</a:t>
            </a:r>
          </a:p>
          <a:p>
            <a:pPr>
              <a:buFont typeface="Wingdings" panose="05000000000000000000" pitchFamily="2" charset="2"/>
              <a:buChar char="q"/>
            </a:pPr>
            <a:r>
              <a:rPr lang="en-US" sz="2000" dirty="0">
                <a:solidFill>
                  <a:schemeClr val="tx2">
                    <a:lumMod val="95000"/>
                    <a:lumOff val="5000"/>
                  </a:schemeClr>
                </a:solidFill>
                <a:latin typeface="Rockwell (Body)"/>
              </a:rPr>
              <a:t> Python libraries such as pandas, </a:t>
            </a:r>
            <a:r>
              <a:rPr lang="en-US" sz="2000" dirty="0" err="1">
                <a:solidFill>
                  <a:schemeClr val="tx2">
                    <a:lumMod val="95000"/>
                    <a:lumOff val="5000"/>
                  </a:schemeClr>
                </a:solidFill>
                <a:latin typeface="Rockwell (Body)"/>
              </a:rPr>
              <a:t>numpy</a:t>
            </a:r>
            <a:r>
              <a:rPr lang="en-US" sz="2000" dirty="0">
                <a:solidFill>
                  <a:schemeClr val="tx2">
                    <a:lumMod val="95000"/>
                    <a:lumOff val="5000"/>
                  </a:schemeClr>
                </a:solidFill>
                <a:latin typeface="Rockwell (Body)"/>
              </a:rPr>
              <a:t>, </a:t>
            </a:r>
            <a:r>
              <a:rPr lang="en-US" sz="2000" dirty="0" err="1">
                <a:solidFill>
                  <a:schemeClr val="tx2">
                    <a:lumMod val="95000"/>
                    <a:lumOff val="5000"/>
                  </a:schemeClr>
                </a:solidFill>
                <a:latin typeface="Rockwell (Body)"/>
              </a:rPr>
              <a:t>sicit</a:t>
            </a:r>
            <a:r>
              <a:rPr lang="en-US" sz="2000" dirty="0">
                <a:solidFill>
                  <a:schemeClr val="tx2">
                    <a:lumMod val="95000"/>
                    <a:lumOff val="5000"/>
                  </a:schemeClr>
                </a:solidFill>
                <a:latin typeface="Rockwell (Body)"/>
              </a:rPr>
              <a:t> learn and its various libraries.</a:t>
            </a:r>
          </a:p>
          <a:p>
            <a:pPr>
              <a:buFont typeface="Wingdings" panose="05000000000000000000" pitchFamily="2" charset="2"/>
              <a:buChar char="q"/>
            </a:pPr>
            <a:r>
              <a:rPr lang="en-US" sz="2000" dirty="0">
                <a:solidFill>
                  <a:schemeClr val="tx2">
                    <a:lumMod val="95000"/>
                    <a:lumOff val="5000"/>
                  </a:schemeClr>
                </a:solidFill>
                <a:latin typeface="Rockwell (Body)"/>
              </a:rPr>
              <a:t> Visual Studio Code, </a:t>
            </a:r>
            <a:r>
              <a:rPr lang="en-US" sz="2000" dirty="0" err="1">
                <a:solidFill>
                  <a:schemeClr val="tx2">
                    <a:lumMod val="95000"/>
                    <a:lumOff val="5000"/>
                  </a:schemeClr>
                </a:solidFill>
                <a:latin typeface="Rockwell (Body)"/>
              </a:rPr>
              <a:t>Jupyter</a:t>
            </a:r>
            <a:r>
              <a:rPr lang="en-US" sz="2000" dirty="0">
                <a:solidFill>
                  <a:schemeClr val="tx2">
                    <a:lumMod val="95000"/>
                    <a:lumOff val="5000"/>
                  </a:schemeClr>
                </a:solidFill>
                <a:latin typeface="Rockwell (Body)"/>
              </a:rPr>
              <a:t> notebook for implementation purpose.</a:t>
            </a:r>
          </a:p>
          <a:p>
            <a:endParaRPr lang="en-IN" dirty="0"/>
          </a:p>
        </p:txBody>
      </p:sp>
      <p:pic>
        <p:nvPicPr>
          <p:cNvPr id="4" name="Picture 3">
            <a:extLst>
              <a:ext uri="{FF2B5EF4-FFF2-40B4-BE49-F238E27FC236}">
                <a16:creationId xmlns:a16="http://schemas.microsoft.com/office/drawing/2014/main" id="{E62C25CC-EC80-466A-9F0C-EB70255EF6DE}"/>
              </a:ext>
            </a:extLst>
          </p:cNvPr>
          <p:cNvPicPr>
            <a:picLocks noChangeAspect="1"/>
          </p:cNvPicPr>
          <p:nvPr/>
        </p:nvPicPr>
        <p:blipFill>
          <a:blip r:embed="rId2"/>
          <a:stretch>
            <a:fillRect/>
          </a:stretch>
        </p:blipFill>
        <p:spPr>
          <a:xfrm>
            <a:off x="3850640" y="4381668"/>
            <a:ext cx="1416616" cy="1472291"/>
          </a:xfrm>
          <a:prstGeom prst="rect">
            <a:avLst/>
          </a:prstGeom>
        </p:spPr>
      </p:pic>
      <p:pic>
        <p:nvPicPr>
          <p:cNvPr id="5" name="Picture 4">
            <a:extLst>
              <a:ext uri="{FF2B5EF4-FFF2-40B4-BE49-F238E27FC236}">
                <a16:creationId xmlns:a16="http://schemas.microsoft.com/office/drawing/2014/main" id="{EC499228-3DBF-4FAE-99B5-D1E0B2CC4321}"/>
              </a:ext>
            </a:extLst>
          </p:cNvPr>
          <p:cNvPicPr>
            <a:picLocks noChangeAspect="1"/>
          </p:cNvPicPr>
          <p:nvPr/>
        </p:nvPicPr>
        <p:blipFill>
          <a:blip r:embed="rId3"/>
          <a:stretch>
            <a:fillRect/>
          </a:stretch>
        </p:blipFill>
        <p:spPr>
          <a:xfrm>
            <a:off x="5720080" y="4356468"/>
            <a:ext cx="1280064" cy="1515548"/>
          </a:xfrm>
          <a:prstGeom prst="rect">
            <a:avLst/>
          </a:prstGeom>
        </p:spPr>
      </p:pic>
      <p:pic>
        <p:nvPicPr>
          <p:cNvPr id="6" name="Picture 5">
            <a:extLst>
              <a:ext uri="{FF2B5EF4-FFF2-40B4-BE49-F238E27FC236}">
                <a16:creationId xmlns:a16="http://schemas.microsoft.com/office/drawing/2014/main" id="{04185E17-AD99-41BD-9ED6-E5488BEF7B03}"/>
              </a:ext>
            </a:extLst>
          </p:cNvPr>
          <p:cNvPicPr>
            <a:picLocks noChangeAspect="1"/>
          </p:cNvPicPr>
          <p:nvPr/>
        </p:nvPicPr>
        <p:blipFill>
          <a:blip r:embed="rId4"/>
          <a:stretch>
            <a:fillRect/>
          </a:stretch>
        </p:blipFill>
        <p:spPr>
          <a:xfrm>
            <a:off x="7426960" y="4324368"/>
            <a:ext cx="1481349" cy="1512083"/>
          </a:xfrm>
          <a:prstGeom prst="rect">
            <a:avLst/>
          </a:prstGeom>
        </p:spPr>
      </p:pic>
      <p:sp>
        <p:nvSpPr>
          <p:cNvPr id="7" name="Date Placeholder 6">
            <a:extLst>
              <a:ext uri="{FF2B5EF4-FFF2-40B4-BE49-F238E27FC236}">
                <a16:creationId xmlns:a16="http://schemas.microsoft.com/office/drawing/2014/main" id="{946DA443-A9FB-48E7-BE98-3AAEA391E2A7}"/>
              </a:ext>
            </a:extLst>
          </p:cNvPr>
          <p:cNvSpPr>
            <a:spLocks noGrp="1"/>
          </p:cNvSpPr>
          <p:nvPr>
            <p:ph type="dt" sz="half" idx="10"/>
          </p:nvPr>
        </p:nvSpPr>
        <p:spPr/>
        <p:txBody>
          <a:bodyPr/>
          <a:lstStyle/>
          <a:p>
            <a:r>
              <a:rPr lang="en-US"/>
              <a:t>9/22/2021 </a:t>
            </a:r>
            <a:endParaRPr lang="en-US" dirty="0"/>
          </a:p>
        </p:txBody>
      </p:sp>
      <p:sp>
        <p:nvSpPr>
          <p:cNvPr id="8" name="Slide Number Placeholder 7">
            <a:extLst>
              <a:ext uri="{FF2B5EF4-FFF2-40B4-BE49-F238E27FC236}">
                <a16:creationId xmlns:a16="http://schemas.microsoft.com/office/drawing/2014/main" id="{43BDD08B-2C81-475E-B36E-39989CE4E23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85798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38B0-142F-4A4E-A62B-E1A93072CD5F}"/>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lgerian" panose="04020705040A02060702" pitchFamily="82" charset="0"/>
              </a:rPr>
              <a:t>Preparation of </a:t>
            </a:r>
            <a:r>
              <a:rPr lang="en-US" b="1" dirty="0" err="1">
                <a:effectLst>
                  <a:outerShdw blurRad="38100" dist="38100" dir="2700000" algn="tl">
                    <a:srgbClr val="000000">
                      <a:alpha val="43137"/>
                    </a:srgbClr>
                  </a:outerShdw>
                </a:effectLst>
                <a:latin typeface="Algerian" panose="04020705040A02060702" pitchFamily="82" charset="0"/>
              </a:rPr>
              <a:t>datAset</a:t>
            </a: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1F1E3D0D-09F5-4F64-B1D1-BD54C74A1E9C}"/>
              </a:ext>
            </a:extLst>
          </p:cNvPr>
          <p:cNvSpPr>
            <a:spLocks noGrp="1"/>
          </p:cNvSpPr>
          <p:nvPr>
            <p:ph idx="1"/>
          </p:nvPr>
        </p:nvSpPr>
        <p:spPr>
          <a:xfrm>
            <a:off x="1060316" y="2603499"/>
            <a:ext cx="8920298" cy="3777845"/>
          </a:xfrm>
        </p:spPr>
        <p:txBody>
          <a:bodyPr>
            <a:normAutofit fontScale="62500" lnSpcReduction="20000"/>
          </a:bodyPr>
          <a:lstStyle/>
          <a:p>
            <a:r>
              <a:rPr lang="en-US" sz="2600" dirty="0">
                <a:solidFill>
                  <a:schemeClr val="accent2">
                    <a:lumMod val="50000"/>
                  </a:schemeClr>
                </a:solidFill>
              </a:rPr>
              <a:t>We got this dataset from Kaggle site. In this dataset , predictor variable includes the no. of pregnancies the patient has had , their BMI , insulin level, age, and so on .  The dataset has 9 columns as shown below.</a:t>
            </a:r>
          </a:p>
          <a:p>
            <a:r>
              <a:rPr lang="en-US" sz="2600" dirty="0"/>
              <a:t>Pregnancies – no. of times pregnant</a:t>
            </a:r>
          </a:p>
          <a:p>
            <a:r>
              <a:rPr lang="en-US" sz="2600" dirty="0"/>
              <a:t>Glucose – plasma glucose concentration a 2 hours in an oral glucose tolerance test.</a:t>
            </a:r>
          </a:p>
          <a:p>
            <a:r>
              <a:rPr lang="en-US" sz="2600" dirty="0"/>
              <a:t>Blood pressure  - diastolic blood pressure (mm hg)</a:t>
            </a:r>
          </a:p>
          <a:p>
            <a:r>
              <a:rPr lang="en-US" sz="2600" dirty="0"/>
              <a:t>Skin thickness – triceps skinfold thickness(mm)</a:t>
            </a:r>
          </a:p>
          <a:p>
            <a:r>
              <a:rPr lang="en-US" sz="2600" dirty="0"/>
              <a:t>Insulin – 2 hour serum insulin in (mu U/ml)</a:t>
            </a:r>
          </a:p>
          <a:p>
            <a:r>
              <a:rPr lang="en-US" sz="2600" dirty="0"/>
              <a:t>BMI – body mass index (weight in kg/ (height in m)^2)</a:t>
            </a:r>
          </a:p>
          <a:p>
            <a:r>
              <a:rPr lang="en-US" sz="2600" dirty="0" err="1"/>
              <a:t>Diabitesepedigreefunction</a:t>
            </a:r>
            <a:r>
              <a:rPr lang="en-US" sz="2600" dirty="0"/>
              <a:t> – diabetes pedigree function </a:t>
            </a:r>
          </a:p>
          <a:p>
            <a:r>
              <a:rPr lang="en-US" sz="2600" dirty="0"/>
              <a:t>Age – age </a:t>
            </a:r>
            <a:r>
              <a:rPr lang="en-IN" sz="2600" dirty="0"/>
              <a:t>(years)</a:t>
            </a:r>
          </a:p>
          <a:p>
            <a:r>
              <a:rPr lang="en-IN" sz="2600" dirty="0"/>
              <a:t>Outcome- class variable (0 or 1)268 of 768 are 1, the other are 0</a:t>
            </a:r>
            <a:endParaRPr lang="en-US" sz="2600" dirty="0"/>
          </a:p>
        </p:txBody>
      </p:sp>
      <p:sp>
        <p:nvSpPr>
          <p:cNvPr id="4" name="Date Placeholder 3">
            <a:extLst>
              <a:ext uri="{FF2B5EF4-FFF2-40B4-BE49-F238E27FC236}">
                <a16:creationId xmlns:a16="http://schemas.microsoft.com/office/drawing/2014/main" id="{58A408F8-12C6-4781-B1DB-2360F01253FB}"/>
              </a:ext>
            </a:extLst>
          </p:cNvPr>
          <p:cNvSpPr>
            <a:spLocks noGrp="1"/>
          </p:cNvSpPr>
          <p:nvPr>
            <p:ph type="dt" sz="half" idx="10"/>
          </p:nvPr>
        </p:nvSpPr>
        <p:spPr/>
        <p:txBody>
          <a:bodyPr/>
          <a:lstStyle/>
          <a:p>
            <a:r>
              <a:rPr lang="en-US"/>
              <a:t>9/22/2021 </a:t>
            </a:r>
            <a:endParaRPr lang="en-US" dirty="0"/>
          </a:p>
        </p:txBody>
      </p:sp>
      <p:sp>
        <p:nvSpPr>
          <p:cNvPr id="5" name="Slide Number Placeholder 4">
            <a:extLst>
              <a:ext uri="{FF2B5EF4-FFF2-40B4-BE49-F238E27FC236}">
                <a16:creationId xmlns:a16="http://schemas.microsoft.com/office/drawing/2014/main" id="{670FB4B8-EE0C-4E50-99FB-1E636076E17A}"/>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41190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B92A-D317-44BB-8360-3C3828059211}"/>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lgerian" panose="04020705040A02060702" pitchFamily="82" charset="0"/>
              </a:rPr>
              <a:t>Methodology</a:t>
            </a: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D6640346-A31E-45D2-893B-FBAB6B260989}"/>
              </a:ext>
            </a:extLst>
          </p:cNvPr>
          <p:cNvSpPr>
            <a:spLocks noGrp="1"/>
          </p:cNvSpPr>
          <p:nvPr>
            <p:ph idx="1"/>
          </p:nvPr>
        </p:nvSpPr>
        <p:spPr/>
        <p:txBody>
          <a:bodyPr>
            <a:normAutofit lnSpcReduction="10000"/>
          </a:bodyPr>
          <a:lstStyle/>
          <a:p>
            <a:r>
              <a:rPr lang="en-US" dirty="0">
                <a:solidFill>
                  <a:schemeClr val="accent1">
                    <a:lumMod val="75000"/>
                  </a:schemeClr>
                </a:solidFill>
              </a:rPr>
              <a:t>By importing the dataset, and conducting exploratory data analysis to get insights and understanding on how the dataset build the model . </a:t>
            </a:r>
            <a:r>
              <a:rPr lang="en-IN" dirty="0">
                <a:solidFill>
                  <a:schemeClr val="accent1">
                    <a:lumMod val="75000"/>
                  </a:schemeClr>
                </a:solidFill>
              </a:rPr>
              <a:t>Then using decision tress, random forests, and </a:t>
            </a:r>
            <a:r>
              <a:rPr lang="en-IN" dirty="0" err="1">
                <a:solidFill>
                  <a:schemeClr val="accent1">
                    <a:lumMod val="75000"/>
                  </a:schemeClr>
                </a:solidFill>
              </a:rPr>
              <a:t>xgboost</a:t>
            </a:r>
            <a:r>
              <a:rPr lang="en-IN" dirty="0">
                <a:solidFill>
                  <a:schemeClr val="accent1">
                    <a:lumMod val="75000"/>
                  </a:schemeClr>
                </a:solidFill>
              </a:rPr>
              <a:t>.</a:t>
            </a:r>
          </a:p>
          <a:p>
            <a:r>
              <a:rPr lang="en-IN" dirty="0"/>
              <a:t>5 steps  of data science , provides the following general framework of steps in supervised data science.</a:t>
            </a:r>
          </a:p>
          <a:p>
            <a:r>
              <a:rPr lang="en-IN" dirty="0"/>
              <a:t>Data Exploration</a:t>
            </a:r>
          </a:p>
          <a:p>
            <a:r>
              <a:rPr lang="en-IN" dirty="0"/>
              <a:t>Univariate Analysis</a:t>
            </a:r>
          </a:p>
          <a:p>
            <a:r>
              <a:rPr lang="en-IN" dirty="0"/>
              <a:t>Bivariate Analysis </a:t>
            </a:r>
          </a:p>
          <a:p>
            <a:r>
              <a:rPr lang="en-IN" dirty="0"/>
              <a:t>Model building </a:t>
            </a:r>
          </a:p>
          <a:p>
            <a:r>
              <a:rPr lang="en-IN" dirty="0"/>
              <a:t>Prediction</a:t>
            </a:r>
          </a:p>
          <a:p>
            <a:endParaRPr lang="en-IN" dirty="0"/>
          </a:p>
          <a:p>
            <a:endParaRPr lang="en-IN" dirty="0"/>
          </a:p>
          <a:p>
            <a:endParaRPr lang="en-US" dirty="0"/>
          </a:p>
        </p:txBody>
      </p:sp>
      <p:sp>
        <p:nvSpPr>
          <p:cNvPr id="4" name="Date Placeholder 3">
            <a:extLst>
              <a:ext uri="{FF2B5EF4-FFF2-40B4-BE49-F238E27FC236}">
                <a16:creationId xmlns:a16="http://schemas.microsoft.com/office/drawing/2014/main" id="{55DE2420-E990-4E50-A02A-CF21C272FF04}"/>
              </a:ext>
            </a:extLst>
          </p:cNvPr>
          <p:cNvSpPr>
            <a:spLocks noGrp="1"/>
          </p:cNvSpPr>
          <p:nvPr>
            <p:ph type="dt" sz="half" idx="10"/>
          </p:nvPr>
        </p:nvSpPr>
        <p:spPr/>
        <p:txBody>
          <a:bodyPr/>
          <a:lstStyle/>
          <a:p>
            <a:r>
              <a:rPr lang="en-US"/>
              <a:t>9/22/2021 </a:t>
            </a:r>
            <a:endParaRPr lang="en-US" dirty="0"/>
          </a:p>
        </p:txBody>
      </p:sp>
      <p:sp>
        <p:nvSpPr>
          <p:cNvPr id="5" name="Slide Number Placeholder 4">
            <a:extLst>
              <a:ext uri="{FF2B5EF4-FFF2-40B4-BE49-F238E27FC236}">
                <a16:creationId xmlns:a16="http://schemas.microsoft.com/office/drawing/2014/main" id="{001E2546-2F2C-443B-B10C-120EC2FA4FDD}"/>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094163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Importing libraries</a:t>
            </a:r>
          </a:p>
        </p:txBody>
      </p:sp>
      <p:graphicFrame>
        <p:nvGraphicFramePr>
          <p:cNvPr id="4" name="Content Placeholder 3">
            <a:extLst>
              <a:ext uri="{FF2B5EF4-FFF2-40B4-BE49-F238E27FC236}">
                <a16:creationId xmlns:a16="http://schemas.microsoft.com/office/drawing/2014/main" id="{09B39025-6099-4716-B790-4FF361158A55}"/>
              </a:ext>
            </a:extLst>
          </p:cNvPr>
          <p:cNvGraphicFramePr>
            <a:graphicFrameLocks noGrp="1"/>
          </p:cNvGraphicFramePr>
          <p:nvPr>
            <p:ph sz="half" idx="1"/>
            <p:extLst>
              <p:ext uri="{D42A27DB-BD31-4B8C-83A1-F6EECF244321}">
                <p14:modId xmlns:p14="http://schemas.microsoft.com/office/powerpoint/2010/main" val="1184001258"/>
              </p:ext>
            </p:extLst>
          </p:nvPr>
        </p:nvGraphicFramePr>
        <p:xfrm>
          <a:off x="1155700" y="2603500"/>
          <a:ext cx="4824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FAE03711-67DF-4F08-9D92-7BA10BFE6F36}"/>
              </a:ext>
            </a:extLst>
          </p:cNvPr>
          <p:cNvSpPr>
            <a:spLocks noGrp="1"/>
          </p:cNvSpPr>
          <p:nvPr>
            <p:ph sz="half" idx="2"/>
          </p:nvPr>
        </p:nvSpPr>
        <p:spPr/>
        <p:txBody>
          <a:bodyPr>
            <a:normAutofit lnSpcReduction="10000"/>
          </a:bodyPr>
          <a:lstStyle/>
          <a:p>
            <a:pPr>
              <a:buFont typeface="Wingdings" panose="05000000000000000000" pitchFamily="2" charset="2"/>
              <a:buChar char="q"/>
            </a:pPr>
            <a:r>
              <a:rPr lang="en-US" dirty="0">
                <a:solidFill>
                  <a:schemeClr val="tx2"/>
                </a:solidFill>
                <a:latin typeface="Rockwell (Body)"/>
              </a:rPr>
              <a:t>Pandas</a:t>
            </a:r>
          </a:p>
          <a:p>
            <a:pPr>
              <a:buFont typeface="Wingdings" panose="05000000000000000000" pitchFamily="2" charset="2"/>
              <a:buChar char="q"/>
            </a:pPr>
            <a:r>
              <a:rPr lang="en-US" dirty="0">
                <a:solidFill>
                  <a:schemeClr val="tx2"/>
                </a:solidFill>
                <a:latin typeface="Rockwell (Body)"/>
              </a:rPr>
              <a:t> </a:t>
            </a:r>
            <a:r>
              <a:rPr lang="en-US" dirty="0" err="1">
                <a:solidFill>
                  <a:schemeClr val="tx2"/>
                </a:solidFill>
                <a:latin typeface="Rockwell (Body)"/>
              </a:rPr>
              <a:t>Numpy</a:t>
            </a:r>
            <a:endParaRPr lang="en-US" dirty="0">
              <a:solidFill>
                <a:schemeClr val="tx2"/>
              </a:solidFill>
              <a:latin typeface="Rockwell (Body)"/>
            </a:endParaRPr>
          </a:p>
          <a:p>
            <a:pPr>
              <a:buFont typeface="Wingdings" panose="05000000000000000000" pitchFamily="2" charset="2"/>
              <a:buChar char="q"/>
            </a:pPr>
            <a:r>
              <a:rPr lang="en-US" dirty="0">
                <a:solidFill>
                  <a:schemeClr val="tx2"/>
                </a:solidFill>
                <a:latin typeface="Rockwell (Body)"/>
              </a:rPr>
              <a:t>Matplotlib</a:t>
            </a:r>
          </a:p>
          <a:p>
            <a:pPr>
              <a:buFont typeface="Wingdings" panose="05000000000000000000" pitchFamily="2" charset="2"/>
              <a:buChar char="q"/>
            </a:pPr>
            <a:r>
              <a:rPr lang="en-US" dirty="0" err="1">
                <a:solidFill>
                  <a:schemeClr val="tx2"/>
                </a:solidFill>
                <a:latin typeface="Rockwell (Body)"/>
              </a:rPr>
              <a:t>Scipy</a:t>
            </a:r>
            <a:endParaRPr lang="en-US" dirty="0">
              <a:solidFill>
                <a:schemeClr val="tx2"/>
              </a:solidFill>
              <a:latin typeface="Rockwell (Body)"/>
            </a:endParaRPr>
          </a:p>
          <a:p>
            <a:pPr>
              <a:buFont typeface="Wingdings" panose="05000000000000000000" pitchFamily="2" charset="2"/>
              <a:buChar char="q"/>
            </a:pPr>
            <a:r>
              <a:rPr lang="en-US" dirty="0">
                <a:solidFill>
                  <a:schemeClr val="tx2"/>
                </a:solidFill>
                <a:latin typeface="Rockwell (Body)"/>
              </a:rPr>
              <a:t>Seaborn </a:t>
            </a:r>
          </a:p>
          <a:p>
            <a:pPr>
              <a:buFont typeface="Wingdings" panose="05000000000000000000" pitchFamily="2" charset="2"/>
              <a:buChar char="q"/>
            </a:pPr>
            <a:r>
              <a:rPr lang="en-US" dirty="0">
                <a:solidFill>
                  <a:schemeClr val="tx2"/>
                </a:solidFill>
                <a:latin typeface="Rockwell (Body)"/>
              </a:rPr>
              <a:t> </a:t>
            </a:r>
            <a:r>
              <a:rPr lang="en-US" dirty="0" err="1">
                <a:solidFill>
                  <a:schemeClr val="tx2"/>
                </a:solidFill>
                <a:latin typeface="Rockwell (Body)"/>
              </a:rPr>
              <a:t>Sklearn</a:t>
            </a:r>
            <a:r>
              <a:rPr lang="en-US" dirty="0">
                <a:solidFill>
                  <a:schemeClr val="tx2"/>
                </a:solidFill>
                <a:latin typeface="Rockwell (Body)"/>
              </a:rPr>
              <a:t> feature Extraction</a:t>
            </a:r>
          </a:p>
          <a:p>
            <a:pPr>
              <a:buFont typeface="Wingdings" panose="05000000000000000000" pitchFamily="2" charset="2"/>
              <a:buChar char="q"/>
            </a:pPr>
            <a:r>
              <a:rPr lang="en-US" dirty="0">
                <a:solidFill>
                  <a:schemeClr val="tx2"/>
                </a:solidFill>
                <a:latin typeface="Rockwell (Body)"/>
              </a:rPr>
              <a:t> </a:t>
            </a:r>
            <a:r>
              <a:rPr lang="en-US" dirty="0" err="1">
                <a:solidFill>
                  <a:schemeClr val="tx2"/>
                </a:solidFill>
                <a:latin typeface="Rockwell (Body)"/>
              </a:rPr>
              <a:t>Sklearn</a:t>
            </a:r>
            <a:r>
              <a:rPr lang="en-US" dirty="0">
                <a:solidFill>
                  <a:schemeClr val="tx2"/>
                </a:solidFill>
                <a:latin typeface="Rockwell (Body)"/>
              </a:rPr>
              <a:t> Linear Model</a:t>
            </a:r>
          </a:p>
          <a:p>
            <a:pPr>
              <a:buFont typeface="Wingdings" panose="05000000000000000000" pitchFamily="2" charset="2"/>
              <a:buChar char="q"/>
            </a:pPr>
            <a:r>
              <a:rPr lang="en-US" dirty="0">
                <a:solidFill>
                  <a:schemeClr val="tx2"/>
                </a:solidFill>
                <a:latin typeface="Rockwell (Body)"/>
              </a:rPr>
              <a:t> </a:t>
            </a:r>
            <a:r>
              <a:rPr lang="en-US" dirty="0" err="1">
                <a:solidFill>
                  <a:schemeClr val="tx2"/>
                </a:solidFill>
                <a:latin typeface="Rockwell (Body)"/>
              </a:rPr>
              <a:t>Sklearn</a:t>
            </a:r>
            <a:r>
              <a:rPr lang="en-US" dirty="0">
                <a:solidFill>
                  <a:schemeClr val="tx2"/>
                </a:solidFill>
                <a:latin typeface="Rockwell (Body)"/>
              </a:rPr>
              <a:t> Ensemble Method</a:t>
            </a:r>
          </a:p>
          <a:p>
            <a:pPr>
              <a:buFont typeface="Wingdings" panose="05000000000000000000" pitchFamily="2" charset="2"/>
              <a:buChar char="q"/>
            </a:pPr>
            <a:r>
              <a:rPr lang="en-US" dirty="0">
                <a:solidFill>
                  <a:schemeClr val="tx2"/>
                </a:solidFill>
                <a:latin typeface="Rockwell (Body)"/>
              </a:rPr>
              <a:t> </a:t>
            </a:r>
            <a:r>
              <a:rPr lang="en-US" dirty="0" err="1">
                <a:solidFill>
                  <a:schemeClr val="tx2"/>
                </a:solidFill>
                <a:latin typeface="Rockwell (Body)"/>
              </a:rPr>
              <a:t>Sklearn</a:t>
            </a:r>
            <a:r>
              <a:rPr lang="en-US" dirty="0">
                <a:solidFill>
                  <a:schemeClr val="tx2"/>
                </a:solidFill>
                <a:latin typeface="Rockwell (Body)"/>
              </a:rPr>
              <a:t> Metrics</a:t>
            </a:r>
          </a:p>
          <a:p>
            <a:endParaRPr lang="en-US" dirty="0"/>
          </a:p>
        </p:txBody>
      </p:sp>
      <p:sp>
        <p:nvSpPr>
          <p:cNvPr id="3" name="Date Placeholder 2">
            <a:extLst>
              <a:ext uri="{FF2B5EF4-FFF2-40B4-BE49-F238E27FC236}">
                <a16:creationId xmlns:a16="http://schemas.microsoft.com/office/drawing/2014/main" id="{1712E00A-E29B-42BA-8AE5-A86C7DAD3163}"/>
              </a:ext>
            </a:extLst>
          </p:cNvPr>
          <p:cNvSpPr>
            <a:spLocks noGrp="1"/>
          </p:cNvSpPr>
          <p:nvPr>
            <p:ph type="dt" sz="half" idx="10"/>
          </p:nvPr>
        </p:nvSpPr>
        <p:spPr/>
        <p:txBody>
          <a:bodyPr/>
          <a:lstStyle/>
          <a:p>
            <a:r>
              <a:rPr lang="en-US"/>
              <a:t>9/22/2021 </a:t>
            </a:r>
            <a:endParaRPr lang="en-US" dirty="0"/>
          </a:p>
        </p:txBody>
      </p:sp>
      <p:sp>
        <p:nvSpPr>
          <p:cNvPr id="6" name="Slide Number Placeholder 5">
            <a:extLst>
              <a:ext uri="{FF2B5EF4-FFF2-40B4-BE49-F238E27FC236}">
                <a16:creationId xmlns:a16="http://schemas.microsoft.com/office/drawing/2014/main" id="{7ADAB4C2-267F-43FE-B89E-2C4708F39B9C}"/>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652845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Data Exploration</a:t>
            </a:r>
          </a:p>
        </p:txBody>
      </p:sp>
      <p:pic>
        <p:nvPicPr>
          <p:cNvPr id="11" name="Content Placeholder 10">
            <a:extLst>
              <a:ext uri="{FF2B5EF4-FFF2-40B4-BE49-F238E27FC236}">
                <a16:creationId xmlns:a16="http://schemas.microsoft.com/office/drawing/2014/main" id="{F9883B5D-17A4-4A7C-8E16-6A38DC6A2EC4}"/>
              </a:ext>
            </a:extLst>
          </p:cNvPr>
          <p:cNvPicPr>
            <a:picLocks noGrp="1" noChangeAspect="1"/>
          </p:cNvPicPr>
          <p:nvPr>
            <p:ph sz="half" idx="1"/>
          </p:nvPr>
        </p:nvPicPr>
        <p:blipFill>
          <a:blip r:embed="rId2"/>
          <a:stretch>
            <a:fillRect/>
          </a:stretch>
        </p:blipFill>
        <p:spPr>
          <a:xfrm>
            <a:off x="1155700" y="2613514"/>
            <a:ext cx="4554219" cy="3396272"/>
          </a:xfrm>
        </p:spPr>
      </p:pic>
      <p:pic>
        <p:nvPicPr>
          <p:cNvPr id="9" name="Content Placeholder 8">
            <a:extLst>
              <a:ext uri="{FF2B5EF4-FFF2-40B4-BE49-F238E27FC236}">
                <a16:creationId xmlns:a16="http://schemas.microsoft.com/office/drawing/2014/main" id="{AD1AF170-DEFA-4397-A53B-E23A22561DA0}"/>
              </a:ext>
            </a:extLst>
          </p:cNvPr>
          <p:cNvPicPr>
            <a:picLocks noGrp="1" noChangeAspect="1"/>
          </p:cNvPicPr>
          <p:nvPr>
            <p:ph sz="half" idx="2"/>
          </p:nvPr>
        </p:nvPicPr>
        <p:blipFill>
          <a:blip r:embed="rId3"/>
          <a:stretch>
            <a:fillRect/>
          </a:stretch>
        </p:blipFill>
        <p:spPr>
          <a:xfrm>
            <a:off x="6421120" y="2603500"/>
            <a:ext cx="4775200" cy="3416300"/>
          </a:xfrm>
        </p:spPr>
      </p:pic>
      <p:sp>
        <p:nvSpPr>
          <p:cNvPr id="3" name="Date Placeholder 2">
            <a:extLst>
              <a:ext uri="{FF2B5EF4-FFF2-40B4-BE49-F238E27FC236}">
                <a16:creationId xmlns:a16="http://schemas.microsoft.com/office/drawing/2014/main" id="{880992DD-6DC9-4567-8B8F-F123C4B32C42}"/>
              </a:ext>
            </a:extLst>
          </p:cNvPr>
          <p:cNvSpPr>
            <a:spLocks noGrp="1"/>
          </p:cNvSpPr>
          <p:nvPr>
            <p:ph type="dt" sz="half" idx="10"/>
          </p:nvPr>
        </p:nvSpPr>
        <p:spPr/>
        <p:txBody>
          <a:bodyPr/>
          <a:lstStyle/>
          <a:p>
            <a:r>
              <a:rPr lang="en-US"/>
              <a:t>9/22/2021 </a:t>
            </a:r>
            <a:endParaRPr lang="en-US" dirty="0"/>
          </a:p>
        </p:txBody>
      </p:sp>
      <p:sp>
        <p:nvSpPr>
          <p:cNvPr id="4" name="Slide Number Placeholder 3">
            <a:extLst>
              <a:ext uri="{FF2B5EF4-FFF2-40B4-BE49-F238E27FC236}">
                <a16:creationId xmlns:a16="http://schemas.microsoft.com/office/drawing/2014/main" id="{6AB41D2C-FEA7-402E-9142-5A734566CF0A}"/>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65942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training data</a:t>
            </a:r>
          </a:p>
        </p:txBody>
      </p:sp>
      <p:pic>
        <p:nvPicPr>
          <p:cNvPr id="7" name="Content Placeholder 6">
            <a:extLst>
              <a:ext uri="{FF2B5EF4-FFF2-40B4-BE49-F238E27FC236}">
                <a16:creationId xmlns:a16="http://schemas.microsoft.com/office/drawing/2014/main" id="{7E5F0DAB-09AA-4E1C-8E8C-77744F4CD007}"/>
              </a:ext>
            </a:extLst>
          </p:cNvPr>
          <p:cNvPicPr>
            <a:picLocks noGrp="1" noChangeAspect="1"/>
          </p:cNvPicPr>
          <p:nvPr>
            <p:ph sz="half" idx="1"/>
          </p:nvPr>
        </p:nvPicPr>
        <p:blipFill>
          <a:blip r:embed="rId2"/>
          <a:stretch>
            <a:fillRect/>
          </a:stretch>
        </p:blipFill>
        <p:spPr>
          <a:xfrm>
            <a:off x="1036320" y="2603500"/>
            <a:ext cx="4647757" cy="3416300"/>
          </a:xfrm>
        </p:spPr>
      </p:pic>
      <p:pic>
        <p:nvPicPr>
          <p:cNvPr id="9" name="Content Placeholder 8">
            <a:extLst>
              <a:ext uri="{FF2B5EF4-FFF2-40B4-BE49-F238E27FC236}">
                <a16:creationId xmlns:a16="http://schemas.microsoft.com/office/drawing/2014/main" id="{9FF3BF3E-FC81-40FF-B103-261880FA29D3}"/>
              </a:ext>
            </a:extLst>
          </p:cNvPr>
          <p:cNvPicPr>
            <a:picLocks noGrp="1" noChangeAspect="1"/>
          </p:cNvPicPr>
          <p:nvPr>
            <p:ph sz="half" idx="2"/>
          </p:nvPr>
        </p:nvPicPr>
        <p:blipFill>
          <a:blip r:embed="rId3"/>
          <a:stretch>
            <a:fillRect/>
          </a:stretch>
        </p:blipFill>
        <p:spPr>
          <a:xfrm>
            <a:off x="6307216" y="2603500"/>
            <a:ext cx="4627406" cy="3416300"/>
          </a:xfrm>
        </p:spPr>
      </p:pic>
      <p:sp>
        <p:nvSpPr>
          <p:cNvPr id="3" name="Date Placeholder 2">
            <a:extLst>
              <a:ext uri="{FF2B5EF4-FFF2-40B4-BE49-F238E27FC236}">
                <a16:creationId xmlns:a16="http://schemas.microsoft.com/office/drawing/2014/main" id="{ADBDB88D-91AA-4E43-99E6-46EDB3487292}"/>
              </a:ext>
            </a:extLst>
          </p:cNvPr>
          <p:cNvSpPr>
            <a:spLocks noGrp="1"/>
          </p:cNvSpPr>
          <p:nvPr>
            <p:ph type="dt" sz="half" idx="10"/>
          </p:nvPr>
        </p:nvSpPr>
        <p:spPr/>
        <p:txBody>
          <a:bodyPr/>
          <a:lstStyle/>
          <a:p>
            <a:r>
              <a:rPr lang="en-US"/>
              <a:t>9/22/2021 </a:t>
            </a:r>
            <a:endParaRPr lang="en-US" dirty="0"/>
          </a:p>
        </p:txBody>
      </p:sp>
      <p:sp>
        <p:nvSpPr>
          <p:cNvPr id="4" name="Slide Number Placeholder 3">
            <a:extLst>
              <a:ext uri="{FF2B5EF4-FFF2-40B4-BE49-F238E27FC236}">
                <a16:creationId xmlns:a16="http://schemas.microsoft.com/office/drawing/2014/main" id="{4EA439E3-AF39-44E3-8EF1-76EC2B860A4A}"/>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475839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testing data</a:t>
            </a:r>
          </a:p>
        </p:txBody>
      </p:sp>
      <p:pic>
        <p:nvPicPr>
          <p:cNvPr id="11" name="Content Placeholder 10">
            <a:extLst>
              <a:ext uri="{FF2B5EF4-FFF2-40B4-BE49-F238E27FC236}">
                <a16:creationId xmlns:a16="http://schemas.microsoft.com/office/drawing/2014/main" id="{AEED6F5A-C389-4C0F-B34D-9675DA478DC2}"/>
              </a:ext>
            </a:extLst>
          </p:cNvPr>
          <p:cNvPicPr>
            <a:picLocks noGrp="1" noChangeAspect="1"/>
          </p:cNvPicPr>
          <p:nvPr>
            <p:ph sz="half" idx="1"/>
          </p:nvPr>
        </p:nvPicPr>
        <p:blipFill>
          <a:blip r:embed="rId2"/>
          <a:stretch>
            <a:fillRect/>
          </a:stretch>
        </p:blipFill>
        <p:spPr>
          <a:xfrm>
            <a:off x="1036321" y="2603500"/>
            <a:ext cx="4578316" cy="3416300"/>
          </a:xfrm>
        </p:spPr>
      </p:pic>
      <p:pic>
        <p:nvPicPr>
          <p:cNvPr id="13" name="Content Placeholder 12">
            <a:extLst>
              <a:ext uri="{FF2B5EF4-FFF2-40B4-BE49-F238E27FC236}">
                <a16:creationId xmlns:a16="http://schemas.microsoft.com/office/drawing/2014/main" id="{5C409E7B-E7F1-49A1-B1A2-B71E3C0D6D42}"/>
              </a:ext>
            </a:extLst>
          </p:cNvPr>
          <p:cNvPicPr>
            <a:picLocks noGrp="1" noChangeAspect="1"/>
          </p:cNvPicPr>
          <p:nvPr>
            <p:ph sz="half" idx="2"/>
          </p:nvPr>
        </p:nvPicPr>
        <p:blipFill>
          <a:blip r:embed="rId3"/>
          <a:stretch>
            <a:fillRect/>
          </a:stretch>
        </p:blipFill>
        <p:spPr>
          <a:xfrm>
            <a:off x="6187440" y="2603500"/>
            <a:ext cx="4734560" cy="3416300"/>
          </a:xfrm>
        </p:spPr>
      </p:pic>
      <p:sp>
        <p:nvSpPr>
          <p:cNvPr id="3" name="Date Placeholder 2">
            <a:extLst>
              <a:ext uri="{FF2B5EF4-FFF2-40B4-BE49-F238E27FC236}">
                <a16:creationId xmlns:a16="http://schemas.microsoft.com/office/drawing/2014/main" id="{9F119E07-DE97-4FE6-8FF4-A8E42216B130}"/>
              </a:ext>
            </a:extLst>
          </p:cNvPr>
          <p:cNvSpPr>
            <a:spLocks noGrp="1"/>
          </p:cNvSpPr>
          <p:nvPr>
            <p:ph type="dt" sz="half" idx="10"/>
          </p:nvPr>
        </p:nvSpPr>
        <p:spPr/>
        <p:txBody>
          <a:bodyPr/>
          <a:lstStyle/>
          <a:p>
            <a:r>
              <a:rPr lang="en-US"/>
              <a:t>9/22/2021 </a:t>
            </a:r>
            <a:endParaRPr lang="en-US" dirty="0"/>
          </a:p>
        </p:txBody>
      </p:sp>
      <p:sp>
        <p:nvSpPr>
          <p:cNvPr id="4" name="Slide Number Placeholder 3">
            <a:extLst>
              <a:ext uri="{FF2B5EF4-FFF2-40B4-BE49-F238E27FC236}">
                <a16:creationId xmlns:a16="http://schemas.microsoft.com/office/drawing/2014/main" id="{ED535A02-0212-4523-81F3-CBED927D0313}"/>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94478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Analysis of data</a:t>
            </a:r>
          </a:p>
        </p:txBody>
      </p:sp>
      <p:sp>
        <p:nvSpPr>
          <p:cNvPr id="3" name="Content Placeholder 2">
            <a:extLst>
              <a:ext uri="{FF2B5EF4-FFF2-40B4-BE49-F238E27FC236}">
                <a16:creationId xmlns:a16="http://schemas.microsoft.com/office/drawing/2014/main" id="{A4F16DAC-F25D-4113-85A3-B405A12E7B86}"/>
              </a:ext>
            </a:extLst>
          </p:cNvPr>
          <p:cNvSpPr>
            <a:spLocks noGrp="1"/>
          </p:cNvSpPr>
          <p:nvPr>
            <p:ph idx="1"/>
          </p:nvPr>
        </p:nvSpPr>
        <p:spPr/>
        <p:txBody>
          <a:bodyPr/>
          <a:lstStyle/>
          <a:p>
            <a:pPr marL="0" indent="0">
              <a:buNone/>
            </a:pPr>
            <a:r>
              <a:rPr lang="en-US" b="0" dirty="0">
                <a:solidFill>
                  <a:schemeClr val="tx1"/>
                </a:solidFill>
                <a:effectLst/>
                <a:latin typeface="+mj-lt"/>
              </a:rPr>
              <a:t>I have </a:t>
            </a:r>
            <a:r>
              <a:rPr lang="en-US" b="0" dirty="0" err="1">
                <a:solidFill>
                  <a:schemeClr val="tx1"/>
                </a:solidFill>
                <a:effectLst/>
                <a:latin typeface="+mj-lt"/>
              </a:rPr>
              <a:t>analyse</a:t>
            </a:r>
            <a:r>
              <a:rPr lang="en-US" b="0" dirty="0">
                <a:solidFill>
                  <a:schemeClr val="tx1"/>
                </a:solidFill>
                <a:effectLst/>
                <a:latin typeface="+mj-lt"/>
              </a:rPr>
              <a:t> and visualize the dataset using analysis methods.</a:t>
            </a:r>
          </a:p>
          <a:p>
            <a:pPr marL="0" indent="0">
              <a:buNone/>
            </a:pPr>
            <a:br>
              <a:rPr lang="en-US" b="0" dirty="0">
                <a:solidFill>
                  <a:schemeClr val="tx1"/>
                </a:solidFill>
                <a:effectLst/>
                <a:latin typeface="+mj-lt"/>
              </a:rPr>
            </a:br>
            <a:r>
              <a:rPr lang="en-US" b="0" dirty="0">
                <a:solidFill>
                  <a:schemeClr val="tx1"/>
                </a:solidFill>
                <a:effectLst/>
                <a:latin typeface="+mj-lt"/>
              </a:rPr>
              <a:t>It includes two analysis methods-</a:t>
            </a:r>
          </a:p>
          <a:p>
            <a:pPr marL="0" indent="0">
              <a:buNone/>
            </a:pPr>
            <a:br>
              <a:rPr lang="en-US" b="0" dirty="0">
                <a:solidFill>
                  <a:schemeClr val="tx1"/>
                </a:solidFill>
                <a:effectLst/>
                <a:latin typeface="+mj-lt"/>
              </a:rPr>
            </a:br>
            <a:r>
              <a:rPr lang="en-US" b="0" dirty="0">
                <a:solidFill>
                  <a:schemeClr val="tx1"/>
                </a:solidFill>
                <a:effectLst/>
                <a:latin typeface="+mj-lt"/>
              </a:rPr>
              <a:t>1.Univariate analysis- </a:t>
            </a:r>
            <a:r>
              <a:rPr lang="en-US" b="0" i="0" dirty="0">
                <a:solidFill>
                  <a:srgbClr val="202124"/>
                </a:solidFill>
                <a:effectLst/>
              </a:rPr>
              <a:t>Univariate analysis is the analysis of one (“</a:t>
            </a:r>
            <a:r>
              <a:rPr lang="en-US" b="0" i="0" dirty="0" err="1">
                <a:solidFill>
                  <a:srgbClr val="202124"/>
                </a:solidFill>
                <a:effectLst/>
              </a:rPr>
              <a:t>uni</a:t>
            </a:r>
            <a:r>
              <a:rPr lang="en-US" b="0" i="0" dirty="0">
                <a:solidFill>
                  <a:srgbClr val="202124"/>
                </a:solidFill>
                <a:effectLst/>
              </a:rPr>
              <a:t>”) variable</a:t>
            </a:r>
            <a:r>
              <a:rPr lang="en-US" b="0" i="0" dirty="0">
                <a:solidFill>
                  <a:srgbClr val="202124"/>
                </a:solidFill>
                <a:effectLst/>
                <a:latin typeface="arial" panose="020B0604020202020204" pitchFamily="34" charset="0"/>
              </a:rPr>
              <a:t>.</a:t>
            </a:r>
            <a:endParaRPr lang="en-US" b="0" dirty="0">
              <a:solidFill>
                <a:schemeClr val="tx1"/>
              </a:solidFill>
              <a:effectLst/>
              <a:latin typeface="+mj-lt"/>
            </a:endParaRPr>
          </a:p>
          <a:p>
            <a:pPr marL="0" indent="0">
              <a:buNone/>
            </a:pPr>
            <a:br>
              <a:rPr lang="en-US" b="0" dirty="0">
                <a:solidFill>
                  <a:schemeClr val="tx1"/>
                </a:solidFill>
                <a:effectLst/>
                <a:latin typeface="+mj-lt"/>
              </a:rPr>
            </a:br>
            <a:r>
              <a:rPr lang="en-US" b="0" dirty="0">
                <a:solidFill>
                  <a:schemeClr val="tx1"/>
                </a:solidFill>
                <a:effectLst/>
                <a:latin typeface="+mj-lt"/>
              </a:rPr>
              <a:t>2.Bivariate analysis- </a:t>
            </a:r>
            <a:r>
              <a:rPr lang="en-US" i="0" dirty="0">
                <a:solidFill>
                  <a:srgbClr val="202124"/>
                </a:solidFill>
                <a:effectLst/>
                <a:latin typeface="+mj-lt"/>
              </a:rPr>
              <a:t>Bivariate analysis is the analysis of exactly two variables.</a:t>
            </a:r>
            <a:endParaRPr lang="en-US" dirty="0">
              <a:solidFill>
                <a:schemeClr val="tx1"/>
              </a:solidFill>
              <a:effectLst/>
              <a:latin typeface="+mj-lt"/>
            </a:endParaRPr>
          </a:p>
          <a:p>
            <a:pPr marL="0" indent="0">
              <a:buNone/>
            </a:pPr>
            <a:endParaRPr lang="en-IN" dirty="0"/>
          </a:p>
        </p:txBody>
      </p:sp>
      <p:sp>
        <p:nvSpPr>
          <p:cNvPr id="4" name="Date Placeholder 3">
            <a:extLst>
              <a:ext uri="{FF2B5EF4-FFF2-40B4-BE49-F238E27FC236}">
                <a16:creationId xmlns:a16="http://schemas.microsoft.com/office/drawing/2014/main" id="{CA916055-E381-4934-B042-D78F01E2A5D9}"/>
              </a:ext>
            </a:extLst>
          </p:cNvPr>
          <p:cNvSpPr>
            <a:spLocks noGrp="1"/>
          </p:cNvSpPr>
          <p:nvPr>
            <p:ph type="dt" sz="half" idx="10"/>
          </p:nvPr>
        </p:nvSpPr>
        <p:spPr/>
        <p:txBody>
          <a:bodyPr/>
          <a:lstStyle/>
          <a:p>
            <a:r>
              <a:rPr lang="en-US"/>
              <a:t>9/22/2021 </a:t>
            </a:r>
            <a:endParaRPr lang="en-US" dirty="0"/>
          </a:p>
        </p:txBody>
      </p:sp>
      <p:sp>
        <p:nvSpPr>
          <p:cNvPr id="5" name="Slide Number Placeholder 4">
            <a:extLst>
              <a:ext uri="{FF2B5EF4-FFF2-40B4-BE49-F238E27FC236}">
                <a16:creationId xmlns:a16="http://schemas.microsoft.com/office/drawing/2014/main" id="{072B2508-E80B-4CD7-B01F-EC36E9E08F56}"/>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91852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Univariate analysis</a:t>
            </a:r>
          </a:p>
        </p:txBody>
      </p:sp>
      <p:pic>
        <p:nvPicPr>
          <p:cNvPr id="9" name="Content Placeholder 8">
            <a:extLst>
              <a:ext uri="{FF2B5EF4-FFF2-40B4-BE49-F238E27FC236}">
                <a16:creationId xmlns:a16="http://schemas.microsoft.com/office/drawing/2014/main" id="{49F53E87-68E3-4D67-8D89-33C227D50C02}"/>
              </a:ext>
            </a:extLst>
          </p:cNvPr>
          <p:cNvPicPr>
            <a:picLocks noGrp="1" noChangeAspect="1"/>
          </p:cNvPicPr>
          <p:nvPr>
            <p:ph sz="half" idx="1"/>
          </p:nvPr>
        </p:nvPicPr>
        <p:blipFill>
          <a:blip r:embed="rId2"/>
          <a:stretch>
            <a:fillRect/>
          </a:stretch>
        </p:blipFill>
        <p:spPr>
          <a:xfrm>
            <a:off x="924560" y="2603500"/>
            <a:ext cx="4643120" cy="3416300"/>
          </a:xfrm>
        </p:spPr>
      </p:pic>
      <p:pic>
        <p:nvPicPr>
          <p:cNvPr id="11" name="Content Placeholder 10">
            <a:extLst>
              <a:ext uri="{FF2B5EF4-FFF2-40B4-BE49-F238E27FC236}">
                <a16:creationId xmlns:a16="http://schemas.microsoft.com/office/drawing/2014/main" id="{92C36A00-BEF2-4C7F-AE5C-34BB7EADF85A}"/>
              </a:ext>
            </a:extLst>
          </p:cNvPr>
          <p:cNvPicPr>
            <a:picLocks noGrp="1" noChangeAspect="1"/>
          </p:cNvPicPr>
          <p:nvPr>
            <p:ph sz="half" idx="2"/>
          </p:nvPr>
        </p:nvPicPr>
        <p:blipFill>
          <a:blip r:embed="rId3"/>
          <a:stretch>
            <a:fillRect/>
          </a:stretch>
        </p:blipFill>
        <p:spPr>
          <a:xfrm>
            <a:off x="6400801" y="2603500"/>
            <a:ext cx="4450080" cy="3416300"/>
          </a:xfrm>
        </p:spPr>
      </p:pic>
      <p:sp>
        <p:nvSpPr>
          <p:cNvPr id="3" name="Date Placeholder 2">
            <a:extLst>
              <a:ext uri="{FF2B5EF4-FFF2-40B4-BE49-F238E27FC236}">
                <a16:creationId xmlns:a16="http://schemas.microsoft.com/office/drawing/2014/main" id="{C8DC59F9-E97D-471C-B0C9-A9E8C789B6EC}"/>
              </a:ext>
            </a:extLst>
          </p:cNvPr>
          <p:cNvSpPr>
            <a:spLocks noGrp="1"/>
          </p:cNvSpPr>
          <p:nvPr>
            <p:ph type="dt" sz="half" idx="10"/>
          </p:nvPr>
        </p:nvSpPr>
        <p:spPr/>
        <p:txBody>
          <a:bodyPr/>
          <a:lstStyle/>
          <a:p>
            <a:r>
              <a:rPr lang="en-US"/>
              <a:t>9/22/2021 </a:t>
            </a:r>
            <a:endParaRPr lang="en-US" dirty="0"/>
          </a:p>
        </p:txBody>
      </p:sp>
      <p:sp>
        <p:nvSpPr>
          <p:cNvPr id="4" name="Slide Number Placeholder 3">
            <a:extLst>
              <a:ext uri="{FF2B5EF4-FFF2-40B4-BE49-F238E27FC236}">
                <a16:creationId xmlns:a16="http://schemas.microsoft.com/office/drawing/2014/main" id="{6495D557-545C-4E24-AADB-AD90CC509A80}"/>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45935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bivariate analysis</a:t>
            </a:r>
          </a:p>
        </p:txBody>
      </p:sp>
      <p:pic>
        <p:nvPicPr>
          <p:cNvPr id="9" name="Content Placeholder 8">
            <a:extLst>
              <a:ext uri="{FF2B5EF4-FFF2-40B4-BE49-F238E27FC236}">
                <a16:creationId xmlns:a16="http://schemas.microsoft.com/office/drawing/2014/main" id="{7030A43A-F9CE-4DC5-846F-184EACEEA7A3}"/>
              </a:ext>
            </a:extLst>
          </p:cNvPr>
          <p:cNvPicPr>
            <a:picLocks noGrp="1" noChangeAspect="1"/>
          </p:cNvPicPr>
          <p:nvPr>
            <p:ph sz="half" idx="1"/>
          </p:nvPr>
        </p:nvPicPr>
        <p:blipFill>
          <a:blip r:embed="rId2"/>
          <a:stretch>
            <a:fillRect/>
          </a:stretch>
        </p:blipFill>
        <p:spPr>
          <a:xfrm>
            <a:off x="1076960" y="2603500"/>
            <a:ext cx="4663440" cy="3416300"/>
          </a:xfrm>
        </p:spPr>
      </p:pic>
      <p:pic>
        <p:nvPicPr>
          <p:cNvPr id="7" name="Content Placeholder 6">
            <a:extLst>
              <a:ext uri="{FF2B5EF4-FFF2-40B4-BE49-F238E27FC236}">
                <a16:creationId xmlns:a16="http://schemas.microsoft.com/office/drawing/2014/main" id="{2475F576-CF86-43C0-AE93-AF6C1B2ACD80}"/>
              </a:ext>
            </a:extLst>
          </p:cNvPr>
          <p:cNvPicPr>
            <a:picLocks noGrp="1" noChangeAspect="1"/>
          </p:cNvPicPr>
          <p:nvPr>
            <p:ph sz="half" idx="2"/>
          </p:nvPr>
        </p:nvPicPr>
        <p:blipFill>
          <a:blip r:embed="rId3"/>
          <a:stretch>
            <a:fillRect/>
          </a:stretch>
        </p:blipFill>
        <p:spPr>
          <a:xfrm>
            <a:off x="6241710" y="2603500"/>
            <a:ext cx="4758418" cy="3416300"/>
          </a:xfrm>
        </p:spPr>
      </p:pic>
      <p:sp>
        <p:nvSpPr>
          <p:cNvPr id="3" name="Date Placeholder 2">
            <a:extLst>
              <a:ext uri="{FF2B5EF4-FFF2-40B4-BE49-F238E27FC236}">
                <a16:creationId xmlns:a16="http://schemas.microsoft.com/office/drawing/2014/main" id="{D8BC833D-3E34-4EB8-85F0-E10870F948E7}"/>
              </a:ext>
            </a:extLst>
          </p:cNvPr>
          <p:cNvSpPr>
            <a:spLocks noGrp="1"/>
          </p:cNvSpPr>
          <p:nvPr>
            <p:ph type="dt" sz="half" idx="10"/>
          </p:nvPr>
        </p:nvSpPr>
        <p:spPr/>
        <p:txBody>
          <a:bodyPr/>
          <a:lstStyle/>
          <a:p>
            <a:r>
              <a:rPr lang="en-US"/>
              <a:t>9/22/2021 </a:t>
            </a:r>
            <a:endParaRPr lang="en-US" dirty="0"/>
          </a:p>
        </p:txBody>
      </p:sp>
      <p:sp>
        <p:nvSpPr>
          <p:cNvPr id="4" name="Slide Number Placeholder 3">
            <a:extLst>
              <a:ext uri="{FF2B5EF4-FFF2-40B4-BE49-F238E27FC236}">
                <a16:creationId xmlns:a16="http://schemas.microsoft.com/office/drawing/2014/main" id="{9C85A821-747B-462B-A351-1099B565370A}"/>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30247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0903" y="1660622"/>
            <a:ext cx="4123977" cy="707886"/>
          </a:xfrm>
          <a:prstGeom prst="rect">
            <a:avLst/>
          </a:prstGeom>
          <a:noFill/>
        </p:spPr>
        <p:txBody>
          <a:bodyPr wrap="square" rtlCol="0">
            <a:spAutoFit/>
          </a:bodyPr>
          <a:lstStyle/>
          <a:p>
            <a:endParaRPr lang="en-US" sz="2000" b="1" dirty="0"/>
          </a:p>
          <a:p>
            <a:endParaRPr lang="en-US" sz="2000" dirty="0"/>
          </a:p>
        </p:txBody>
      </p:sp>
      <p:sp>
        <p:nvSpPr>
          <p:cNvPr id="7" name="Horizontal Scroll 6"/>
          <p:cNvSpPr/>
          <p:nvPr/>
        </p:nvSpPr>
        <p:spPr>
          <a:xfrm>
            <a:off x="10816046" y="13062"/>
            <a:ext cx="1375954" cy="862149"/>
          </a:xfrm>
          <a:prstGeom prst="horizontalScroll">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10" name="Title 9">
            <a:extLst>
              <a:ext uri="{FF2B5EF4-FFF2-40B4-BE49-F238E27FC236}">
                <a16:creationId xmlns:a16="http://schemas.microsoft.com/office/drawing/2014/main" id="{7DF76F41-762C-439C-9B4A-46FABF1DDDCB}"/>
              </a:ext>
            </a:extLst>
          </p:cNvPr>
          <p:cNvSpPr>
            <a:spLocks noGrp="1"/>
          </p:cNvSpPr>
          <p:nvPr>
            <p:ph type="title"/>
          </p:nvPr>
        </p:nvSpPr>
        <p:spPr>
          <a:xfrm>
            <a:off x="1074520" y="381000"/>
            <a:ext cx="3294280" cy="808703"/>
          </a:xfrm>
        </p:spPr>
        <p:txBody>
          <a:bodyPr>
            <a:normAutofit/>
          </a:bodyPr>
          <a:lstStyle/>
          <a:p>
            <a:r>
              <a:rPr lang="en-US" sz="3600" b="1" dirty="0">
                <a:effectLst>
                  <a:outerShdw blurRad="38100" dist="38100" dir="2700000" algn="tl">
                    <a:srgbClr val="000000">
                      <a:alpha val="43137"/>
                    </a:srgbClr>
                  </a:outerShdw>
                </a:effectLst>
                <a:latin typeface="Algerian" panose="04020705040A02060702" pitchFamily="82" charset="0"/>
              </a:rPr>
              <a:t>CONTENT</a:t>
            </a:r>
          </a:p>
        </p:txBody>
      </p:sp>
      <p:sp>
        <p:nvSpPr>
          <p:cNvPr id="12" name="Text Placeholder 11">
            <a:extLst>
              <a:ext uri="{FF2B5EF4-FFF2-40B4-BE49-F238E27FC236}">
                <a16:creationId xmlns:a16="http://schemas.microsoft.com/office/drawing/2014/main" id="{79FF43AC-EAC3-46E2-8892-8BD15A7596A3}"/>
              </a:ext>
            </a:extLst>
          </p:cNvPr>
          <p:cNvSpPr>
            <a:spLocks noGrp="1"/>
          </p:cNvSpPr>
          <p:nvPr>
            <p:ph type="body" sz="half" idx="2"/>
          </p:nvPr>
        </p:nvSpPr>
        <p:spPr>
          <a:xfrm>
            <a:off x="1118680" y="1488333"/>
            <a:ext cx="3249039" cy="4338535"/>
          </a:xfrm>
        </p:spPr>
        <p:txBody>
          <a:bodyPr>
            <a:normAutofit fontScale="62500" lnSpcReduction="20000"/>
          </a:bodyPr>
          <a:lstStyle/>
          <a:p>
            <a:pPr marL="457200" indent="-457200">
              <a:buFont typeface="Arial" panose="020B0604020202020204" pitchFamily="34" charset="0"/>
              <a:buChar char="•"/>
            </a:pPr>
            <a:r>
              <a:rPr lang="en-US" sz="3400" b="1" dirty="0">
                <a:solidFill>
                  <a:schemeClr val="bg1"/>
                </a:solidFill>
                <a:effectLst>
                  <a:outerShdw blurRad="38100" dist="38100" dir="2700000" algn="tl">
                    <a:srgbClr val="000000">
                      <a:alpha val="43137"/>
                    </a:srgbClr>
                  </a:outerShdw>
                </a:effectLst>
                <a:latin typeface="Rockwell (Body)"/>
              </a:rPr>
              <a:t>Abstract</a:t>
            </a:r>
          </a:p>
          <a:p>
            <a:pPr marL="457200" indent="-457200">
              <a:buFont typeface="Arial" panose="020B0604020202020204" pitchFamily="34" charset="0"/>
              <a:buChar char="•"/>
            </a:pPr>
            <a:r>
              <a:rPr lang="en-US" sz="3400" b="1" dirty="0">
                <a:solidFill>
                  <a:schemeClr val="bg1"/>
                </a:solidFill>
                <a:effectLst>
                  <a:outerShdw blurRad="38100" dist="38100" dir="2700000" algn="tl">
                    <a:srgbClr val="000000">
                      <a:alpha val="43137"/>
                    </a:srgbClr>
                  </a:outerShdw>
                </a:effectLst>
                <a:latin typeface="Rockwell (Body)"/>
              </a:rPr>
              <a:t>Introduction</a:t>
            </a:r>
            <a:endParaRPr lang="en-US" sz="3400" dirty="0">
              <a:solidFill>
                <a:schemeClr val="bg1"/>
              </a:solidFill>
              <a:effectLst>
                <a:outerShdw blurRad="38100" dist="38100" dir="2700000" algn="tl">
                  <a:srgbClr val="000000">
                    <a:alpha val="43137"/>
                  </a:srgbClr>
                </a:outerShdw>
              </a:effectLst>
              <a:latin typeface="Rockwell (Body)"/>
            </a:endParaRPr>
          </a:p>
          <a:p>
            <a:pPr marL="457200" indent="-457200">
              <a:buFont typeface="Arial" panose="020B0604020202020204" pitchFamily="34" charset="0"/>
              <a:buChar char="•"/>
            </a:pPr>
            <a:r>
              <a:rPr lang="en-US" sz="3400" b="1" dirty="0">
                <a:solidFill>
                  <a:schemeClr val="bg1"/>
                </a:solidFill>
                <a:effectLst>
                  <a:outerShdw blurRad="38100" dist="38100" dir="2700000" algn="tl">
                    <a:srgbClr val="000000">
                      <a:alpha val="43137"/>
                    </a:srgbClr>
                  </a:outerShdw>
                </a:effectLst>
                <a:latin typeface="Rockwell (Body)"/>
              </a:rPr>
              <a:t>Origin of the problem</a:t>
            </a:r>
          </a:p>
          <a:p>
            <a:pPr marL="457200" indent="-457200">
              <a:buFont typeface="Arial" panose="020B0604020202020204" pitchFamily="34" charset="0"/>
              <a:buChar char="•"/>
            </a:pPr>
            <a:r>
              <a:rPr lang="en-US" sz="3400" b="1" dirty="0">
                <a:solidFill>
                  <a:schemeClr val="bg1"/>
                </a:solidFill>
                <a:effectLst>
                  <a:outerShdw blurRad="38100" dist="38100" dir="2700000" algn="tl">
                    <a:srgbClr val="000000">
                      <a:alpha val="43137"/>
                    </a:srgbClr>
                  </a:outerShdw>
                </a:effectLst>
                <a:latin typeface="Rockwell (Body)"/>
              </a:rPr>
              <a:t>Motivation</a:t>
            </a:r>
            <a:endParaRPr lang="en-US" sz="3400" dirty="0">
              <a:solidFill>
                <a:schemeClr val="bg1"/>
              </a:solidFill>
              <a:effectLst>
                <a:outerShdw blurRad="38100" dist="38100" dir="2700000" algn="tl">
                  <a:srgbClr val="000000">
                    <a:alpha val="43137"/>
                  </a:srgbClr>
                </a:outerShdw>
              </a:effectLst>
              <a:latin typeface="Rockwell (Body)"/>
            </a:endParaRPr>
          </a:p>
          <a:p>
            <a:pPr marL="457200" indent="-457200">
              <a:buFont typeface="Arial" panose="020B0604020202020204" pitchFamily="34" charset="0"/>
              <a:buChar char="•"/>
            </a:pPr>
            <a:r>
              <a:rPr lang="en-US" sz="3400" b="1" dirty="0">
                <a:solidFill>
                  <a:schemeClr val="bg1"/>
                </a:solidFill>
                <a:effectLst>
                  <a:outerShdw blurRad="38100" dist="38100" dir="2700000" algn="tl">
                    <a:srgbClr val="000000">
                      <a:alpha val="43137"/>
                    </a:srgbClr>
                  </a:outerShdw>
                </a:effectLst>
                <a:latin typeface="Rockwell (Body)"/>
              </a:rPr>
              <a:t>Problem statement</a:t>
            </a:r>
          </a:p>
          <a:p>
            <a:pPr marL="457200" indent="-457200">
              <a:buFont typeface="Arial" panose="020B0604020202020204" pitchFamily="34" charset="0"/>
              <a:buChar char="•"/>
            </a:pPr>
            <a:r>
              <a:rPr lang="en-US" sz="3400" b="1" dirty="0">
                <a:solidFill>
                  <a:schemeClr val="bg1"/>
                </a:solidFill>
                <a:effectLst>
                  <a:outerShdw blurRad="38100" dist="38100" dir="2700000" algn="tl">
                    <a:srgbClr val="000000">
                      <a:alpha val="43137"/>
                    </a:srgbClr>
                  </a:outerShdw>
                </a:effectLst>
                <a:latin typeface="Rockwell (Body)"/>
              </a:rPr>
              <a:t>Architecture</a:t>
            </a:r>
          </a:p>
          <a:p>
            <a:pPr marL="457200" indent="-457200">
              <a:buFont typeface="Arial" panose="020B0604020202020204" pitchFamily="34" charset="0"/>
              <a:buChar char="•"/>
            </a:pPr>
            <a:r>
              <a:rPr lang="en-US" sz="3400" b="1" dirty="0">
                <a:solidFill>
                  <a:schemeClr val="bg1"/>
                </a:solidFill>
                <a:effectLst>
                  <a:outerShdw blurRad="38100" dist="38100" dir="2700000" algn="tl">
                    <a:srgbClr val="000000">
                      <a:alpha val="43137"/>
                    </a:srgbClr>
                  </a:outerShdw>
                </a:effectLst>
                <a:latin typeface="Rockwell (Body)"/>
              </a:rPr>
              <a:t>Technology &amp; Methodology</a:t>
            </a:r>
          </a:p>
          <a:p>
            <a:pPr marL="457200" indent="-457200">
              <a:buFont typeface="Arial" panose="020B0604020202020204" pitchFamily="34" charset="0"/>
              <a:buChar char="•"/>
            </a:pPr>
            <a:r>
              <a:rPr lang="en-US" sz="3400" b="1" dirty="0">
                <a:solidFill>
                  <a:schemeClr val="bg1"/>
                </a:solidFill>
                <a:effectLst>
                  <a:outerShdw blurRad="38100" dist="38100" dir="2700000" algn="tl">
                    <a:srgbClr val="000000">
                      <a:alpha val="43137"/>
                    </a:srgbClr>
                  </a:outerShdw>
                </a:effectLst>
                <a:latin typeface="Rockwell (Body)"/>
              </a:rPr>
              <a:t>Model Building</a:t>
            </a:r>
            <a:endParaRPr lang="en-US" sz="3400" dirty="0">
              <a:solidFill>
                <a:schemeClr val="bg1"/>
              </a:solidFill>
              <a:effectLst>
                <a:outerShdw blurRad="38100" dist="38100" dir="2700000" algn="tl">
                  <a:srgbClr val="000000">
                    <a:alpha val="43137"/>
                  </a:srgbClr>
                </a:outerShdw>
              </a:effectLst>
              <a:latin typeface="Rockwell (Body)"/>
            </a:endParaRPr>
          </a:p>
          <a:p>
            <a:pPr marL="457200" indent="-457200">
              <a:buFont typeface="Arial" panose="020B0604020202020204" pitchFamily="34" charset="0"/>
              <a:buChar char="•"/>
            </a:pPr>
            <a:r>
              <a:rPr lang="en-US" sz="3400" b="1" dirty="0">
                <a:solidFill>
                  <a:schemeClr val="bg1"/>
                </a:solidFill>
                <a:effectLst>
                  <a:outerShdw blurRad="38100" dist="38100" dir="2700000" algn="tl">
                    <a:srgbClr val="000000">
                      <a:alpha val="43137"/>
                    </a:srgbClr>
                  </a:outerShdw>
                </a:effectLst>
                <a:latin typeface="Rockwell (Body)"/>
              </a:rPr>
              <a:t>Conclusions</a:t>
            </a:r>
            <a:endParaRPr lang="en-US" sz="3400" dirty="0">
              <a:solidFill>
                <a:schemeClr val="bg1"/>
              </a:solidFill>
              <a:effectLst>
                <a:outerShdw blurRad="38100" dist="38100" dir="2700000" algn="tl">
                  <a:srgbClr val="000000">
                    <a:alpha val="43137"/>
                  </a:srgbClr>
                </a:outerShdw>
              </a:effectLst>
              <a:latin typeface="Rockwell (Body)"/>
            </a:endParaRPr>
          </a:p>
          <a:p>
            <a:pPr marL="457200" indent="-457200">
              <a:buFont typeface="Arial" panose="020B0604020202020204" pitchFamily="34" charset="0"/>
              <a:buChar char="•"/>
            </a:pPr>
            <a:r>
              <a:rPr lang="en-US" sz="3400" b="1" dirty="0">
                <a:solidFill>
                  <a:schemeClr val="bg1"/>
                </a:solidFill>
                <a:effectLst>
                  <a:outerShdw blurRad="38100" dist="38100" dir="2700000" algn="tl">
                    <a:srgbClr val="000000">
                      <a:alpha val="43137"/>
                    </a:srgbClr>
                  </a:outerShdw>
                </a:effectLst>
                <a:latin typeface="Rockwell (Body)"/>
              </a:rPr>
              <a:t>References</a:t>
            </a:r>
          </a:p>
          <a:p>
            <a:endParaRPr lang="en-US" sz="3400" b="1" dirty="0"/>
          </a:p>
          <a:p>
            <a:endParaRPr lang="en-US" sz="3400" b="1" dirty="0"/>
          </a:p>
          <a:p>
            <a:endParaRPr lang="en-US" dirty="0"/>
          </a:p>
        </p:txBody>
      </p:sp>
      <p:sp>
        <p:nvSpPr>
          <p:cNvPr id="2" name="Date Placeholder 1">
            <a:extLst>
              <a:ext uri="{FF2B5EF4-FFF2-40B4-BE49-F238E27FC236}">
                <a16:creationId xmlns:a16="http://schemas.microsoft.com/office/drawing/2014/main" id="{CAF7E803-D40F-4660-BF2E-741E37EBFBA2}"/>
              </a:ext>
            </a:extLst>
          </p:cNvPr>
          <p:cNvSpPr>
            <a:spLocks noGrp="1"/>
          </p:cNvSpPr>
          <p:nvPr>
            <p:ph type="dt" sz="half" idx="10"/>
          </p:nvPr>
        </p:nvSpPr>
        <p:spPr/>
        <p:txBody>
          <a:bodyPr/>
          <a:lstStyle/>
          <a:p>
            <a:r>
              <a:rPr lang="en-US"/>
              <a:t>9/22/2021 </a:t>
            </a:r>
            <a:endParaRPr lang="en-IN"/>
          </a:p>
        </p:txBody>
      </p:sp>
      <p:pic>
        <p:nvPicPr>
          <p:cNvPr id="9" name="Content Placeholder 8">
            <a:extLst>
              <a:ext uri="{FF2B5EF4-FFF2-40B4-BE49-F238E27FC236}">
                <a16:creationId xmlns:a16="http://schemas.microsoft.com/office/drawing/2014/main" id="{7F382488-8C0F-47E0-BBE1-8B63662BCFA4}"/>
              </a:ext>
            </a:extLst>
          </p:cNvPr>
          <p:cNvPicPr>
            <a:picLocks noGrp="1" noChangeAspect="1"/>
          </p:cNvPicPr>
          <p:nvPr>
            <p:ph idx="1"/>
          </p:nvPr>
        </p:nvPicPr>
        <p:blipFill>
          <a:blip r:embed="rId2"/>
          <a:stretch>
            <a:fillRect/>
          </a:stretch>
        </p:blipFill>
        <p:spPr>
          <a:xfrm>
            <a:off x="4863830" y="0"/>
            <a:ext cx="7328170" cy="6863362"/>
          </a:xfrm>
        </p:spPr>
      </p:pic>
      <p:sp>
        <p:nvSpPr>
          <p:cNvPr id="4" name="Slide Number Placeholder 3">
            <a:extLst>
              <a:ext uri="{FF2B5EF4-FFF2-40B4-BE49-F238E27FC236}">
                <a16:creationId xmlns:a16="http://schemas.microsoft.com/office/drawing/2014/main" id="{7A2137CB-82BF-4BCE-8EE5-BB701F92BDD1}"/>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30063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Model building</a:t>
            </a:r>
          </a:p>
        </p:txBody>
      </p:sp>
      <p:sp>
        <p:nvSpPr>
          <p:cNvPr id="3" name="Content Placeholder 2">
            <a:extLst>
              <a:ext uri="{FF2B5EF4-FFF2-40B4-BE49-F238E27FC236}">
                <a16:creationId xmlns:a16="http://schemas.microsoft.com/office/drawing/2014/main" id="{A4F16DAC-F25D-4113-85A3-B405A12E7B86}"/>
              </a:ext>
            </a:extLst>
          </p:cNvPr>
          <p:cNvSpPr>
            <a:spLocks noGrp="1"/>
          </p:cNvSpPr>
          <p:nvPr>
            <p:ph idx="1"/>
          </p:nvPr>
        </p:nvSpPr>
        <p:spPr/>
        <p:txBody>
          <a:bodyPr/>
          <a:lstStyle/>
          <a:p>
            <a:pPr marL="0" indent="0">
              <a:buNone/>
            </a:pPr>
            <a:r>
              <a:rPr lang="en-US" sz="2000" b="1" dirty="0">
                <a:solidFill>
                  <a:schemeClr val="accent2">
                    <a:lumMod val="75000"/>
                  </a:schemeClr>
                </a:solidFill>
              </a:rPr>
              <a:t>Model Selection-</a:t>
            </a:r>
          </a:p>
          <a:p>
            <a:r>
              <a:rPr lang="en-US" sz="1800" dirty="0">
                <a:solidFill>
                  <a:schemeClr val="tx2"/>
                </a:solidFill>
              </a:rPr>
              <a:t>The extracted features are fed into different classifiers to select the best model.</a:t>
            </a:r>
            <a:endParaRPr lang="en-US" sz="1800" b="1" dirty="0">
              <a:solidFill>
                <a:schemeClr val="accent2">
                  <a:lumMod val="75000"/>
                </a:schemeClr>
              </a:solidFill>
            </a:endParaRPr>
          </a:p>
          <a:p>
            <a:pPr marL="0" indent="0">
              <a:buNone/>
            </a:pPr>
            <a:r>
              <a:rPr lang="en-US" sz="2000" b="1" dirty="0">
                <a:solidFill>
                  <a:schemeClr val="accent2">
                    <a:lumMod val="75000"/>
                  </a:schemeClr>
                </a:solidFill>
              </a:rPr>
              <a:t>Classification-</a:t>
            </a:r>
            <a:endParaRPr lang="en-US" sz="2000" b="1" dirty="0">
              <a:solidFill>
                <a:schemeClr val="tx2"/>
              </a:solidFill>
            </a:endParaRPr>
          </a:p>
          <a:p>
            <a:r>
              <a:rPr lang="en-US" sz="1800" dirty="0">
                <a:solidFill>
                  <a:schemeClr val="tx2"/>
                </a:solidFill>
              </a:rPr>
              <a:t>Classification is the process of identifying an observation belongs to which set of categories</a:t>
            </a:r>
            <a:endParaRPr lang="en-IN" dirty="0"/>
          </a:p>
        </p:txBody>
      </p:sp>
      <p:sp>
        <p:nvSpPr>
          <p:cNvPr id="4" name="Date Placeholder 3">
            <a:extLst>
              <a:ext uri="{FF2B5EF4-FFF2-40B4-BE49-F238E27FC236}">
                <a16:creationId xmlns:a16="http://schemas.microsoft.com/office/drawing/2014/main" id="{CD01F44D-E4FC-4A24-B57C-8087ACDE361D}"/>
              </a:ext>
            </a:extLst>
          </p:cNvPr>
          <p:cNvSpPr>
            <a:spLocks noGrp="1"/>
          </p:cNvSpPr>
          <p:nvPr>
            <p:ph type="dt" sz="half" idx="10"/>
          </p:nvPr>
        </p:nvSpPr>
        <p:spPr/>
        <p:txBody>
          <a:bodyPr/>
          <a:lstStyle/>
          <a:p>
            <a:r>
              <a:rPr lang="en-US"/>
              <a:t>9/22/2021 </a:t>
            </a:r>
            <a:endParaRPr lang="en-US" dirty="0"/>
          </a:p>
        </p:txBody>
      </p:sp>
      <p:sp>
        <p:nvSpPr>
          <p:cNvPr id="5" name="Slide Number Placeholder 4">
            <a:extLst>
              <a:ext uri="{FF2B5EF4-FFF2-40B4-BE49-F238E27FC236}">
                <a16:creationId xmlns:a16="http://schemas.microsoft.com/office/drawing/2014/main" id="{D2630B58-2375-4BCA-B72B-B6D4011DDFA7}"/>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006501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err="1">
                <a:effectLst>
                  <a:outerShdw blurRad="38100" dist="38100" dir="2700000" algn="tl">
                    <a:srgbClr val="000000">
                      <a:alpha val="43137"/>
                    </a:srgbClr>
                  </a:outerShdw>
                </a:effectLst>
                <a:latin typeface="Algerian" panose="04020705040A02060702" pitchFamily="82" charset="0"/>
              </a:rPr>
              <a:t>LOgistic</a:t>
            </a:r>
            <a:r>
              <a:rPr lang="en-IN" b="1" dirty="0">
                <a:effectLst>
                  <a:outerShdw blurRad="38100" dist="38100" dir="2700000" algn="tl">
                    <a:srgbClr val="000000">
                      <a:alpha val="43137"/>
                    </a:srgbClr>
                  </a:outerShdw>
                </a:effectLst>
                <a:latin typeface="Algerian" panose="04020705040A02060702" pitchFamily="82" charset="0"/>
              </a:rPr>
              <a:t> regression</a:t>
            </a:r>
          </a:p>
        </p:txBody>
      </p:sp>
      <p:pic>
        <p:nvPicPr>
          <p:cNvPr id="9" name="Content Placeholder 8">
            <a:extLst>
              <a:ext uri="{FF2B5EF4-FFF2-40B4-BE49-F238E27FC236}">
                <a16:creationId xmlns:a16="http://schemas.microsoft.com/office/drawing/2014/main" id="{7EA16B1D-5A0A-440E-AFE1-270FC94DC8DE}"/>
              </a:ext>
            </a:extLst>
          </p:cNvPr>
          <p:cNvPicPr>
            <a:picLocks noGrp="1" noChangeAspect="1"/>
          </p:cNvPicPr>
          <p:nvPr>
            <p:ph sz="half" idx="1"/>
          </p:nvPr>
        </p:nvPicPr>
        <p:blipFill>
          <a:blip r:embed="rId2"/>
          <a:stretch>
            <a:fillRect/>
          </a:stretch>
        </p:blipFill>
        <p:spPr>
          <a:xfrm>
            <a:off x="924561" y="2603500"/>
            <a:ext cx="4819798" cy="3416300"/>
          </a:xfrm>
        </p:spPr>
      </p:pic>
      <p:pic>
        <p:nvPicPr>
          <p:cNvPr id="11" name="Content Placeholder 10">
            <a:extLst>
              <a:ext uri="{FF2B5EF4-FFF2-40B4-BE49-F238E27FC236}">
                <a16:creationId xmlns:a16="http://schemas.microsoft.com/office/drawing/2014/main" id="{AE88A1D0-CD43-4D2D-A2EA-C7A9EE691778}"/>
              </a:ext>
            </a:extLst>
          </p:cNvPr>
          <p:cNvPicPr>
            <a:picLocks noGrp="1" noChangeAspect="1"/>
          </p:cNvPicPr>
          <p:nvPr>
            <p:ph sz="half" idx="2"/>
          </p:nvPr>
        </p:nvPicPr>
        <p:blipFill>
          <a:blip r:embed="rId3"/>
          <a:stretch>
            <a:fillRect/>
          </a:stretch>
        </p:blipFill>
        <p:spPr>
          <a:xfrm>
            <a:off x="6268720" y="2603500"/>
            <a:ext cx="4765040" cy="3416300"/>
          </a:xfrm>
        </p:spPr>
      </p:pic>
      <p:sp>
        <p:nvSpPr>
          <p:cNvPr id="3" name="Date Placeholder 2">
            <a:extLst>
              <a:ext uri="{FF2B5EF4-FFF2-40B4-BE49-F238E27FC236}">
                <a16:creationId xmlns:a16="http://schemas.microsoft.com/office/drawing/2014/main" id="{658B9645-94FD-4654-B93E-9D56500E55D9}"/>
              </a:ext>
            </a:extLst>
          </p:cNvPr>
          <p:cNvSpPr>
            <a:spLocks noGrp="1"/>
          </p:cNvSpPr>
          <p:nvPr>
            <p:ph type="dt" sz="half" idx="10"/>
          </p:nvPr>
        </p:nvSpPr>
        <p:spPr/>
        <p:txBody>
          <a:bodyPr/>
          <a:lstStyle/>
          <a:p>
            <a:r>
              <a:rPr lang="en-US"/>
              <a:t>9/22/2021 </a:t>
            </a:r>
            <a:endParaRPr lang="en-US" dirty="0"/>
          </a:p>
        </p:txBody>
      </p:sp>
      <p:sp>
        <p:nvSpPr>
          <p:cNvPr id="4" name="Slide Number Placeholder 3">
            <a:extLst>
              <a:ext uri="{FF2B5EF4-FFF2-40B4-BE49-F238E27FC236}">
                <a16:creationId xmlns:a16="http://schemas.microsoft.com/office/drawing/2014/main" id="{88434B68-9FA2-4B09-9696-A50D59DD4D29}"/>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06634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Decision tree</a:t>
            </a:r>
          </a:p>
        </p:txBody>
      </p:sp>
      <p:pic>
        <p:nvPicPr>
          <p:cNvPr id="7" name="Content Placeholder 6">
            <a:extLst>
              <a:ext uri="{FF2B5EF4-FFF2-40B4-BE49-F238E27FC236}">
                <a16:creationId xmlns:a16="http://schemas.microsoft.com/office/drawing/2014/main" id="{03D68D64-588F-4AB5-9A1C-79CD0AEC707B}"/>
              </a:ext>
            </a:extLst>
          </p:cNvPr>
          <p:cNvPicPr>
            <a:picLocks noGrp="1" noChangeAspect="1"/>
          </p:cNvPicPr>
          <p:nvPr>
            <p:ph sz="half" idx="1"/>
          </p:nvPr>
        </p:nvPicPr>
        <p:blipFill>
          <a:blip r:embed="rId2"/>
          <a:stretch>
            <a:fillRect/>
          </a:stretch>
        </p:blipFill>
        <p:spPr>
          <a:xfrm>
            <a:off x="1026160" y="2603500"/>
            <a:ext cx="4559843" cy="3416300"/>
          </a:xfrm>
        </p:spPr>
      </p:pic>
      <p:pic>
        <p:nvPicPr>
          <p:cNvPr id="9" name="Content Placeholder 8">
            <a:extLst>
              <a:ext uri="{FF2B5EF4-FFF2-40B4-BE49-F238E27FC236}">
                <a16:creationId xmlns:a16="http://schemas.microsoft.com/office/drawing/2014/main" id="{ABFFC1A8-0C51-4158-A455-F804D0F1014D}"/>
              </a:ext>
            </a:extLst>
          </p:cNvPr>
          <p:cNvPicPr>
            <a:picLocks noGrp="1" noChangeAspect="1"/>
          </p:cNvPicPr>
          <p:nvPr>
            <p:ph sz="half" idx="2"/>
          </p:nvPr>
        </p:nvPicPr>
        <p:blipFill>
          <a:blip r:embed="rId3"/>
          <a:stretch>
            <a:fillRect/>
          </a:stretch>
        </p:blipFill>
        <p:spPr>
          <a:xfrm>
            <a:off x="6258560" y="2621280"/>
            <a:ext cx="4672494" cy="3413760"/>
          </a:xfrm>
        </p:spPr>
      </p:pic>
      <p:sp>
        <p:nvSpPr>
          <p:cNvPr id="3" name="Date Placeholder 2">
            <a:extLst>
              <a:ext uri="{FF2B5EF4-FFF2-40B4-BE49-F238E27FC236}">
                <a16:creationId xmlns:a16="http://schemas.microsoft.com/office/drawing/2014/main" id="{0E4570D4-7D82-4E6D-92B8-4620391D3991}"/>
              </a:ext>
            </a:extLst>
          </p:cNvPr>
          <p:cNvSpPr>
            <a:spLocks noGrp="1"/>
          </p:cNvSpPr>
          <p:nvPr>
            <p:ph type="dt" sz="half" idx="10"/>
          </p:nvPr>
        </p:nvSpPr>
        <p:spPr/>
        <p:txBody>
          <a:bodyPr/>
          <a:lstStyle/>
          <a:p>
            <a:r>
              <a:rPr lang="en-US"/>
              <a:t>9/22/2021 </a:t>
            </a:r>
            <a:endParaRPr lang="en-US" dirty="0"/>
          </a:p>
        </p:txBody>
      </p:sp>
      <p:sp>
        <p:nvSpPr>
          <p:cNvPr id="4" name="Slide Number Placeholder 3">
            <a:extLst>
              <a:ext uri="{FF2B5EF4-FFF2-40B4-BE49-F238E27FC236}">
                <a16:creationId xmlns:a16="http://schemas.microsoft.com/office/drawing/2014/main" id="{8C70A673-E5E8-4E7F-81CF-517114265DE4}"/>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3814475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Random forest</a:t>
            </a:r>
          </a:p>
        </p:txBody>
      </p:sp>
      <p:pic>
        <p:nvPicPr>
          <p:cNvPr id="7" name="Content Placeholder 6">
            <a:extLst>
              <a:ext uri="{FF2B5EF4-FFF2-40B4-BE49-F238E27FC236}">
                <a16:creationId xmlns:a16="http://schemas.microsoft.com/office/drawing/2014/main" id="{E7F114EA-55F6-4647-91C8-4CA42C17FAA5}"/>
              </a:ext>
            </a:extLst>
          </p:cNvPr>
          <p:cNvPicPr>
            <a:picLocks noGrp="1" noChangeAspect="1"/>
          </p:cNvPicPr>
          <p:nvPr>
            <p:ph sz="half" idx="1"/>
          </p:nvPr>
        </p:nvPicPr>
        <p:blipFill>
          <a:blip r:embed="rId2"/>
          <a:stretch>
            <a:fillRect/>
          </a:stretch>
        </p:blipFill>
        <p:spPr>
          <a:xfrm>
            <a:off x="1005841" y="2603500"/>
            <a:ext cx="4800976" cy="3416300"/>
          </a:xfrm>
        </p:spPr>
      </p:pic>
      <p:pic>
        <p:nvPicPr>
          <p:cNvPr id="9" name="Content Placeholder 8">
            <a:extLst>
              <a:ext uri="{FF2B5EF4-FFF2-40B4-BE49-F238E27FC236}">
                <a16:creationId xmlns:a16="http://schemas.microsoft.com/office/drawing/2014/main" id="{1E18687E-FE2E-4FD2-BF94-E6D9C4D55A2F}"/>
              </a:ext>
            </a:extLst>
          </p:cNvPr>
          <p:cNvPicPr>
            <a:picLocks noGrp="1" noChangeAspect="1"/>
          </p:cNvPicPr>
          <p:nvPr>
            <p:ph sz="half" idx="2"/>
          </p:nvPr>
        </p:nvPicPr>
        <p:blipFill>
          <a:blip r:embed="rId3"/>
          <a:stretch>
            <a:fillRect/>
          </a:stretch>
        </p:blipFill>
        <p:spPr>
          <a:xfrm>
            <a:off x="6344126" y="2621280"/>
            <a:ext cx="4862354" cy="3413760"/>
          </a:xfrm>
        </p:spPr>
      </p:pic>
      <p:sp>
        <p:nvSpPr>
          <p:cNvPr id="3" name="Date Placeholder 2">
            <a:extLst>
              <a:ext uri="{FF2B5EF4-FFF2-40B4-BE49-F238E27FC236}">
                <a16:creationId xmlns:a16="http://schemas.microsoft.com/office/drawing/2014/main" id="{913371D8-E003-42E9-AC31-A6D20920E7C3}"/>
              </a:ext>
            </a:extLst>
          </p:cNvPr>
          <p:cNvSpPr>
            <a:spLocks noGrp="1"/>
          </p:cNvSpPr>
          <p:nvPr>
            <p:ph type="dt" sz="half" idx="10"/>
          </p:nvPr>
        </p:nvSpPr>
        <p:spPr/>
        <p:txBody>
          <a:bodyPr/>
          <a:lstStyle/>
          <a:p>
            <a:r>
              <a:rPr lang="en-US"/>
              <a:t>9/22/2021 </a:t>
            </a:r>
            <a:endParaRPr lang="en-US" dirty="0"/>
          </a:p>
        </p:txBody>
      </p:sp>
      <p:sp>
        <p:nvSpPr>
          <p:cNvPr id="4" name="Slide Number Placeholder 3">
            <a:extLst>
              <a:ext uri="{FF2B5EF4-FFF2-40B4-BE49-F238E27FC236}">
                <a16:creationId xmlns:a16="http://schemas.microsoft.com/office/drawing/2014/main" id="{89C57C45-959E-41FC-9518-9E897F7896BA}"/>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324880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err="1">
                <a:effectLst>
                  <a:outerShdw blurRad="38100" dist="38100" dir="2700000" algn="tl">
                    <a:srgbClr val="000000">
                      <a:alpha val="43137"/>
                    </a:srgbClr>
                  </a:outerShdw>
                </a:effectLst>
                <a:latin typeface="Algerian" panose="04020705040A02060702" pitchFamily="82" charset="0"/>
              </a:rPr>
              <a:t>Xgboost</a:t>
            </a:r>
            <a:r>
              <a:rPr lang="en-IN" b="1" dirty="0">
                <a:effectLst>
                  <a:outerShdw blurRad="38100" dist="38100" dir="2700000" algn="tl">
                    <a:srgbClr val="000000">
                      <a:alpha val="43137"/>
                    </a:srgbClr>
                  </a:outerShdw>
                </a:effectLst>
                <a:latin typeface="Algerian" panose="04020705040A02060702" pitchFamily="82" charset="0"/>
              </a:rPr>
              <a:t> classifier</a:t>
            </a:r>
          </a:p>
        </p:txBody>
      </p:sp>
      <p:pic>
        <p:nvPicPr>
          <p:cNvPr id="7" name="Content Placeholder 6">
            <a:extLst>
              <a:ext uri="{FF2B5EF4-FFF2-40B4-BE49-F238E27FC236}">
                <a16:creationId xmlns:a16="http://schemas.microsoft.com/office/drawing/2014/main" id="{FE202994-C008-475B-A919-3F4067F75F59}"/>
              </a:ext>
            </a:extLst>
          </p:cNvPr>
          <p:cNvPicPr>
            <a:picLocks noGrp="1" noChangeAspect="1"/>
          </p:cNvPicPr>
          <p:nvPr>
            <p:ph sz="half" idx="1"/>
          </p:nvPr>
        </p:nvPicPr>
        <p:blipFill>
          <a:blip r:embed="rId2"/>
          <a:stretch>
            <a:fillRect/>
          </a:stretch>
        </p:blipFill>
        <p:spPr>
          <a:xfrm>
            <a:off x="975360" y="2603500"/>
            <a:ext cx="4729796" cy="3416300"/>
          </a:xfrm>
        </p:spPr>
      </p:pic>
      <p:pic>
        <p:nvPicPr>
          <p:cNvPr id="9" name="Content Placeholder 8">
            <a:extLst>
              <a:ext uri="{FF2B5EF4-FFF2-40B4-BE49-F238E27FC236}">
                <a16:creationId xmlns:a16="http://schemas.microsoft.com/office/drawing/2014/main" id="{018859A6-8301-4219-AD56-AAFA283D6180}"/>
              </a:ext>
            </a:extLst>
          </p:cNvPr>
          <p:cNvPicPr>
            <a:picLocks noGrp="1" noChangeAspect="1"/>
          </p:cNvPicPr>
          <p:nvPr>
            <p:ph sz="half" idx="2"/>
          </p:nvPr>
        </p:nvPicPr>
        <p:blipFill>
          <a:blip r:embed="rId3"/>
          <a:stretch>
            <a:fillRect/>
          </a:stretch>
        </p:blipFill>
        <p:spPr>
          <a:xfrm>
            <a:off x="6208713" y="2611120"/>
            <a:ext cx="4824412" cy="3403600"/>
          </a:xfrm>
        </p:spPr>
      </p:pic>
      <p:sp>
        <p:nvSpPr>
          <p:cNvPr id="3" name="Date Placeholder 2">
            <a:extLst>
              <a:ext uri="{FF2B5EF4-FFF2-40B4-BE49-F238E27FC236}">
                <a16:creationId xmlns:a16="http://schemas.microsoft.com/office/drawing/2014/main" id="{6B060F29-5458-4500-B5DE-16196BC04CBE}"/>
              </a:ext>
            </a:extLst>
          </p:cNvPr>
          <p:cNvSpPr>
            <a:spLocks noGrp="1"/>
          </p:cNvSpPr>
          <p:nvPr>
            <p:ph type="dt" sz="half" idx="10"/>
          </p:nvPr>
        </p:nvSpPr>
        <p:spPr/>
        <p:txBody>
          <a:bodyPr/>
          <a:lstStyle/>
          <a:p>
            <a:r>
              <a:rPr lang="en-US"/>
              <a:t>9/22/2021 </a:t>
            </a:r>
            <a:endParaRPr lang="en-US" dirty="0"/>
          </a:p>
        </p:txBody>
      </p:sp>
      <p:sp>
        <p:nvSpPr>
          <p:cNvPr id="4" name="Slide Number Placeholder 3">
            <a:extLst>
              <a:ext uri="{FF2B5EF4-FFF2-40B4-BE49-F238E27FC236}">
                <a16:creationId xmlns:a16="http://schemas.microsoft.com/office/drawing/2014/main" id="{8980CA4B-F183-4391-BEA7-365DD179CD9F}"/>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133363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Final model selection</a:t>
            </a:r>
          </a:p>
        </p:txBody>
      </p:sp>
      <p:sp>
        <p:nvSpPr>
          <p:cNvPr id="3" name="Content Placeholder 2">
            <a:extLst>
              <a:ext uri="{FF2B5EF4-FFF2-40B4-BE49-F238E27FC236}">
                <a16:creationId xmlns:a16="http://schemas.microsoft.com/office/drawing/2014/main" id="{A4F16DAC-F25D-4113-85A3-B405A12E7B86}"/>
              </a:ext>
            </a:extLst>
          </p:cNvPr>
          <p:cNvSpPr>
            <a:spLocks noGrp="1"/>
          </p:cNvSpPr>
          <p:nvPr>
            <p:ph idx="1"/>
          </p:nvPr>
        </p:nvSpPr>
        <p:spPr/>
        <p:txBody>
          <a:bodyPr/>
          <a:lstStyle/>
          <a:p>
            <a:r>
              <a:rPr lang="en-IN" dirty="0"/>
              <a:t>On the basis of the accuracy we basically finalize the model and select the best model .</a:t>
            </a:r>
          </a:p>
          <a:p>
            <a:r>
              <a:rPr lang="en-IN" dirty="0"/>
              <a:t>Here we have selected the logistic regression model as it giving the best accuracy of 81%.</a:t>
            </a:r>
          </a:p>
          <a:p>
            <a:r>
              <a:rPr lang="en-IN" dirty="0"/>
              <a:t>The logistic regression model providing more accuracy then any other model</a:t>
            </a:r>
          </a:p>
          <a:p>
            <a:endParaRPr lang="en-IN" dirty="0"/>
          </a:p>
        </p:txBody>
      </p:sp>
      <p:sp>
        <p:nvSpPr>
          <p:cNvPr id="4" name="Date Placeholder 3">
            <a:extLst>
              <a:ext uri="{FF2B5EF4-FFF2-40B4-BE49-F238E27FC236}">
                <a16:creationId xmlns:a16="http://schemas.microsoft.com/office/drawing/2014/main" id="{6728EA3D-4BF1-4998-B0EC-423EEBA12D3A}"/>
              </a:ext>
            </a:extLst>
          </p:cNvPr>
          <p:cNvSpPr>
            <a:spLocks noGrp="1"/>
          </p:cNvSpPr>
          <p:nvPr>
            <p:ph type="dt" sz="half" idx="10"/>
          </p:nvPr>
        </p:nvSpPr>
        <p:spPr/>
        <p:txBody>
          <a:bodyPr/>
          <a:lstStyle/>
          <a:p>
            <a:r>
              <a:rPr lang="en-US"/>
              <a:t>9/22/2021 </a:t>
            </a:r>
            <a:endParaRPr lang="en-US" dirty="0"/>
          </a:p>
        </p:txBody>
      </p:sp>
      <p:sp>
        <p:nvSpPr>
          <p:cNvPr id="5" name="Slide Number Placeholder 4">
            <a:extLst>
              <a:ext uri="{FF2B5EF4-FFF2-40B4-BE49-F238E27FC236}">
                <a16:creationId xmlns:a16="http://schemas.microsoft.com/office/drawing/2014/main" id="{E155C947-892B-4D9A-A3BD-7B46760BC127}"/>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001849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lgerian" panose="04020705040A02060702" pitchFamily="82" charset="0"/>
              </a:rPr>
              <a:t>Conclusion</a:t>
            </a: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A4F16DAC-F25D-4113-85A3-B405A12E7B86}"/>
              </a:ext>
            </a:extLst>
          </p:cNvPr>
          <p:cNvSpPr>
            <a:spLocks noGrp="1"/>
          </p:cNvSpPr>
          <p:nvPr>
            <p:ph idx="1"/>
          </p:nvPr>
        </p:nvSpPr>
        <p:spPr/>
        <p:txBody>
          <a:bodyPr>
            <a:normAutofit/>
          </a:bodyPr>
          <a:lstStyle/>
          <a:p>
            <a:pPr marL="0" indent="0">
              <a:buNone/>
            </a:pPr>
            <a:r>
              <a:rPr lang="en-US" sz="1800" dirty="0">
                <a:effectLst/>
                <a:latin typeface="+mj-lt"/>
                <a:ea typeface="Times New Roman" panose="02020603050405020304" pitchFamily="18" charset="0"/>
              </a:rPr>
              <a:t>I have analysis that the early prediction of diabetes by taking all the related factors in its tests and implementing using data science techniques by extracting knowledge from our real health care medical dataset to predict diabetic patients thus we have done our experiment using some of the various data science algorithms namely Random forest, decision tree, logistic regression, to predict dataset. The main aim of this project was to design and implement diabetes prediction using data science and performance analysis of the methods and it has been achieved successfully. The proposed approach uses various classification and ensemble  learning method in which </a:t>
            </a:r>
            <a:r>
              <a:rPr lang="en-US" dirty="0">
                <a:latin typeface="+mj-lt"/>
                <a:ea typeface="Times New Roman" panose="02020603050405020304" pitchFamily="18" charset="0"/>
              </a:rPr>
              <a:t>LOGISTIC REGRESSION</a:t>
            </a:r>
            <a:r>
              <a:rPr lang="en-US" sz="1800" dirty="0">
                <a:effectLst/>
                <a:latin typeface="+mj-lt"/>
                <a:ea typeface="Times New Roman" panose="02020603050405020304" pitchFamily="18" charset="0"/>
              </a:rPr>
              <a:t>, RANDOM FOREST, DECSION TREE and LOGISTIC REGRESSION.</a:t>
            </a:r>
            <a:endParaRPr lang="en-IN" dirty="0">
              <a:latin typeface="+mj-lt"/>
            </a:endParaRPr>
          </a:p>
        </p:txBody>
      </p:sp>
      <p:sp>
        <p:nvSpPr>
          <p:cNvPr id="4" name="Date Placeholder 3">
            <a:extLst>
              <a:ext uri="{FF2B5EF4-FFF2-40B4-BE49-F238E27FC236}">
                <a16:creationId xmlns:a16="http://schemas.microsoft.com/office/drawing/2014/main" id="{21CE070E-FB1D-4EEF-BDDC-75F7E4D8B2AC}"/>
              </a:ext>
            </a:extLst>
          </p:cNvPr>
          <p:cNvSpPr>
            <a:spLocks noGrp="1"/>
          </p:cNvSpPr>
          <p:nvPr>
            <p:ph type="dt" sz="half" idx="10"/>
          </p:nvPr>
        </p:nvSpPr>
        <p:spPr/>
        <p:txBody>
          <a:bodyPr/>
          <a:lstStyle/>
          <a:p>
            <a:r>
              <a:rPr lang="en-US"/>
              <a:t>9/22/2021 </a:t>
            </a:r>
            <a:endParaRPr lang="en-US" dirty="0"/>
          </a:p>
        </p:txBody>
      </p:sp>
      <p:sp>
        <p:nvSpPr>
          <p:cNvPr id="5" name="Slide Number Placeholder 4">
            <a:extLst>
              <a:ext uri="{FF2B5EF4-FFF2-40B4-BE49-F238E27FC236}">
                <a16:creationId xmlns:a16="http://schemas.microsoft.com/office/drawing/2014/main" id="{C37976BD-9FD7-4D40-846E-E9E938E0DF10}"/>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269406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lgerian" panose="04020705040A02060702" pitchFamily="82" charset="0"/>
              </a:rPr>
              <a:t>reference</a:t>
            </a: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A4F16DAC-F25D-4113-85A3-B405A12E7B86}"/>
              </a:ext>
            </a:extLst>
          </p:cNvPr>
          <p:cNvSpPr>
            <a:spLocks noGrp="1"/>
          </p:cNvSpPr>
          <p:nvPr>
            <p:ph idx="1"/>
          </p:nvPr>
        </p:nvSpPr>
        <p:spPr/>
        <p:txBody>
          <a:bodyPr>
            <a:normAutofit fontScale="92500"/>
          </a:bodyPr>
          <a:lstStyle/>
          <a:p>
            <a:pPr algn="l" fontAlgn="base"/>
            <a:r>
              <a:rPr lang="en-US" dirty="0">
                <a:hlinkClick r:id="rId2"/>
              </a:rPr>
              <a:t>https://www.kaggle.com/uciml/pima-indians-diabetes-database/data</a:t>
            </a:r>
            <a:r>
              <a:rPr lang="en-US" dirty="0"/>
              <a:t> Pima Indians Diabetes Database Predict the onset of diabetes based on diagnostic measures.</a:t>
            </a:r>
          </a:p>
          <a:p>
            <a:pPr algn="l" fontAlgn="base"/>
            <a:r>
              <a:rPr lang="en-US" dirty="0">
                <a:solidFill>
                  <a:srgbClr val="FFFFFF"/>
                </a:solidFill>
                <a:latin typeface="zeitung"/>
                <a:hlinkClick r:id="rId3"/>
              </a:rPr>
              <a:t>https://www.healthline.com/health/history-type-1-diabetes</a:t>
            </a:r>
            <a:r>
              <a:rPr lang="en-US" dirty="0">
                <a:solidFill>
                  <a:srgbClr val="FFFFFF"/>
                </a:solidFill>
                <a:latin typeface="zeitung"/>
              </a:rPr>
              <a:t> </a:t>
            </a:r>
            <a:r>
              <a:rPr lang="en-US" i="0" dirty="0">
                <a:solidFill>
                  <a:srgbClr val="231F20"/>
                </a:solidFill>
                <a:effectLst/>
                <a:latin typeface="+mj-lt"/>
              </a:rPr>
              <a:t>Medically reviewed by </a:t>
            </a:r>
            <a:r>
              <a:rPr lang="en-US" i="0" u="sng" dirty="0">
                <a:solidFill>
                  <a:srgbClr val="231F20"/>
                </a:solidFill>
                <a:effectLst/>
                <a:latin typeface="+mj-lt"/>
                <a:hlinkClick r:id="rId4"/>
              </a:rPr>
              <a:t>Suzanne Falck, M.D., FACP</a:t>
            </a:r>
            <a:r>
              <a:rPr lang="en-US" i="0" dirty="0">
                <a:solidFill>
                  <a:srgbClr val="231F20"/>
                </a:solidFill>
                <a:effectLst/>
                <a:latin typeface="+mj-lt"/>
              </a:rPr>
              <a:t> — Written by Eloise Porter — Updated on September 18, 2018.</a:t>
            </a:r>
          </a:p>
          <a:p>
            <a:pPr algn="l" fontAlgn="base"/>
            <a:r>
              <a:rPr lang="en-US" i="0" dirty="0">
                <a:solidFill>
                  <a:srgbClr val="231F20"/>
                </a:solidFill>
                <a:effectLst/>
                <a:latin typeface="+mj-lt"/>
                <a:hlinkClick r:id="rId5"/>
              </a:rPr>
              <a:t>https://my.clevelandclinic.org/health/diseases/7104-diabetes-mellitus-an-overview</a:t>
            </a:r>
            <a:r>
              <a:rPr lang="en-US" dirty="0">
                <a:solidFill>
                  <a:srgbClr val="231F20"/>
                </a:solidFill>
                <a:latin typeface="+mj-lt"/>
              </a:rPr>
              <a:t> Overview and Conditions of Diabetes and Diabetic patient.</a:t>
            </a:r>
          </a:p>
          <a:p>
            <a:pPr fontAlgn="base"/>
            <a:r>
              <a:rPr lang="en-US" b="0" i="0" dirty="0">
                <a:solidFill>
                  <a:srgbClr val="303030"/>
                </a:solidFill>
                <a:effectLst/>
                <a:latin typeface="arial" panose="020B0604020202020204" pitchFamily="34" charset="0"/>
                <a:hlinkClick r:id="rId6"/>
              </a:rPr>
              <a:t>https://pubmed.ncbi.nlm.nih.gov/26788261/</a:t>
            </a:r>
            <a:r>
              <a:rPr lang="en-US" b="0" i="0" dirty="0">
                <a:solidFill>
                  <a:srgbClr val="303030"/>
                </a:solidFill>
                <a:effectLst/>
                <a:latin typeface="arial" panose="020B0604020202020204" pitchFamily="34" charset="0"/>
              </a:rPr>
              <a:t> </a:t>
            </a:r>
            <a:r>
              <a:rPr lang="en-US" b="0" i="0" dirty="0">
                <a:solidFill>
                  <a:srgbClr val="303030"/>
                </a:solidFill>
                <a:effectLst/>
              </a:rPr>
              <a:t>Milestones in the history of diabetes mellitus: The main </a:t>
            </a:r>
            <a:r>
              <a:rPr lang="en-US" b="0" i="0" dirty="0" err="1">
                <a:solidFill>
                  <a:srgbClr val="303030"/>
                </a:solidFill>
                <a:effectLst/>
              </a:rPr>
              <a:t>contributors.</a:t>
            </a:r>
            <a:r>
              <a:rPr lang="en-US" b="0" i="1" dirty="0" err="1">
                <a:solidFill>
                  <a:srgbClr val="303030"/>
                </a:solidFill>
                <a:effectLst/>
              </a:rPr>
              <a:t>Karamanou</a:t>
            </a:r>
            <a:r>
              <a:rPr lang="en-US" b="0" i="1" dirty="0">
                <a:solidFill>
                  <a:srgbClr val="303030"/>
                </a:solidFill>
                <a:effectLst/>
              </a:rPr>
              <a:t> M, </a:t>
            </a:r>
            <a:r>
              <a:rPr lang="en-US" b="0" i="1" dirty="0" err="1">
                <a:solidFill>
                  <a:srgbClr val="303030"/>
                </a:solidFill>
                <a:effectLst/>
              </a:rPr>
              <a:t>Protogerou</a:t>
            </a:r>
            <a:r>
              <a:rPr lang="en-US" b="0" i="1" dirty="0">
                <a:solidFill>
                  <a:srgbClr val="303030"/>
                </a:solidFill>
                <a:effectLst/>
              </a:rPr>
              <a:t> A, </a:t>
            </a:r>
            <a:r>
              <a:rPr lang="en-US" b="0" i="1" dirty="0" err="1">
                <a:solidFill>
                  <a:srgbClr val="303030"/>
                </a:solidFill>
                <a:effectLst/>
              </a:rPr>
              <a:t>Tsoucalas</a:t>
            </a:r>
            <a:r>
              <a:rPr lang="en-US" b="0" i="1" dirty="0">
                <a:solidFill>
                  <a:srgbClr val="303030"/>
                </a:solidFill>
                <a:effectLst/>
              </a:rPr>
              <a:t> G, </a:t>
            </a:r>
            <a:r>
              <a:rPr lang="en-US" b="0" i="1" dirty="0" err="1">
                <a:solidFill>
                  <a:srgbClr val="303030"/>
                </a:solidFill>
                <a:effectLst/>
              </a:rPr>
              <a:t>Androutsos</a:t>
            </a:r>
            <a:r>
              <a:rPr lang="en-US" b="0" i="1" dirty="0">
                <a:solidFill>
                  <a:srgbClr val="303030"/>
                </a:solidFill>
                <a:effectLst/>
              </a:rPr>
              <a:t> G, </a:t>
            </a:r>
            <a:r>
              <a:rPr lang="en-US" b="0" i="1" dirty="0" err="1">
                <a:solidFill>
                  <a:srgbClr val="303030"/>
                </a:solidFill>
                <a:effectLst/>
              </a:rPr>
              <a:t>Poulakou-Rebelakou</a:t>
            </a:r>
            <a:r>
              <a:rPr lang="en-US" b="0" i="1" dirty="0">
                <a:solidFill>
                  <a:srgbClr val="303030"/>
                </a:solidFill>
                <a:effectLst/>
              </a:rPr>
              <a:t> </a:t>
            </a:r>
            <a:r>
              <a:rPr lang="en-US" b="0" i="1" dirty="0" err="1">
                <a:solidFill>
                  <a:srgbClr val="303030"/>
                </a:solidFill>
                <a:effectLst/>
              </a:rPr>
              <a:t>E.World</a:t>
            </a:r>
            <a:r>
              <a:rPr lang="en-US" b="0" i="1" dirty="0">
                <a:solidFill>
                  <a:srgbClr val="303030"/>
                </a:solidFill>
                <a:effectLst/>
              </a:rPr>
              <a:t> J Diabetes. 2016 Jan 10; 7(1):1-7.</a:t>
            </a:r>
            <a:endParaRPr lang="en-US" b="0" i="0" dirty="0">
              <a:solidFill>
                <a:srgbClr val="303030"/>
              </a:solidFill>
              <a:effectLst/>
            </a:endParaRPr>
          </a:p>
          <a:p>
            <a:pPr algn="l" fontAlgn="base"/>
            <a:endParaRPr lang="en-US" i="0" dirty="0">
              <a:solidFill>
                <a:srgbClr val="231F20"/>
              </a:solidFill>
              <a:effectLst/>
              <a:latin typeface="+mj-lt"/>
            </a:endParaRPr>
          </a:p>
          <a:p>
            <a:pPr algn="l" fontAlgn="base"/>
            <a:endParaRPr lang="en-US" i="0" dirty="0">
              <a:solidFill>
                <a:srgbClr val="231F20"/>
              </a:solidFill>
              <a:effectLst/>
              <a:latin typeface="+mj-lt"/>
            </a:endParaRPr>
          </a:p>
          <a:p>
            <a:pPr algn="l" fontAlgn="base"/>
            <a:endParaRPr lang="en-US" dirty="0">
              <a:solidFill>
                <a:srgbClr val="FFFFFF"/>
              </a:solidFill>
              <a:latin typeface="+mj-lt"/>
            </a:endParaRPr>
          </a:p>
          <a:p>
            <a:pPr algn="l" fontAlgn="base"/>
            <a:endParaRPr lang="en-US" b="1" i="0" dirty="0">
              <a:solidFill>
                <a:srgbClr val="FFFFFF"/>
              </a:solidFill>
              <a:effectLst/>
              <a:latin typeface="zeitung"/>
            </a:endParaRPr>
          </a:p>
        </p:txBody>
      </p:sp>
      <p:sp>
        <p:nvSpPr>
          <p:cNvPr id="4" name="Date Placeholder 3">
            <a:extLst>
              <a:ext uri="{FF2B5EF4-FFF2-40B4-BE49-F238E27FC236}">
                <a16:creationId xmlns:a16="http://schemas.microsoft.com/office/drawing/2014/main" id="{04CFC3ED-0B74-4924-9831-33A1D272EFF0}"/>
              </a:ext>
            </a:extLst>
          </p:cNvPr>
          <p:cNvSpPr>
            <a:spLocks noGrp="1"/>
          </p:cNvSpPr>
          <p:nvPr>
            <p:ph type="dt" sz="half" idx="10"/>
          </p:nvPr>
        </p:nvSpPr>
        <p:spPr/>
        <p:txBody>
          <a:bodyPr/>
          <a:lstStyle/>
          <a:p>
            <a:r>
              <a:rPr lang="en-US"/>
              <a:t>9/22/2021 </a:t>
            </a:r>
            <a:endParaRPr lang="en-US" dirty="0"/>
          </a:p>
        </p:txBody>
      </p:sp>
      <p:sp>
        <p:nvSpPr>
          <p:cNvPr id="5" name="Slide Number Placeholder 4">
            <a:extLst>
              <a:ext uri="{FF2B5EF4-FFF2-40B4-BE49-F238E27FC236}">
                <a16:creationId xmlns:a16="http://schemas.microsoft.com/office/drawing/2014/main" id="{1BEBCC0E-5AF7-4B82-8B7D-CC1A0CE62948}"/>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300809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934065" y="2477729"/>
            <a:ext cx="10009238" cy="3323304"/>
          </a:xfrm>
        </p:spPr>
        <p:txBody>
          <a:bodyPr>
            <a:normAutofit/>
          </a:bodyPr>
          <a:lstStyle/>
          <a:p>
            <a:pPr>
              <a:buNone/>
            </a:pPr>
            <a:r>
              <a:rPr lang="en-US" sz="9600" i="1" dirty="0">
                <a:effectLst>
                  <a:outerShdw blurRad="38100" dist="38100" dir="2700000" algn="tl">
                    <a:srgbClr val="000000">
                      <a:alpha val="43137"/>
                    </a:srgbClr>
                  </a:outerShdw>
                </a:effectLst>
                <a:latin typeface="Algerian" pitchFamily="82" charset="0"/>
              </a:rPr>
              <a:t>       </a:t>
            </a:r>
            <a:r>
              <a:rPr lang="en-US" sz="11300" b="1" dirty="0">
                <a:solidFill>
                  <a:schemeClr val="tx2"/>
                </a:solidFill>
                <a:effectLst>
                  <a:outerShdw blurRad="38100" dist="38100" dir="2700000" algn="tl">
                    <a:srgbClr val="000000">
                      <a:alpha val="43137"/>
                    </a:srgbClr>
                  </a:outerShdw>
                </a:effectLst>
                <a:latin typeface="French Script MT" panose="03020402040607040605" pitchFamily="66" charset="0"/>
              </a:rPr>
              <a:t>Thank you</a:t>
            </a:r>
          </a:p>
        </p:txBody>
      </p:sp>
      <p:sp>
        <p:nvSpPr>
          <p:cNvPr id="2" name="Date Placeholder 1">
            <a:extLst>
              <a:ext uri="{FF2B5EF4-FFF2-40B4-BE49-F238E27FC236}">
                <a16:creationId xmlns:a16="http://schemas.microsoft.com/office/drawing/2014/main" id="{715643E9-A5AD-4ECE-BCB0-9413555166DA}"/>
              </a:ext>
            </a:extLst>
          </p:cNvPr>
          <p:cNvSpPr>
            <a:spLocks noGrp="1"/>
          </p:cNvSpPr>
          <p:nvPr>
            <p:ph type="dt" sz="half" idx="10"/>
          </p:nvPr>
        </p:nvSpPr>
        <p:spPr/>
        <p:txBody>
          <a:bodyPr/>
          <a:lstStyle/>
          <a:p>
            <a:r>
              <a:rPr lang="en-US"/>
              <a:t>9/22/2021 </a:t>
            </a:r>
            <a:endParaRPr lang="en-IN"/>
          </a:p>
        </p:txBody>
      </p:sp>
      <p:sp>
        <p:nvSpPr>
          <p:cNvPr id="4" name="Slide Number Placeholder 3">
            <a:extLst>
              <a:ext uri="{FF2B5EF4-FFF2-40B4-BE49-F238E27FC236}">
                <a16:creationId xmlns:a16="http://schemas.microsoft.com/office/drawing/2014/main" id="{50B1C6CF-FDCC-4412-B32D-E0118C3F844E}"/>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7362-97CC-42CD-8EBB-609B6AA0D455}"/>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lgerian" panose="04020705040A02060702" pitchFamily="82" charset="0"/>
              </a:rPr>
              <a:t>abstract</a:t>
            </a: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66CAC841-4CA4-451E-B379-D76D37F35D91}"/>
              </a:ext>
            </a:extLst>
          </p:cNvPr>
          <p:cNvSpPr>
            <a:spLocks noGrp="1"/>
          </p:cNvSpPr>
          <p:nvPr>
            <p:ph idx="1"/>
          </p:nvPr>
        </p:nvSpPr>
        <p:spPr/>
        <p:txBody>
          <a:bodyPr/>
          <a:lstStyle/>
          <a:p>
            <a:r>
              <a:rPr lang="en-US" dirty="0"/>
              <a:t>Diabetes is an illness caused to every human kind . Due to high glucose level in a human body. And diabetes should not be ignored if it is untreated then diabetes may cause some major issues in a person like heart related problems , kidney problem , blood pressure  and eye damage and it can also affects other organs of human body . data science focuses on the development of computer system that can access data and use it to find hidden insights without being explicitly programmed where to look .	</a:t>
            </a:r>
            <a:endParaRPr lang="en-IN" dirty="0"/>
          </a:p>
        </p:txBody>
      </p:sp>
      <p:pic>
        <p:nvPicPr>
          <p:cNvPr id="5" name="Picture 4">
            <a:extLst>
              <a:ext uri="{FF2B5EF4-FFF2-40B4-BE49-F238E27FC236}">
                <a16:creationId xmlns:a16="http://schemas.microsoft.com/office/drawing/2014/main" id="{C33E1F12-418B-4DD8-BEA1-79C853FF305A}"/>
              </a:ext>
            </a:extLst>
          </p:cNvPr>
          <p:cNvPicPr>
            <a:picLocks noChangeAspect="1"/>
          </p:cNvPicPr>
          <p:nvPr/>
        </p:nvPicPr>
        <p:blipFill>
          <a:blip r:embed="rId2"/>
          <a:stretch>
            <a:fillRect/>
          </a:stretch>
        </p:blipFill>
        <p:spPr>
          <a:xfrm>
            <a:off x="8753575" y="4548286"/>
            <a:ext cx="2903987" cy="1923634"/>
          </a:xfrm>
          <a:prstGeom prst="rect">
            <a:avLst/>
          </a:prstGeom>
        </p:spPr>
      </p:pic>
      <p:sp>
        <p:nvSpPr>
          <p:cNvPr id="4" name="Date Placeholder 3">
            <a:extLst>
              <a:ext uri="{FF2B5EF4-FFF2-40B4-BE49-F238E27FC236}">
                <a16:creationId xmlns:a16="http://schemas.microsoft.com/office/drawing/2014/main" id="{060D5BAD-2B30-4B94-AD61-3359ECAB6560}"/>
              </a:ext>
            </a:extLst>
          </p:cNvPr>
          <p:cNvSpPr>
            <a:spLocks noGrp="1"/>
          </p:cNvSpPr>
          <p:nvPr>
            <p:ph type="dt" sz="half" idx="10"/>
          </p:nvPr>
        </p:nvSpPr>
        <p:spPr/>
        <p:txBody>
          <a:bodyPr/>
          <a:lstStyle/>
          <a:p>
            <a:r>
              <a:rPr lang="en-US"/>
              <a:t>9/22/2021 </a:t>
            </a:r>
            <a:endParaRPr lang="en-US" dirty="0"/>
          </a:p>
        </p:txBody>
      </p:sp>
      <p:sp>
        <p:nvSpPr>
          <p:cNvPr id="6" name="Slide Number Placeholder 5">
            <a:extLst>
              <a:ext uri="{FF2B5EF4-FFF2-40B4-BE49-F238E27FC236}">
                <a16:creationId xmlns:a16="http://schemas.microsoft.com/office/drawing/2014/main" id="{CD3336C9-3F0D-4025-A66D-3E0867A5CE1C}"/>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86938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DD2-36FD-4446-9CA8-D3BFDD0663EA}"/>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lgerian" panose="04020705040A02060702" pitchFamily="82" charset="0"/>
              </a:rPr>
              <a:t>INTRODUCTION</a:t>
            </a: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DF2CBD1D-2446-4868-8F86-974297314CFF}"/>
              </a:ext>
            </a:extLst>
          </p:cNvPr>
          <p:cNvSpPr>
            <a:spLocks noGrp="1"/>
          </p:cNvSpPr>
          <p:nvPr>
            <p:ph idx="1"/>
          </p:nvPr>
        </p:nvSpPr>
        <p:spPr>
          <a:xfrm>
            <a:off x="1141413" y="2249487"/>
            <a:ext cx="9821660" cy="4092948"/>
          </a:xfrm>
        </p:spPr>
        <p:txBody>
          <a:bodyPr>
            <a:normAutofit/>
          </a:bodyPr>
          <a:lstStyle/>
          <a:p>
            <a:pPr marL="0" indent="0">
              <a:buNone/>
            </a:pPr>
            <a:r>
              <a:rPr lang="en-US" dirty="0"/>
              <a:t>Diabetes is a common chronic disease and poses a great threat to human health. The characteristic of diabetes is that the blood glucose is higher than the normal level , which is caused by defective insulin secretion or its impaired biological effects, or both . It can lead to chronic damage and dysfunction of various tissues, especially eyes, kidneys, heart, blood vessels  and nerves . Diabetes can be divided into two categories :-</a:t>
            </a:r>
            <a:r>
              <a:rPr lang="en-IN" dirty="0"/>
              <a:t> type 1 diabetes Patients with type 1 diabetes are normally younger , mostly less than 30 years old . The typical clinical symptoms ae increased thirst and frequent  urination, high blood glucose levels .This type of diabetes cannot be cured effectively with  oral medication alone and the patients are required insulin therapy.  Type 2 diabetes occurs more commonly in middle aged and elderly people which is often associated  with the occurrence of obesity, hypertension, </a:t>
            </a:r>
            <a:r>
              <a:rPr lang="en-IN" dirty="0" err="1"/>
              <a:t>dyslipidemia</a:t>
            </a:r>
            <a:r>
              <a:rPr lang="en-IN" dirty="0"/>
              <a:t>, </a:t>
            </a:r>
            <a:r>
              <a:rPr lang="en-IN" dirty="0" err="1"/>
              <a:t>arterioscles</a:t>
            </a:r>
            <a:r>
              <a:rPr lang="en-IN" dirty="0"/>
              <a:t>, and other disease. Data science can help people make a preliminary judgement about diabetes </a:t>
            </a:r>
            <a:r>
              <a:rPr lang="en-IN" dirty="0" err="1"/>
              <a:t>mellitius</a:t>
            </a:r>
            <a:r>
              <a:rPr lang="en-IN" dirty="0"/>
              <a:t> according to their daily physical examination data  and it can serve as a reference for doctor . </a:t>
            </a:r>
            <a:endParaRPr lang="en-US" dirty="0"/>
          </a:p>
        </p:txBody>
      </p:sp>
      <p:sp>
        <p:nvSpPr>
          <p:cNvPr id="4" name="Date Placeholder 3">
            <a:extLst>
              <a:ext uri="{FF2B5EF4-FFF2-40B4-BE49-F238E27FC236}">
                <a16:creationId xmlns:a16="http://schemas.microsoft.com/office/drawing/2014/main" id="{0A3B7D04-8BFD-46B4-A80E-19C0422052A8}"/>
              </a:ext>
            </a:extLst>
          </p:cNvPr>
          <p:cNvSpPr>
            <a:spLocks noGrp="1"/>
          </p:cNvSpPr>
          <p:nvPr>
            <p:ph type="dt" sz="half" idx="10"/>
          </p:nvPr>
        </p:nvSpPr>
        <p:spPr/>
        <p:txBody>
          <a:bodyPr/>
          <a:lstStyle/>
          <a:p>
            <a:r>
              <a:rPr lang="en-US"/>
              <a:t>9/22/2021 </a:t>
            </a:r>
            <a:endParaRPr lang="en-US" dirty="0"/>
          </a:p>
        </p:txBody>
      </p:sp>
      <p:sp>
        <p:nvSpPr>
          <p:cNvPr id="5" name="Slide Number Placeholder 4">
            <a:extLst>
              <a:ext uri="{FF2B5EF4-FFF2-40B4-BE49-F238E27FC236}">
                <a16:creationId xmlns:a16="http://schemas.microsoft.com/office/drawing/2014/main" id="{408EAABF-2009-4DF9-95E3-C267178E2EB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76706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443-C87A-46B0-8F62-199A829723D7}"/>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lgerian" panose="04020705040A02060702" pitchFamily="82" charset="0"/>
              </a:rPr>
              <a:t>Origin of the problem</a:t>
            </a: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47C0D5EB-9EFA-4C8A-A9EE-C98AD730FA6E}"/>
              </a:ext>
            </a:extLst>
          </p:cNvPr>
          <p:cNvSpPr>
            <a:spLocks noGrp="1"/>
          </p:cNvSpPr>
          <p:nvPr>
            <p:ph idx="1"/>
          </p:nvPr>
        </p:nvSpPr>
        <p:spPr/>
        <p:txBody>
          <a:bodyPr/>
          <a:lstStyle/>
          <a:p>
            <a:pPr algn="l"/>
            <a:r>
              <a:rPr lang="en-US" b="0" i="0" dirty="0">
                <a:solidFill>
                  <a:srgbClr val="231F20"/>
                </a:solidFill>
                <a:effectLst/>
                <a:latin typeface="+mj-lt"/>
              </a:rPr>
              <a:t>Diabetes has been affecting lives for thousands of years. An ailment suspected to be diabetes was recognized by the Egyptians </a:t>
            </a:r>
            <a:r>
              <a:rPr lang="en-US" b="0" i="0" dirty="0">
                <a:solidFill>
                  <a:schemeClr val="tx1"/>
                </a:solidFill>
                <a:effectLst/>
                <a:latin typeface="+mj-lt"/>
              </a:rPr>
              <a:t>in </a:t>
            </a:r>
            <a:r>
              <a:rPr lang="en-US" dirty="0">
                <a:solidFill>
                  <a:schemeClr val="tx1"/>
                </a:solidFill>
                <a:latin typeface="+mj-lt"/>
              </a:rPr>
              <a:t>manuscripts</a:t>
            </a:r>
            <a:r>
              <a:rPr lang="en-US" b="0" i="0" dirty="0">
                <a:solidFill>
                  <a:schemeClr val="tx1"/>
                </a:solidFill>
                <a:effectLst/>
                <a:latin typeface="+mj-lt"/>
              </a:rPr>
              <a:t> </a:t>
            </a:r>
            <a:r>
              <a:rPr lang="en-US" b="0" i="0" dirty="0">
                <a:solidFill>
                  <a:srgbClr val="231F20"/>
                </a:solidFill>
                <a:effectLst/>
                <a:latin typeface="+mj-lt"/>
              </a:rPr>
              <a:t>dating to approximately 1550 B.C.</a:t>
            </a:r>
          </a:p>
          <a:p>
            <a:pPr algn="l"/>
            <a:r>
              <a:rPr lang="en-US" b="0" i="0" dirty="0">
                <a:solidFill>
                  <a:srgbClr val="231F20"/>
                </a:solidFill>
                <a:effectLst/>
                <a:latin typeface="+mj-lt"/>
              </a:rPr>
              <a:t>According to </a:t>
            </a:r>
            <a:r>
              <a:rPr lang="en-US" dirty="0">
                <a:solidFill>
                  <a:schemeClr val="tx1"/>
                </a:solidFill>
                <a:latin typeface="+mj-lt"/>
              </a:rPr>
              <a:t>one study Trusted Source</a:t>
            </a:r>
            <a:r>
              <a:rPr lang="en-US" b="0" i="0" dirty="0">
                <a:solidFill>
                  <a:srgbClr val="231F20"/>
                </a:solidFill>
                <a:effectLst/>
                <a:latin typeface="+mj-lt"/>
              </a:rPr>
              <a:t>, ancient Indians (circa 400–500 A.D.) were well aware of the condition, and had even identified two types of the condition. They tested for diabetes — which they called “honey urine” — by determining if ants were attracted to a person’s urine.</a:t>
            </a:r>
          </a:p>
          <a:p>
            <a:pPr marL="0" indent="0">
              <a:buNone/>
            </a:pPr>
            <a:endParaRPr lang="en-IN" dirty="0"/>
          </a:p>
        </p:txBody>
      </p:sp>
      <p:pic>
        <p:nvPicPr>
          <p:cNvPr id="5" name="Picture 4">
            <a:extLst>
              <a:ext uri="{FF2B5EF4-FFF2-40B4-BE49-F238E27FC236}">
                <a16:creationId xmlns:a16="http://schemas.microsoft.com/office/drawing/2014/main" id="{EC559646-8D4C-4311-98F6-D820D86B62A1}"/>
              </a:ext>
            </a:extLst>
          </p:cNvPr>
          <p:cNvPicPr>
            <a:picLocks noChangeAspect="1"/>
          </p:cNvPicPr>
          <p:nvPr/>
        </p:nvPicPr>
        <p:blipFill>
          <a:blip r:embed="rId2"/>
          <a:stretch>
            <a:fillRect/>
          </a:stretch>
        </p:blipFill>
        <p:spPr>
          <a:xfrm>
            <a:off x="8992132" y="4540727"/>
            <a:ext cx="2607959" cy="1799113"/>
          </a:xfrm>
          <a:prstGeom prst="rect">
            <a:avLst/>
          </a:prstGeom>
        </p:spPr>
      </p:pic>
      <p:sp>
        <p:nvSpPr>
          <p:cNvPr id="4" name="Date Placeholder 3">
            <a:extLst>
              <a:ext uri="{FF2B5EF4-FFF2-40B4-BE49-F238E27FC236}">
                <a16:creationId xmlns:a16="http://schemas.microsoft.com/office/drawing/2014/main" id="{4B3BCBE5-07B4-428A-849B-F14828539103}"/>
              </a:ext>
            </a:extLst>
          </p:cNvPr>
          <p:cNvSpPr>
            <a:spLocks noGrp="1"/>
          </p:cNvSpPr>
          <p:nvPr>
            <p:ph type="dt" sz="half" idx="10"/>
          </p:nvPr>
        </p:nvSpPr>
        <p:spPr/>
        <p:txBody>
          <a:bodyPr/>
          <a:lstStyle/>
          <a:p>
            <a:r>
              <a:rPr lang="en-US"/>
              <a:t>9/22/2021 </a:t>
            </a:r>
            <a:endParaRPr lang="en-US" dirty="0"/>
          </a:p>
        </p:txBody>
      </p:sp>
      <p:sp>
        <p:nvSpPr>
          <p:cNvPr id="6" name="Slide Number Placeholder 5">
            <a:extLst>
              <a:ext uri="{FF2B5EF4-FFF2-40B4-BE49-F238E27FC236}">
                <a16:creationId xmlns:a16="http://schemas.microsoft.com/office/drawing/2014/main" id="{CA565765-D69C-488E-BF89-B50FBAE6C793}"/>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57597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443-C87A-46B0-8F62-199A829723D7}"/>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lgerian" panose="04020705040A02060702" pitchFamily="82" charset="0"/>
              </a:rPr>
              <a:t>Overview of diabetes</a:t>
            </a: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47C0D5EB-9EFA-4C8A-A9EE-C98AD730FA6E}"/>
              </a:ext>
            </a:extLst>
          </p:cNvPr>
          <p:cNvSpPr>
            <a:spLocks noGrp="1"/>
          </p:cNvSpPr>
          <p:nvPr>
            <p:ph sz="half" idx="1"/>
          </p:nvPr>
        </p:nvSpPr>
        <p:spPr/>
        <p:txBody>
          <a:bodyPr>
            <a:normAutofit fontScale="85000" lnSpcReduction="10000"/>
          </a:bodyPr>
          <a:lstStyle/>
          <a:p>
            <a:pPr marL="0" indent="0" algn="l">
              <a:buNone/>
            </a:pPr>
            <a:r>
              <a:rPr lang="en-US" b="1" i="0" dirty="0">
                <a:solidFill>
                  <a:schemeClr val="tx1"/>
                </a:solidFill>
                <a:effectLst>
                  <a:outerShdw blurRad="38100" dist="38100" dir="2700000" algn="tl">
                    <a:srgbClr val="000000">
                      <a:alpha val="43137"/>
                    </a:srgbClr>
                  </a:outerShdw>
                </a:effectLst>
                <a:latin typeface="+mj-lt"/>
              </a:rPr>
              <a:t>Symptoms of diabetes include:</a:t>
            </a:r>
          </a:p>
          <a:p>
            <a:pPr algn="l">
              <a:buFont typeface="Arial" panose="020B0604020202020204" pitchFamily="34" charset="0"/>
              <a:buChar char="•"/>
            </a:pPr>
            <a:r>
              <a:rPr lang="en-US" b="0" i="0" dirty="0">
                <a:solidFill>
                  <a:schemeClr val="tx1"/>
                </a:solidFill>
                <a:effectLst/>
                <a:latin typeface="+mj-lt"/>
              </a:rPr>
              <a:t>Increased thirst.</a:t>
            </a:r>
          </a:p>
          <a:p>
            <a:pPr algn="l">
              <a:buFont typeface="Arial" panose="020B0604020202020204" pitchFamily="34" charset="0"/>
              <a:buChar char="•"/>
            </a:pPr>
            <a:r>
              <a:rPr lang="en-US" b="0" i="0" dirty="0">
                <a:solidFill>
                  <a:schemeClr val="tx1"/>
                </a:solidFill>
                <a:effectLst/>
                <a:latin typeface="+mj-lt"/>
              </a:rPr>
              <a:t>Weak, tired feeling.</a:t>
            </a:r>
          </a:p>
          <a:p>
            <a:pPr algn="l">
              <a:buFont typeface="Arial" panose="020B0604020202020204" pitchFamily="34" charset="0"/>
              <a:buChar char="•"/>
            </a:pPr>
            <a:r>
              <a:rPr lang="en-US" b="0" i="0" dirty="0">
                <a:solidFill>
                  <a:schemeClr val="tx1"/>
                </a:solidFill>
                <a:effectLst/>
                <a:latin typeface="+mj-lt"/>
              </a:rPr>
              <a:t>Blurred vision.</a:t>
            </a:r>
          </a:p>
          <a:p>
            <a:pPr algn="l">
              <a:buFont typeface="Arial" panose="020B0604020202020204" pitchFamily="34" charset="0"/>
              <a:buChar char="•"/>
            </a:pPr>
            <a:r>
              <a:rPr lang="en-US" b="0" i="0" dirty="0">
                <a:solidFill>
                  <a:schemeClr val="tx1"/>
                </a:solidFill>
                <a:effectLst/>
                <a:latin typeface="+mj-lt"/>
              </a:rPr>
              <a:t>Numbness or tingling in the hands or feet.</a:t>
            </a:r>
          </a:p>
          <a:p>
            <a:pPr algn="l">
              <a:buFont typeface="Arial" panose="020B0604020202020204" pitchFamily="34" charset="0"/>
              <a:buChar char="•"/>
            </a:pPr>
            <a:r>
              <a:rPr lang="en-US" b="0" i="0" dirty="0">
                <a:solidFill>
                  <a:schemeClr val="tx1"/>
                </a:solidFill>
                <a:effectLst/>
                <a:latin typeface="+mj-lt"/>
              </a:rPr>
              <a:t>Slow-healing sores or cuts.</a:t>
            </a:r>
          </a:p>
          <a:p>
            <a:pPr algn="l">
              <a:buFont typeface="Arial" panose="020B0604020202020204" pitchFamily="34" charset="0"/>
              <a:buChar char="•"/>
            </a:pPr>
            <a:r>
              <a:rPr lang="en-US" b="0" i="0" dirty="0">
                <a:solidFill>
                  <a:schemeClr val="tx1"/>
                </a:solidFill>
                <a:effectLst/>
                <a:latin typeface="+mj-lt"/>
              </a:rPr>
              <a:t>Unplanned weight loss.</a:t>
            </a:r>
          </a:p>
          <a:p>
            <a:pPr algn="l">
              <a:buFont typeface="Arial" panose="020B0604020202020204" pitchFamily="34" charset="0"/>
              <a:buChar char="•"/>
            </a:pPr>
            <a:r>
              <a:rPr lang="en-US" b="0" i="0" dirty="0">
                <a:solidFill>
                  <a:schemeClr val="tx1"/>
                </a:solidFill>
                <a:effectLst/>
                <a:latin typeface="+mj-lt"/>
              </a:rPr>
              <a:t>Frequent urination.</a:t>
            </a:r>
          </a:p>
          <a:p>
            <a:pPr algn="l">
              <a:buFont typeface="Arial" panose="020B0604020202020204" pitchFamily="34" charset="0"/>
              <a:buChar char="•"/>
            </a:pPr>
            <a:r>
              <a:rPr lang="en-US" b="0" i="0" dirty="0">
                <a:solidFill>
                  <a:schemeClr val="tx1"/>
                </a:solidFill>
                <a:effectLst/>
                <a:latin typeface="+mj-lt"/>
              </a:rPr>
              <a:t>Frequent unexplained infections.</a:t>
            </a:r>
          </a:p>
          <a:p>
            <a:pPr algn="l">
              <a:buFont typeface="Arial" panose="020B0604020202020204" pitchFamily="34" charset="0"/>
              <a:buChar char="•"/>
            </a:pPr>
            <a:r>
              <a:rPr lang="en-US" b="0" i="0" dirty="0">
                <a:solidFill>
                  <a:schemeClr val="tx1"/>
                </a:solidFill>
                <a:effectLst/>
                <a:latin typeface="+mj-lt"/>
              </a:rPr>
              <a:t>Dry mouth.</a:t>
            </a:r>
          </a:p>
          <a:p>
            <a:pPr algn="l"/>
            <a:endParaRPr lang="en-IN" dirty="0"/>
          </a:p>
        </p:txBody>
      </p:sp>
      <p:sp>
        <p:nvSpPr>
          <p:cNvPr id="4" name="Content Placeholder 3">
            <a:extLst>
              <a:ext uri="{FF2B5EF4-FFF2-40B4-BE49-F238E27FC236}">
                <a16:creationId xmlns:a16="http://schemas.microsoft.com/office/drawing/2014/main" id="{191EF0AD-4894-45C3-966D-C9F7EA105BDF}"/>
              </a:ext>
            </a:extLst>
          </p:cNvPr>
          <p:cNvSpPr>
            <a:spLocks noGrp="1"/>
          </p:cNvSpPr>
          <p:nvPr>
            <p:ph sz="half" idx="2"/>
          </p:nvPr>
        </p:nvSpPr>
        <p:spPr/>
        <p:txBody>
          <a:bodyPr>
            <a:normAutofit fontScale="85000" lnSpcReduction="10000"/>
          </a:bodyPr>
          <a:lstStyle/>
          <a:p>
            <a:pPr marL="0" indent="0">
              <a:buNone/>
            </a:pPr>
            <a:r>
              <a:rPr lang="en-US" b="1" i="0" dirty="0">
                <a:solidFill>
                  <a:schemeClr val="tx1"/>
                </a:solidFill>
                <a:effectLst>
                  <a:outerShdw blurRad="38100" dist="38100" dir="2700000" algn="tl">
                    <a:srgbClr val="000000">
                      <a:alpha val="43137"/>
                    </a:srgbClr>
                  </a:outerShdw>
                </a:effectLst>
                <a:latin typeface="+mj-lt"/>
              </a:rPr>
              <a:t>Complications of diabetes:</a:t>
            </a:r>
            <a:endParaRPr lang="en-US" b="1" dirty="0">
              <a:solidFill>
                <a:schemeClr val="tx1"/>
              </a:solidFill>
              <a:effectLst>
                <a:outerShdw blurRad="38100" dist="38100" dir="2700000" algn="tl">
                  <a:srgbClr val="000000">
                    <a:alpha val="43137"/>
                  </a:srgbClr>
                </a:outerShdw>
              </a:effectLst>
              <a:latin typeface="+mj-lt"/>
            </a:endParaRPr>
          </a:p>
          <a:p>
            <a:pPr algn="l">
              <a:buFont typeface="Arial" panose="020B0604020202020204" pitchFamily="34" charset="0"/>
              <a:buChar char="•"/>
            </a:pPr>
            <a:r>
              <a:rPr lang="en-US" b="0" i="0" dirty="0">
                <a:solidFill>
                  <a:schemeClr val="tx1"/>
                </a:solidFill>
                <a:effectLst/>
                <a:latin typeface="+mj-lt"/>
              </a:rPr>
              <a:t>Eye damage </a:t>
            </a:r>
          </a:p>
          <a:p>
            <a:pPr algn="l">
              <a:buFont typeface="Arial" panose="020B0604020202020204" pitchFamily="34" charset="0"/>
              <a:buChar char="•"/>
            </a:pPr>
            <a:r>
              <a:rPr lang="en-US" dirty="0">
                <a:solidFill>
                  <a:schemeClr val="tx1"/>
                </a:solidFill>
                <a:latin typeface="+mj-lt"/>
              </a:rPr>
              <a:t>Foot damage</a:t>
            </a:r>
            <a:endParaRPr lang="en-US" b="0" i="0" dirty="0">
              <a:solidFill>
                <a:schemeClr val="tx1"/>
              </a:solidFill>
              <a:effectLst/>
              <a:latin typeface="+mj-lt"/>
            </a:endParaRPr>
          </a:p>
          <a:p>
            <a:pPr algn="l">
              <a:buFont typeface="Arial" panose="020B0604020202020204" pitchFamily="34" charset="0"/>
              <a:buChar char="•"/>
            </a:pPr>
            <a:r>
              <a:rPr lang="en-US" b="0" i="0" dirty="0">
                <a:solidFill>
                  <a:schemeClr val="tx1"/>
                </a:solidFill>
                <a:effectLst/>
                <a:latin typeface="+mj-lt"/>
              </a:rPr>
              <a:t>Skin infections.</a:t>
            </a:r>
          </a:p>
          <a:p>
            <a:pPr algn="l">
              <a:buFont typeface="Arial" panose="020B0604020202020204" pitchFamily="34" charset="0"/>
              <a:buChar char="•"/>
            </a:pPr>
            <a:r>
              <a:rPr lang="en-US" dirty="0">
                <a:solidFill>
                  <a:schemeClr val="tx1"/>
                </a:solidFill>
                <a:latin typeface="+mj-lt"/>
              </a:rPr>
              <a:t>Erectile dysfunction</a:t>
            </a:r>
            <a:r>
              <a:rPr lang="en-US" b="0" i="0" dirty="0">
                <a:solidFill>
                  <a:schemeClr val="tx1"/>
                </a:solidFill>
                <a:effectLst/>
                <a:latin typeface="+mj-lt"/>
              </a:rPr>
              <a:t>.</a:t>
            </a:r>
          </a:p>
          <a:p>
            <a:pPr algn="l">
              <a:buFont typeface="Arial" panose="020B0604020202020204" pitchFamily="34" charset="0"/>
              <a:buChar char="•"/>
            </a:pPr>
            <a:r>
              <a:rPr lang="en-US" dirty="0">
                <a:solidFill>
                  <a:schemeClr val="tx1"/>
                </a:solidFill>
                <a:latin typeface="+mj-lt"/>
              </a:rPr>
              <a:t>Hearing loss.</a:t>
            </a:r>
            <a:endParaRPr lang="en-US" b="0" i="0" dirty="0">
              <a:solidFill>
                <a:schemeClr val="tx1"/>
              </a:solidFill>
              <a:effectLst/>
              <a:latin typeface="+mj-lt"/>
            </a:endParaRPr>
          </a:p>
          <a:p>
            <a:pPr algn="l">
              <a:buFont typeface="Arial" panose="020B0604020202020204" pitchFamily="34" charset="0"/>
              <a:buChar char="•"/>
            </a:pPr>
            <a:r>
              <a:rPr lang="en-US" dirty="0">
                <a:solidFill>
                  <a:schemeClr val="tx1"/>
                </a:solidFill>
                <a:latin typeface="+mj-lt"/>
              </a:rPr>
              <a:t>Depression</a:t>
            </a:r>
            <a:r>
              <a:rPr lang="en-US" b="0" i="0" dirty="0">
                <a:solidFill>
                  <a:schemeClr val="tx1"/>
                </a:solidFill>
                <a:effectLst/>
                <a:latin typeface="+mj-lt"/>
              </a:rPr>
              <a:t>.</a:t>
            </a:r>
          </a:p>
          <a:p>
            <a:pPr algn="l">
              <a:buFont typeface="Arial" panose="020B0604020202020204" pitchFamily="34" charset="0"/>
              <a:buChar char="•"/>
            </a:pPr>
            <a:r>
              <a:rPr lang="en-US" dirty="0">
                <a:solidFill>
                  <a:schemeClr val="tx1"/>
                </a:solidFill>
                <a:latin typeface="+mj-lt"/>
              </a:rPr>
              <a:t>Dementia</a:t>
            </a:r>
            <a:r>
              <a:rPr lang="en-US" b="0" i="0" dirty="0">
                <a:solidFill>
                  <a:schemeClr val="tx1"/>
                </a:solidFill>
                <a:effectLst/>
                <a:latin typeface="+mj-lt"/>
              </a:rPr>
              <a:t>.</a:t>
            </a:r>
          </a:p>
          <a:p>
            <a:pPr algn="l">
              <a:buFont typeface="Arial" panose="020B0604020202020204" pitchFamily="34" charset="0"/>
              <a:buChar char="•"/>
            </a:pPr>
            <a:r>
              <a:rPr lang="en-US" b="0" i="0" dirty="0">
                <a:solidFill>
                  <a:schemeClr val="tx1"/>
                </a:solidFill>
                <a:effectLst/>
                <a:latin typeface="+mj-lt"/>
              </a:rPr>
              <a:t>Dental problems.</a:t>
            </a:r>
          </a:p>
          <a:p>
            <a:pPr algn="l">
              <a:buFont typeface="Arial" panose="020B0604020202020204" pitchFamily="34" charset="0"/>
              <a:buChar char="•"/>
            </a:pPr>
            <a:r>
              <a:rPr lang="en-US" dirty="0">
                <a:solidFill>
                  <a:schemeClr val="tx1"/>
                </a:solidFill>
                <a:latin typeface="+mj-lt"/>
              </a:rPr>
              <a:t>Nerve Damage.</a:t>
            </a:r>
            <a:endParaRPr lang="en-US" b="0" i="0" dirty="0">
              <a:solidFill>
                <a:schemeClr val="tx1"/>
              </a:solidFill>
              <a:effectLst/>
              <a:latin typeface="+mj-lt"/>
            </a:endParaRPr>
          </a:p>
        </p:txBody>
      </p:sp>
      <p:pic>
        <p:nvPicPr>
          <p:cNvPr id="6" name="Picture 5">
            <a:extLst>
              <a:ext uri="{FF2B5EF4-FFF2-40B4-BE49-F238E27FC236}">
                <a16:creationId xmlns:a16="http://schemas.microsoft.com/office/drawing/2014/main" id="{300CAA1C-7450-43B0-9CC5-372CB308225E}"/>
              </a:ext>
            </a:extLst>
          </p:cNvPr>
          <p:cNvPicPr>
            <a:picLocks noChangeAspect="1"/>
          </p:cNvPicPr>
          <p:nvPr/>
        </p:nvPicPr>
        <p:blipFill>
          <a:blip r:embed="rId2"/>
          <a:stretch>
            <a:fillRect/>
          </a:stretch>
        </p:blipFill>
        <p:spPr>
          <a:xfrm>
            <a:off x="9262737" y="2641600"/>
            <a:ext cx="2360303" cy="3261360"/>
          </a:xfrm>
          <a:prstGeom prst="rect">
            <a:avLst/>
          </a:prstGeom>
        </p:spPr>
      </p:pic>
      <p:sp>
        <p:nvSpPr>
          <p:cNvPr id="5" name="Date Placeholder 4">
            <a:extLst>
              <a:ext uri="{FF2B5EF4-FFF2-40B4-BE49-F238E27FC236}">
                <a16:creationId xmlns:a16="http://schemas.microsoft.com/office/drawing/2014/main" id="{FC95212A-B878-4CFF-8D44-C33BD8588A0B}"/>
              </a:ext>
            </a:extLst>
          </p:cNvPr>
          <p:cNvSpPr>
            <a:spLocks noGrp="1"/>
          </p:cNvSpPr>
          <p:nvPr>
            <p:ph type="dt" sz="half" idx="10"/>
          </p:nvPr>
        </p:nvSpPr>
        <p:spPr/>
        <p:txBody>
          <a:bodyPr/>
          <a:lstStyle/>
          <a:p>
            <a:r>
              <a:rPr lang="en-US"/>
              <a:t>9/22/2021 </a:t>
            </a:r>
            <a:endParaRPr lang="en-US" dirty="0"/>
          </a:p>
        </p:txBody>
      </p:sp>
      <p:sp>
        <p:nvSpPr>
          <p:cNvPr id="7" name="Slide Number Placeholder 6">
            <a:extLst>
              <a:ext uri="{FF2B5EF4-FFF2-40B4-BE49-F238E27FC236}">
                <a16:creationId xmlns:a16="http://schemas.microsoft.com/office/drawing/2014/main" id="{A17BFCAA-8C2B-4289-B929-B43689ABBBE8}"/>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147913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443-C87A-46B0-8F62-199A829723D7}"/>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lgerian" panose="04020705040A02060702" pitchFamily="82" charset="0"/>
              </a:rPr>
              <a:t>motivation</a:t>
            </a: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47C0D5EB-9EFA-4C8A-A9EE-C98AD730FA6E}"/>
              </a:ext>
            </a:extLst>
          </p:cNvPr>
          <p:cNvSpPr>
            <a:spLocks noGrp="1"/>
          </p:cNvSpPr>
          <p:nvPr>
            <p:ph idx="1"/>
          </p:nvPr>
        </p:nvSpPr>
        <p:spPr/>
        <p:txBody>
          <a:bodyPr/>
          <a:lstStyle/>
          <a:p>
            <a:pPr marL="0" indent="0">
              <a:buNone/>
            </a:pPr>
            <a:r>
              <a:rPr lang="en-US" dirty="0"/>
              <a:t>By seeing present scenario of diabetes, I decided to grow my data science skills by engaging in diabetes prediction. I did this not only to learn but also to appreciate the essence of data science in solving some of the problems that plague humanity . </a:t>
            </a:r>
          </a:p>
          <a:p>
            <a:pPr marL="0" indent="0">
              <a:buNone/>
            </a:pPr>
            <a:r>
              <a:rPr lang="en-US" dirty="0"/>
              <a:t>Today the field of data science improved the classification problem and when it comes to diabetes disease it is truly a wonderful field to </a:t>
            </a:r>
            <a:r>
              <a:rPr lang="en-US" dirty="0" err="1"/>
              <a:t>provocate</a:t>
            </a:r>
            <a:r>
              <a:rPr lang="en-US" dirty="0"/>
              <a:t> knowledge in the field of data science.</a:t>
            </a:r>
            <a:endParaRPr lang="en-IN" dirty="0"/>
          </a:p>
        </p:txBody>
      </p:sp>
      <p:pic>
        <p:nvPicPr>
          <p:cNvPr id="7" name="Picture 6">
            <a:extLst>
              <a:ext uri="{FF2B5EF4-FFF2-40B4-BE49-F238E27FC236}">
                <a16:creationId xmlns:a16="http://schemas.microsoft.com/office/drawing/2014/main" id="{5060B6AC-9A9C-48D5-8D98-BE4518936117}"/>
              </a:ext>
            </a:extLst>
          </p:cNvPr>
          <p:cNvPicPr>
            <a:picLocks noChangeAspect="1"/>
          </p:cNvPicPr>
          <p:nvPr/>
        </p:nvPicPr>
        <p:blipFill>
          <a:blip r:embed="rId2"/>
          <a:stretch>
            <a:fillRect/>
          </a:stretch>
        </p:blipFill>
        <p:spPr>
          <a:xfrm>
            <a:off x="8463280" y="4635356"/>
            <a:ext cx="2590800" cy="1697733"/>
          </a:xfrm>
          <a:prstGeom prst="rect">
            <a:avLst/>
          </a:prstGeom>
        </p:spPr>
      </p:pic>
      <p:sp>
        <p:nvSpPr>
          <p:cNvPr id="4" name="Date Placeholder 3">
            <a:extLst>
              <a:ext uri="{FF2B5EF4-FFF2-40B4-BE49-F238E27FC236}">
                <a16:creationId xmlns:a16="http://schemas.microsoft.com/office/drawing/2014/main" id="{718C1833-09DD-4D4A-87FA-0FF071B887DF}"/>
              </a:ext>
            </a:extLst>
          </p:cNvPr>
          <p:cNvSpPr>
            <a:spLocks noGrp="1"/>
          </p:cNvSpPr>
          <p:nvPr>
            <p:ph type="dt" sz="half" idx="10"/>
          </p:nvPr>
        </p:nvSpPr>
        <p:spPr/>
        <p:txBody>
          <a:bodyPr/>
          <a:lstStyle/>
          <a:p>
            <a:r>
              <a:rPr lang="en-US"/>
              <a:t>9/22/2021 </a:t>
            </a:r>
            <a:endParaRPr lang="en-US" dirty="0"/>
          </a:p>
        </p:txBody>
      </p:sp>
      <p:sp>
        <p:nvSpPr>
          <p:cNvPr id="5" name="Slide Number Placeholder 4">
            <a:extLst>
              <a:ext uri="{FF2B5EF4-FFF2-40B4-BE49-F238E27FC236}">
                <a16:creationId xmlns:a16="http://schemas.microsoft.com/office/drawing/2014/main" id="{6CB87EEF-D2B1-4B48-84C5-E58B884F198B}"/>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10247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0997-BA5A-4A21-A534-35F486906CC9}"/>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Algerian" panose="04020705040A02060702" pitchFamily="82" charset="0"/>
              </a:rPr>
              <a:t>Problem statement</a:t>
            </a: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A4F16DAC-F25D-4113-85A3-B405A12E7B86}"/>
              </a:ext>
            </a:extLst>
          </p:cNvPr>
          <p:cNvSpPr>
            <a:spLocks noGrp="1"/>
          </p:cNvSpPr>
          <p:nvPr>
            <p:ph idx="1"/>
          </p:nvPr>
        </p:nvSpPr>
        <p:spPr/>
        <p:txBody>
          <a:bodyPr/>
          <a:lstStyle/>
          <a:p>
            <a:r>
              <a:rPr lang="en-US" dirty="0"/>
              <a:t>Prepare the data set using several method to train the model.</a:t>
            </a:r>
          </a:p>
          <a:p>
            <a:r>
              <a:rPr lang="en-US" dirty="0"/>
              <a:t>Build a model which can give high accuracy of predicting the disease.</a:t>
            </a:r>
            <a:endParaRPr lang="en-IN" dirty="0"/>
          </a:p>
        </p:txBody>
      </p:sp>
      <p:pic>
        <p:nvPicPr>
          <p:cNvPr id="7" name="Picture 6">
            <a:extLst>
              <a:ext uri="{FF2B5EF4-FFF2-40B4-BE49-F238E27FC236}">
                <a16:creationId xmlns:a16="http://schemas.microsoft.com/office/drawing/2014/main" id="{BB65AB2A-5A24-40D7-B310-69791FBCDF2E}"/>
              </a:ext>
            </a:extLst>
          </p:cNvPr>
          <p:cNvPicPr>
            <a:picLocks noChangeAspect="1"/>
          </p:cNvPicPr>
          <p:nvPr/>
        </p:nvPicPr>
        <p:blipFill rotWithShape="1">
          <a:blip r:embed="rId2"/>
          <a:srcRect l="2565"/>
          <a:stretch/>
        </p:blipFill>
        <p:spPr>
          <a:xfrm>
            <a:off x="3393440" y="3670957"/>
            <a:ext cx="5029200" cy="2586894"/>
          </a:xfrm>
          <a:prstGeom prst="rect">
            <a:avLst/>
          </a:prstGeom>
        </p:spPr>
      </p:pic>
      <p:sp>
        <p:nvSpPr>
          <p:cNvPr id="4" name="Date Placeholder 3">
            <a:extLst>
              <a:ext uri="{FF2B5EF4-FFF2-40B4-BE49-F238E27FC236}">
                <a16:creationId xmlns:a16="http://schemas.microsoft.com/office/drawing/2014/main" id="{4A2D24AB-2DD5-433C-9ED1-786485D9DD43}"/>
              </a:ext>
            </a:extLst>
          </p:cNvPr>
          <p:cNvSpPr>
            <a:spLocks noGrp="1"/>
          </p:cNvSpPr>
          <p:nvPr>
            <p:ph type="dt" sz="half" idx="10"/>
          </p:nvPr>
        </p:nvSpPr>
        <p:spPr/>
        <p:txBody>
          <a:bodyPr/>
          <a:lstStyle/>
          <a:p>
            <a:r>
              <a:rPr lang="en-US"/>
              <a:t>9/22/2021 </a:t>
            </a:r>
            <a:endParaRPr lang="en-US" dirty="0"/>
          </a:p>
        </p:txBody>
      </p:sp>
      <p:sp>
        <p:nvSpPr>
          <p:cNvPr id="5" name="Slide Number Placeholder 4">
            <a:extLst>
              <a:ext uri="{FF2B5EF4-FFF2-40B4-BE49-F238E27FC236}">
                <a16:creationId xmlns:a16="http://schemas.microsoft.com/office/drawing/2014/main" id="{6891BFDC-B74A-4CAE-9A8F-B7BA67BC542B}"/>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60862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8D1655-DAA0-49D6-935B-275A2A94058C}"/>
              </a:ext>
            </a:extLst>
          </p:cNvPr>
          <p:cNvSpPr>
            <a:spLocks noGrp="1"/>
          </p:cNvSpPr>
          <p:nvPr>
            <p:ph type="dt" sz="half" idx="10"/>
          </p:nvPr>
        </p:nvSpPr>
        <p:spPr/>
        <p:txBody>
          <a:bodyPr/>
          <a:lstStyle/>
          <a:p>
            <a:r>
              <a:rPr lang="en-US"/>
              <a:t>9/22/2021 </a:t>
            </a:r>
            <a:endParaRPr lang="en-IN"/>
          </a:p>
        </p:txBody>
      </p:sp>
      <p:sp>
        <p:nvSpPr>
          <p:cNvPr id="2" name="Title 1"/>
          <p:cNvSpPr>
            <a:spLocks noGrp="1"/>
          </p:cNvSpPr>
          <p:nvPr>
            <p:ph type="title" idx="4294967295"/>
          </p:nvPr>
        </p:nvSpPr>
        <p:spPr>
          <a:xfrm>
            <a:off x="2773680" y="177800"/>
            <a:ext cx="6471920" cy="1011238"/>
          </a:xfrm>
        </p:spPr>
        <p:txBody>
          <a:bodyPr>
            <a:normAutofit fontScale="90000"/>
          </a:bodyPr>
          <a:lstStyle/>
          <a:p>
            <a:r>
              <a:rPr lang="en-US" b="1" dirty="0">
                <a:solidFill>
                  <a:schemeClr val="tx2">
                    <a:lumMod val="95000"/>
                    <a:lumOff val="5000"/>
                  </a:schemeClr>
                </a:solidFill>
                <a:effectLst>
                  <a:outerShdw blurRad="38100" dist="38100" dir="2700000" algn="tl">
                    <a:srgbClr val="000000">
                      <a:alpha val="43137"/>
                    </a:srgbClr>
                  </a:outerShdw>
                </a:effectLst>
                <a:latin typeface="Algerian" panose="04020705040A02060702" pitchFamily="82" charset="0"/>
              </a:rPr>
              <a:t>Architecture/process flow</a:t>
            </a:r>
          </a:p>
        </p:txBody>
      </p:sp>
      <p:graphicFrame>
        <p:nvGraphicFramePr>
          <p:cNvPr id="10" name="Content Placeholder 9">
            <a:extLst>
              <a:ext uri="{FF2B5EF4-FFF2-40B4-BE49-F238E27FC236}">
                <a16:creationId xmlns:a16="http://schemas.microsoft.com/office/drawing/2014/main" id="{9C271F69-CC20-4CBF-8097-4DFAAB2CBA29}"/>
              </a:ext>
            </a:extLst>
          </p:cNvPr>
          <p:cNvGraphicFramePr>
            <a:graphicFrameLocks noGrp="1"/>
          </p:cNvGraphicFramePr>
          <p:nvPr>
            <p:ph idx="4294967295"/>
            <p:extLst>
              <p:ext uri="{D42A27DB-BD31-4B8C-83A1-F6EECF244321}">
                <p14:modId xmlns:p14="http://schemas.microsoft.com/office/powerpoint/2010/main" val="270312773"/>
              </p:ext>
            </p:extLst>
          </p:nvPr>
        </p:nvGraphicFramePr>
        <p:xfrm>
          <a:off x="1136650" y="1373823"/>
          <a:ext cx="9785350" cy="5011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F040068-C0A9-4B4E-97C0-D26BAF99B0BF}"/>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1316</TotalTime>
  <Words>1385</Words>
  <Application>Microsoft Office PowerPoint</Application>
  <PresentationFormat>Widescreen</PresentationFormat>
  <Paragraphs>203</Paragraphs>
  <Slides>28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Algerian</vt:lpstr>
      <vt:lpstr>Arial</vt:lpstr>
      <vt:lpstr>Arial</vt:lpstr>
      <vt:lpstr>Calibri</vt:lpstr>
      <vt:lpstr>Cambria</vt:lpstr>
      <vt:lpstr>Century Gothic</vt:lpstr>
      <vt:lpstr>Comic Sans MS</vt:lpstr>
      <vt:lpstr>French Script MT</vt:lpstr>
      <vt:lpstr>Rockwell (Body)</vt:lpstr>
      <vt:lpstr>Times New Roman</vt:lpstr>
      <vt:lpstr>Wingdings</vt:lpstr>
      <vt:lpstr>Wingdings 3</vt:lpstr>
      <vt:lpstr>zeitung</vt:lpstr>
      <vt:lpstr>Ion Boardroom</vt:lpstr>
      <vt:lpstr>PowerPoint Presentation</vt:lpstr>
      <vt:lpstr>CONTENT</vt:lpstr>
      <vt:lpstr>abstract</vt:lpstr>
      <vt:lpstr>INTRODUCTION</vt:lpstr>
      <vt:lpstr>Origin of the problem</vt:lpstr>
      <vt:lpstr>Overview of diabetes</vt:lpstr>
      <vt:lpstr>motivation</vt:lpstr>
      <vt:lpstr>Problem statement</vt:lpstr>
      <vt:lpstr>Architecture/process flow</vt:lpstr>
      <vt:lpstr>Technology and methodolgy</vt:lpstr>
      <vt:lpstr>Preparation of datAset</vt:lpstr>
      <vt:lpstr>Methodology</vt:lpstr>
      <vt:lpstr>Importing libraries</vt:lpstr>
      <vt:lpstr>Data Exploration</vt:lpstr>
      <vt:lpstr>training data</vt:lpstr>
      <vt:lpstr>testing data</vt:lpstr>
      <vt:lpstr>Analysis of data</vt:lpstr>
      <vt:lpstr>Univariate analysis</vt:lpstr>
      <vt:lpstr>bivariate analysis</vt:lpstr>
      <vt:lpstr>Model building</vt:lpstr>
      <vt:lpstr>LOgistic regression</vt:lpstr>
      <vt:lpstr>Decision tree</vt:lpstr>
      <vt:lpstr>Random forest</vt:lpstr>
      <vt:lpstr>Xgboost classifier</vt:lpstr>
      <vt:lpstr>Final model selection</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Diabeties prediction using data science</dc:title>
  <dc:creator>Owner</dc:creator>
  <cp:lastModifiedBy>Aparna Raha</cp:lastModifiedBy>
  <cp:revision>8</cp:revision>
  <dcterms:created xsi:type="dcterms:W3CDTF">2021-09-20T16:48:29Z</dcterms:created>
  <dcterms:modified xsi:type="dcterms:W3CDTF">2021-09-22T14:07:09Z</dcterms:modified>
</cp:coreProperties>
</file>