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7"/>
  </p:notesMasterIdLst>
  <p:sldIdLst>
    <p:sldId id="256" r:id="rId2"/>
    <p:sldId id="916" r:id="rId3"/>
    <p:sldId id="257" r:id="rId4"/>
    <p:sldId id="258" r:id="rId5"/>
    <p:sldId id="918" r:id="rId6"/>
    <p:sldId id="974" r:id="rId7"/>
    <p:sldId id="953" r:id="rId8"/>
    <p:sldId id="954" r:id="rId9"/>
    <p:sldId id="922" r:id="rId10"/>
    <p:sldId id="935" r:id="rId11"/>
    <p:sldId id="936" r:id="rId12"/>
    <p:sldId id="938" r:id="rId13"/>
    <p:sldId id="939" r:id="rId14"/>
    <p:sldId id="940" r:id="rId15"/>
    <p:sldId id="941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F50"/>
    <a:srgbClr val="ED7D31"/>
    <a:srgbClr val="013080"/>
    <a:srgbClr val="3366FF"/>
    <a:srgbClr val="C9C9C9"/>
    <a:srgbClr val="21DDC6"/>
    <a:srgbClr val="CB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64654" autoAdjust="0"/>
  </p:normalViewPr>
  <p:slideViewPr>
    <p:cSldViewPr snapToGrid="0">
      <p:cViewPr varScale="1">
        <p:scale>
          <a:sx n="74" d="100"/>
          <a:sy n="74" d="100"/>
        </p:scale>
        <p:origin x="24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AEB0E-6E5F-4F24-9479-FBF380E855B0}" type="datetimeFigureOut">
              <a:rPr lang="en-IN" smtClean="0"/>
              <a:t>02-09-2021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B5E4F-DD29-489B-A55B-6474F94F9D2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Audio: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to the</a:t>
            </a:r>
            <a:r>
              <a:rPr lang="en-US" baseline="0" dirty="0"/>
              <a:t> course on What’s a good idea? </a:t>
            </a:r>
            <a:r>
              <a:rPr lang="en-IN" sz="1200" dirty="0"/>
              <a:t>This course is designed for all e</a:t>
            </a:r>
            <a:r>
              <a:rPr lang="en-IN" sz="1200" b="1" dirty="0"/>
              <a:t>mployees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enable them to understand essence of a good idea, have an overview of the overall Idea Management Process in the company and update them on Do’s &amp; Don’ts while submitting an idea in Idea Junction Portal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B5E4F-DD29-489B-A55B-6474F94F9D25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22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Now we will understand the concept of idea funnel. </a:t>
            </a:r>
            <a:r>
              <a:rPr lang="en-US" sz="12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more. </a:t>
            </a:r>
          </a:p>
          <a:p>
            <a:pPr marL="0" indent="0">
              <a:buNone/>
            </a:pP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IL 1 stage, Idea submitted in portal with savings roughly quantified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44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IL2 stage, initial feasibility confirmed by Idea evaluation committee with inputs from broader stakeholders incorporated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36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dirty="0"/>
              <a:t>In IL3 stage, </a:t>
            </a:r>
            <a:r>
              <a:rPr lang="en-US" sz="12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implementation plan developed and Signed</a:t>
            </a:r>
            <a:r>
              <a:rPr lang="en-US" sz="1200" b="0" baseline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 jointly by BU/Function Head and IMM Head</a:t>
            </a:r>
            <a:endParaRPr lang="en-US" sz="12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63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dirty="0"/>
              <a:t>In IL4 stage, </a:t>
            </a:r>
            <a:r>
              <a:rPr lang="en-US" sz="12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plan put into effect and performance management system active to track Idea implementation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631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dirty="0"/>
              <a:t>In IL5 stage, </a:t>
            </a:r>
            <a:r>
              <a:rPr lang="en-US" sz="12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 line value realized and confirmed by finance. Benefits being tracked for 18 months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19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pPr marL="0" indent="0">
              <a:buNone/>
            </a:pPr>
            <a:r>
              <a:rPr lang="en-IN" sz="1200" dirty="0"/>
              <a:t>Please read the following pointers carefully</a:t>
            </a:r>
            <a:r>
              <a:rPr lang="en-IN" sz="1200" baseline="0" dirty="0"/>
              <a:t>.</a:t>
            </a:r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B5E4F-DD29-489B-A55B-6474F94F9D2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9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Audio:</a:t>
            </a:r>
          </a:p>
          <a:p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At the end of this course, you will be able to: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Understand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importance of a good idea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Comprehend idea management process 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 the process flow of ideas from generation to implementation 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Understand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stage wise Recognition and Rewards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Clearly know how to submit an idea in the Idea Junction Portal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B5E4F-DD29-489B-A55B-6474F94F9D25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87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ease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understanding,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divided this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modules. Please click on each module to Start.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B5E4F-DD29-489B-A55B-6474F94F9D2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40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66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endParaRPr lang="en-IN" dirty="0"/>
          </a:p>
          <a:p>
            <a:pPr marL="0" lvl="0" indent="0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support the idea generation and idea management, an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 Junction Portal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been developed for the submission </a:t>
            </a:r>
            <a:r>
              <a:rPr lang="en-US" sz="1200" strike="noStri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of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ideas from employees across the organization and also to facilitate seamless idea evaluation process, leading finally to implementation and monitoring of benefit.</a:t>
            </a:r>
          </a:p>
          <a:p>
            <a:pPr marL="0" lvl="0" indent="0">
              <a:buNone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 Junction within IMM (Integrated Margin Management) is a single point c</a:t>
            </a:r>
            <a:r>
              <a:rPr lang="en-US" sz="1200" strike="noStri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omprehensive </a:t>
            </a:r>
            <a:r>
              <a:rPr lang="en-US" sz="1200" b="1" strike="noStri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latform for idea management system across the various SBUs/ Functions in the corporation.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35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r>
              <a:rPr lang="en-IN" b="1" dirty="0"/>
              <a:t>No need of audio. Feedback will be shown 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8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r>
              <a:rPr lang="en-IN" b="1" dirty="0"/>
              <a:t>No need of audio. Feedback will be shown on screen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0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Audio: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2B5E4F-DD29-489B-A55B-6474F94F9D2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1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6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BA65-797B-463E-8C32-2A411DF2D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What’s a good idea?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7930-EF79-4BEC-94E7-04A8F55B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46AC-E5AD-4F5E-97EC-F901098B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76D0-0501-47FB-821D-65EE5808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693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www.shutterstock.com/image-vector/good-idea-concept-vector-illustration-isolated-253653196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www.shutterstock.com/image-photo/bulb-light-on-women-fingertip-blue-92821549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jpeg"/><Relationship Id="rId5" Type="http://schemas.openxmlformats.org/officeDocument/2006/relationships/hyperlink" Target="https://www.shutterstock.com/image-photo/wooden-figures-people-rivals-business-stand-1190343568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hyperlink" Target="https://www.shutterstock.com/image-photo/creative-idea-new-innovation-solution-concepts-772892509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0.jpeg"/><Relationship Id="rId5" Type="http://schemas.openxmlformats.org/officeDocument/2006/relationships/hyperlink" Target="https://www.shutterstock.com/image-photo/wooden-figures-people-rivals-business-stand-1190343568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2DB5D-84C2-40F7-819B-B6F8FC563C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7FA6E3-5183-4E37-B15B-91038FE1F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30F79-E4AD-4903-A8F4-34C52AC79C47}"/>
              </a:ext>
            </a:extLst>
          </p:cNvPr>
          <p:cNvSpPr txBox="1"/>
          <p:nvPr/>
        </p:nvSpPr>
        <p:spPr>
          <a:xfrm>
            <a:off x="12192001" y="0"/>
            <a:ext cx="2392100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Screen 1:</a:t>
            </a:r>
          </a:p>
          <a:p>
            <a:endParaRPr lang="en-US" dirty="0"/>
          </a:p>
          <a:p>
            <a:r>
              <a:rPr lang="en-US" b="1" dirty="0"/>
              <a:t>Note to Developer:</a:t>
            </a:r>
          </a:p>
          <a:p>
            <a:endParaRPr lang="en-US" dirty="0"/>
          </a:p>
          <a:p>
            <a:r>
              <a:rPr lang="en-US" dirty="0"/>
              <a:t>Continue to next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06D2B-B3D5-493A-BD19-43A3FFB7BB9B}"/>
              </a:ext>
            </a:extLst>
          </p:cNvPr>
          <p:cNvSpPr/>
          <p:nvPr/>
        </p:nvSpPr>
        <p:spPr>
          <a:xfrm>
            <a:off x="4718957" y="5982708"/>
            <a:ext cx="2013938" cy="42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2658-633C-4CC6-B501-6661C1FFCF45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4F9A5-2D30-4C42-85AB-80C2BFB2B84B}"/>
              </a:ext>
            </a:extLst>
          </p:cNvPr>
          <p:cNvSpPr txBox="1"/>
          <p:nvPr/>
        </p:nvSpPr>
        <p:spPr>
          <a:xfrm>
            <a:off x="7145159" y="2190942"/>
            <a:ext cx="4596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18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0"/>
          <a:stretch/>
        </p:blipFill>
        <p:spPr>
          <a:xfrm>
            <a:off x="16000" y="985188"/>
            <a:ext cx="12160000" cy="5790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0" y="132522"/>
            <a:ext cx="12176000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47732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 interactivity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405F46-555B-4C8F-96F4-5D97A68C54FE}"/>
              </a:ext>
            </a:extLst>
          </p:cNvPr>
          <p:cNvSpPr txBox="1"/>
          <p:nvPr/>
        </p:nvSpPr>
        <p:spPr>
          <a:xfrm>
            <a:off x="7071488" y="5538046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4384D-1056-4BA0-920F-F040C19B4A27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988B27-401B-4446-9269-257F060291C7}"/>
              </a:ext>
            </a:extLst>
          </p:cNvPr>
          <p:cNvGrpSpPr/>
          <p:nvPr/>
        </p:nvGrpSpPr>
        <p:grpSpPr>
          <a:xfrm>
            <a:off x="1287138" y="2075531"/>
            <a:ext cx="3533658" cy="3797281"/>
            <a:chOff x="622870" y="2078130"/>
            <a:chExt cx="4215715" cy="4471416"/>
          </a:xfrm>
        </p:grpSpPr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D68389EF-497E-46E8-B585-EE72E64FD508}"/>
                </a:ext>
              </a:extLst>
            </p:cNvPr>
            <p:cNvSpPr/>
            <p:nvPr/>
          </p:nvSpPr>
          <p:spPr>
            <a:xfrm rot="10800000">
              <a:off x="3047068" y="2568915"/>
              <a:ext cx="1031313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2BBA8D6F-A8B9-4438-9F8B-F962BF2ABC73}"/>
                </a:ext>
              </a:extLst>
            </p:cNvPr>
            <p:cNvSpPr/>
            <p:nvPr/>
          </p:nvSpPr>
          <p:spPr>
            <a:xfrm rot="10800000">
              <a:off x="1858229" y="4785161"/>
              <a:ext cx="1744668" cy="989663"/>
            </a:xfrm>
            <a:custGeom>
              <a:avLst/>
              <a:gdLst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1638913 w 1877126"/>
                <a:gd name="connsiteY6" fmla="*/ 507183 h 2151276"/>
                <a:gd name="connsiteX7" fmla="*/ 1635054 w 1877126"/>
                <a:gd name="connsiteY7" fmla="*/ 456825 h 2151276"/>
                <a:gd name="connsiteX8" fmla="*/ 1634182 w 1877126"/>
                <a:gd name="connsiteY8" fmla="*/ 409270 h 2151276"/>
                <a:gd name="connsiteX9" fmla="*/ 1877126 w 1877126"/>
                <a:gd name="connsiteY9" fmla="*/ 2151276 h 2151276"/>
                <a:gd name="connsiteX10" fmla="*/ 1875772 w 1877126"/>
                <a:gd name="connsiteY10" fmla="*/ 2151276 h 2151276"/>
                <a:gd name="connsiteX11" fmla="*/ 1875824 w 1877126"/>
                <a:gd name="connsiteY11" fmla="*/ 2151120 h 2151276"/>
                <a:gd name="connsiteX12" fmla="*/ 938564 w 1877126"/>
                <a:gd name="connsiteY12" fmla="*/ 1866284 h 2151276"/>
                <a:gd name="connsiteX13" fmla="*/ 1304 w 1877126"/>
                <a:gd name="connsiteY13" fmla="*/ 2151120 h 2151276"/>
                <a:gd name="connsiteX14" fmla="*/ 1356 w 1877126"/>
                <a:gd name="connsiteY14" fmla="*/ 2151276 h 2151276"/>
                <a:gd name="connsiteX15" fmla="*/ 0 w 1877126"/>
                <a:gd name="connsiteY15" fmla="*/ 2151276 h 2151276"/>
                <a:gd name="connsiteX16" fmla="*/ 87655 w 1877126"/>
                <a:gd name="connsiteY16" fmla="*/ 1728827 h 2151276"/>
                <a:gd name="connsiteX17" fmla="*/ 207125 w 1877126"/>
                <a:gd name="connsiteY17" fmla="*/ 912947 h 2151276"/>
                <a:gd name="connsiteX18" fmla="*/ 207127 w 1877126"/>
                <a:gd name="connsiteY18" fmla="*/ 912926 h 2151276"/>
                <a:gd name="connsiteX19" fmla="*/ 207125 w 1877126"/>
                <a:gd name="connsiteY19" fmla="*/ 912948 h 2151276"/>
                <a:gd name="connsiteX20" fmla="*/ 187629 w 1877126"/>
                <a:gd name="connsiteY20" fmla="*/ 1074256 h 2151276"/>
                <a:gd name="connsiteX21" fmla="*/ 188803 w 1877126"/>
                <a:gd name="connsiteY21" fmla="*/ 1074256 h 2151276"/>
                <a:gd name="connsiteX22" fmla="*/ 188756 w 1877126"/>
                <a:gd name="connsiteY22" fmla="*/ 1074105 h 2151276"/>
                <a:gd name="connsiteX23" fmla="*/ 938564 w 1877126"/>
                <a:gd name="connsiteY23" fmla="*/ 829960 h 2151276"/>
                <a:gd name="connsiteX24" fmla="*/ 1688372 w 1877126"/>
                <a:gd name="connsiteY24" fmla="*/ 1074105 h 2151276"/>
                <a:gd name="connsiteX25" fmla="*/ 1688325 w 1877126"/>
                <a:gd name="connsiteY25" fmla="*/ 1074256 h 2151276"/>
                <a:gd name="connsiteX26" fmla="*/ 1689497 w 1877126"/>
                <a:gd name="connsiteY26" fmla="*/ 1074256 h 2151276"/>
                <a:gd name="connsiteX27" fmla="*/ 1670001 w 1877126"/>
                <a:gd name="connsiteY27" fmla="*/ 912948 h 2151276"/>
                <a:gd name="connsiteX28" fmla="*/ 1669999 w 1877126"/>
                <a:gd name="connsiteY28" fmla="*/ 912919 h 2151276"/>
                <a:gd name="connsiteX29" fmla="*/ 1670001 w 1877126"/>
                <a:gd name="connsiteY29" fmla="*/ 912947 h 2151276"/>
                <a:gd name="connsiteX30" fmla="*/ 1789472 w 1877126"/>
                <a:gd name="connsiteY30" fmla="*/ 1728827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638913 w 1877126"/>
                <a:gd name="connsiteY8" fmla="*/ 507183 h 2151276"/>
                <a:gd name="connsiteX9" fmla="*/ 1635054 w 1877126"/>
                <a:gd name="connsiteY9" fmla="*/ 456825 h 2151276"/>
                <a:gd name="connsiteX10" fmla="*/ 1638913 w 1877126"/>
                <a:gd name="connsiteY10" fmla="*/ 507183 h 2151276"/>
                <a:gd name="connsiteX11" fmla="*/ 1877126 w 1877126"/>
                <a:gd name="connsiteY11" fmla="*/ 2151276 h 2151276"/>
                <a:gd name="connsiteX12" fmla="*/ 1875772 w 1877126"/>
                <a:gd name="connsiteY12" fmla="*/ 2151276 h 2151276"/>
                <a:gd name="connsiteX13" fmla="*/ 1875824 w 1877126"/>
                <a:gd name="connsiteY13" fmla="*/ 2151120 h 2151276"/>
                <a:gd name="connsiteX14" fmla="*/ 938564 w 1877126"/>
                <a:gd name="connsiteY14" fmla="*/ 1866284 h 2151276"/>
                <a:gd name="connsiteX15" fmla="*/ 1304 w 1877126"/>
                <a:gd name="connsiteY15" fmla="*/ 2151120 h 2151276"/>
                <a:gd name="connsiteX16" fmla="*/ 1356 w 1877126"/>
                <a:gd name="connsiteY16" fmla="*/ 2151276 h 2151276"/>
                <a:gd name="connsiteX17" fmla="*/ 0 w 1877126"/>
                <a:gd name="connsiteY17" fmla="*/ 2151276 h 2151276"/>
                <a:gd name="connsiteX18" fmla="*/ 87655 w 1877126"/>
                <a:gd name="connsiteY18" fmla="*/ 1728827 h 2151276"/>
                <a:gd name="connsiteX19" fmla="*/ 207125 w 1877126"/>
                <a:gd name="connsiteY19" fmla="*/ 912947 h 2151276"/>
                <a:gd name="connsiteX20" fmla="*/ 207127 w 1877126"/>
                <a:gd name="connsiteY20" fmla="*/ 912926 h 2151276"/>
                <a:gd name="connsiteX21" fmla="*/ 207125 w 1877126"/>
                <a:gd name="connsiteY21" fmla="*/ 912948 h 2151276"/>
                <a:gd name="connsiteX22" fmla="*/ 187629 w 1877126"/>
                <a:gd name="connsiteY22" fmla="*/ 1074256 h 2151276"/>
                <a:gd name="connsiteX23" fmla="*/ 188803 w 1877126"/>
                <a:gd name="connsiteY23" fmla="*/ 1074256 h 2151276"/>
                <a:gd name="connsiteX24" fmla="*/ 188756 w 1877126"/>
                <a:gd name="connsiteY24" fmla="*/ 1074105 h 2151276"/>
                <a:gd name="connsiteX25" fmla="*/ 938564 w 1877126"/>
                <a:gd name="connsiteY25" fmla="*/ 829960 h 2151276"/>
                <a:gd name="connsiteX26" fmla="*/ 1688372 w 1877126"/>
                <a:gd name="connsiteY26" fmla="*/ 1074105 h 2151276"/>
                <a:gd name="connsiteX27" fmla="*/ 1688325 w 1877126"/>
                <a:gd name="connsiteY27" fmla="*/ 1074256 h 2151276"/>
                <a:gd name="connsiteX28" fmla="*/ 1689497 w 1877126"/>
                <a:gd name="connsiteY28" fmla="*/ 1074256 h 2151276"/>
                <a:gd name="connsiteX29" fmla="*/ 1670001 w 1877126"/>
                <a:gd name="connsiteY29" fmla="*/ 912948 h 2151276"/>
                <a:gd name="connsiteX30" fmla="*/ 1669999 w 1877126"/>
                <a:gd name="connsiteY30" fmla="*/ 912919 h 2151276"/>
                <a:gd name="connsiteX31" fmla="*/ 1670001 w 1877126"/>
                <a:gd name="connsiteY31" fmla="*/ 912947 h 2151276"/>
                <a:gd name="connsiteX32" fmla="*/ 1789472 w 1877126"/>
                <a:gd name="connsiteY32" fmla="*/ 1728827 h 2151276"/>
                <a:gd name="connsiteX33" fmla="*/ 1877126 w 1877126"/>
                <a:gd name="connsiteY33" fmla="*/ 2151276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877126 w 1877126"/>
                <a:gd name="connsiteY8" fmla="*/ 2151276 h 2151276"/>
                <a:gd name="connsiteX9" fmla="*/ 1875772 w 1877126"/>
                <a:gd name="connsiteY9" fmla="*/ 2151276 h 2151276"/>
                <a:gd name="connsiteX10" fmla="*/ 1875824 w 1877126"/>
                <a:gd name="connsiteY10" fmla="*/ 2151120 h 2151276"/>
                <a:gd name="connsiteX11" fmla="*/ 938564 w 1877126"/>
                <a:gd name="connsiteY11" fmla="*/ 1866284 h 2151276"/>
                <a:gd name="connsiteX12" fmla="*/ 1304 w 1877126"/>
                <a:gd name="connsiteY12" fmla="*/ 2151120 h 2151276"/>
                <a:gd name="connsiteX13" fmla="*/ 1356 w 1877126"/>
                <a:gd name="connsiteY13" fmla="*/ 2151276 h 2151276"/>
                <a:gd name="connsiteX14" fmla="*/ 0 w 1877126"/>
                <a:gd name="connsiteY14" fmla="*/ 2151276 h 2151276"/>
                <a:gd name="connsiteX15" fmla="*/ 87655 w 1877126"/>
                <a:gd name="connsiteY15" fmla="*/ 1728827 h 2151276"/>
                <a:gd name="connsiteX16" fmla="*/ 207125 w 1877126"/>
                <a:gd name="connsiteY16" fmla="*/ 912947 h 2151276"/>
                <a:gd name="connsiteX17" fmla="*/ 207127 w 1877126"/>
                <a:gd name="connsiteY17" fmla="*/ 912926 h 2151276"/>
                <a:gd name="connsiteX18" fmla="*/ 207125 w 1877126"/>
                <a:gd name="connsiteY18" fmla="*/ 912948 h 2151276"/>
                <a:gd name="connsiteX19" fmla="*/ 187629 w 1877126"/>
                <a:gd name="connsiteY19" fmla="*/ 1074256 h 2151276"/>
                <a:gd name="connsiteX20" fmla="*/ 188803 w 1877126"/>
                <a:gd name="connsiteY20" fmla="*/ 1074256 h 2151276"/>
                <a:gd name="connsiteX21" fmla="*/ 188756 w 1877126"/>
                <a:gd name="connsiteY21" fmla="*/ 1074105 h 2151276"/>
                <a:gd name="connsiteX22" fmla="*/ 938564 w 1877126"/>
                <a:gd name="connsiteY22" fmla="*/ 829960 h 2151276"/>
                <a:gd name="connsiteX23" fmla="*/ 1688372 w 1877126"/>
                <a:gd name="connsiteY23" fmla="*/ 1074105 h 2151276"/>
                <a:gd name="connsiteX24" fmla="*/ 1688325 w 1877126"/>
                <a:gd name="connsiteY24" fmla="*/ 1074256 h 2151276"/>
                <a:gd name="connsiteX25" fmla="*/ 1689497 w 1877126"/>
                <a:gd name="connsiteY25" fmla="*/ 1074256 h 2151276"/>
                <a:gd name="connsiteX26" fmla="*/ 1670001 w 1877126"/>
                <a:gd name="connsiteY26" fmla="*/ 912948 h 2151276"/>
                <a:gd name="connsiteX27" fmla="*/ 1669999 w 1877126"/>
                <a:gd name="connsiteY27" fmla="*/ 912919 h 2151276"/>
                <a:gd name="connsiteX28" fmla="*/ 1670001 w 1877126"/>
                <a:gd name="connsiteY28" fmla="*/ 912947 h 2151276"/>
                <a:gd name="connsiteX29" fmla="*/ 1789472 w 1877126"/>
                <a:gd name="connsiteY29" fmla="*/ 1728827 h 2151276"/>
                <a:gd name="connsiteX30" fmla="*/ 1877126 w 1877126"/>
                <a:gd name="connsiteY30" fmla="*/ 2151276 h 2151276"/>
                <a:gd name="connsiteX0" fmla="*/ 248598 w 1877126"/>
                <a:gd name="connsiteY0" fmla="*/ 0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238214 w 1877126"/>
                <a:gd name="connsiteY6" fmla="*/ 507182 h 2151276"/>
                <a:gd name="connsiteX7" fmla="*/ 1877126 w 1877126"/>
                <a:gd name="connsiteY7" fmla="*/ 2151276 h 2151276"/>
                <a:gd name="connsiteX8" fmla="*/ 1875772 w 1877126"/>
                <a:gd name="connsiteY8" fmla="*/ 2151276 h 2151276"/>
                <a:gd name="connsiteX9" fmla="*/ 1875824 w 1877126"/>
                <a:gd name="connsiteY9" fmla="*/ 2151120 h 2151276"/>
                <a:gd name="connsiteX10" fmla="*/ 938564 w 1877126"/>
                <a:gd name="connsiteY10" fmla="*/ 1866284 h 2151276"/>
                <a:gd name="connsiteX11" fmla="*/ 1304 w 1877126"/>
                <a:gd name="connsiteY11" fmla="*/ 2151120 h 2151276"/>
                <a:gd name="connsiteX12" fmla="*/ 1356 w 1877126"/>
                <a:gd name="connsiteY12" fmla="*/ 2151276 h 2151276"/>
                <a:gd name="connsiteX13" fmla="*/ 0 w 1877126"/>
                <a:gd name="connsiteY13" fmla="*/ 2151276 h 2151276"/>
                <a:gd name="connsiteX14" fmla="*/ 87655 w 1877126"/>
                <a:gd name="connsiteY14" fmla="*/ 1728827 h 2151276"/>
                <a:gd name="connsiteX15" fmla="*/ 207125 w 1877126"/>
                <a:gd name="connsiteY15" fmla="*/ 912947 h 2151276"/>
                <a:gd name="connsiteX16" fmla="*/ 207127 w 1877126"/>
                <a:gd name="connsiteY16" fmla="*/ 912926 h 2151276"/>
                <a:gd name="connsiteX17" fmla="*/ 207125 w 1877126"/>
                <a:gd name="connsiteY17" fmla="*/ 912948 h 2151276"/>
                <a:gd name="connsiteX18" fmla="*/ 187629 w 1877126"/>
                <a:gd name="connsiteY18" fmla="*/ 1074256 h 2151276"/>
                <a:gd name="connsiteX19" fmla="*/ 188803 w 1877126"/>
                <a:gd name="connsiteY19" fmla="*/ 1074256 h 2151276"/>
                <a:gd name="connsiteX20" fmla="*/ 188756 w 1877126"/>
                <a:gd name="connsiteY20" fmla="*/ 1074105 h 2151276"/>
                <a:gd name="connsiteX21" fmla="*/ 938564 w 1877126"/>
                <a:gd name="connsiteY21" fmla="*/ 829960 h 2151276"/>
                <a:gd name="connsiteX22" fmla="*/ 1688372 w 1877126"/>
                <a:gd name="connsiteY22" fmla="*/ 1074105 h 2151276"/>
                <a:gd name="connsiteX23" fmla="*/ 1688325 w 1877126"/>
                <a:gd name="connsiteY23" fmla="*/ 1074256 h 2151276"/>
                <a:gd name="connsiteX24" fmla="*/ 1689497 w 1877126"/>
                <a:gd name="connsiteY24" fmla="*/ 1074256 h 2151276"/>
                <a:gd name="connsiteX25" fmla="*/ 1670001 w 1877126"/>
                <a:gd name="connsiteY25" fmla="*/ 912948 h 2151276"/>
                <a:gd name="connsiteX26" fmla="*/ 1669999 w 1877126"/>
                <a:gd name="connsiteY26" fmla="*/ 912919 h 2151276"/>
                <a:gd name="connsiteX27" fmla="*/ 1670001 w 1877126"/>
                <a:gd name="connsiteY27" fmla="*/ 912947 h 2151276"/>
                <a:gd name="connsiteX28" fmla="*/ 1789472 w 1877126"/>
                <a:gd name="connsiteY28" fmla="*/ 1728827 h 2151276"/>
                <a:gd name="connsiteX29" fmla="*/ 1877126 w 1877126"/>
                <a:gd name="connsiteY29" fmla="*/ 2151276 h 2151276"/>
                <a:gd name="connsiteX0" fmla="*/ 238214 w 1877126"/>
                <a:gd name="connsiteY0" fmla="*/ 97912 h 1742006"/>
                <a:gd name="connsiteX1" fmla="*/ 242944 w 1877126"/>
                <a:gd name="connsiteY1" fmla="*/ 0 h 1742006"/>
                <a:gd name="connsiteX2" fmla="*/ 242072 w 1877126"/>
                <a:gd name="connsiteY2" fmla="*/ 47555 h 1742006"/>
                <a:gd name="connsiteX3" fmla="*/ 238214 w 1877126"/>
                <a:gd name="connsiteY3" fmla="*/ 97912 h 1742006"/>
                <a:gd name="connsiteX4" fmla="*/ 1877126 w 1877126"/>
                <a:gd name="connsiteY4" fmla="*/ 1742006 h 1742006"/>
                <a:gd name="connsiteX5" fmla="*/ 1875772 w 1877126"/>
                <a:gd name="connsiteY5" fmla="*/ 1742006 h 1742006"/>
                <a:gd name="connsiteX6" fmla="*/ 1875824 w 1877126"/>
                <a:gd name="connsiteY6" fmla="*/ 1741850 h 1742006"/>
                <a:gd name="connsiteX7" fmla="*/ 938564 w 1877126"/>
                <a:gd name="connsiteY7" fmla="*/ 1457014 h 1742006"/>
                <a:gd name="connsiteX8" fmla="*/ 1304 w 1877126"/>
                <a:gd name="connsiteY8" fmla="*/ 1741850 h 1742006"/>
                <a:gd name="connsiteX9" fmla="*/ 1356 w 1877126"/>
                <a:gd name="connsiteY9" fmla="*/ 1742006 h 1742006"/>
                <a:gd name="connsiteX10" fmla="*/ 0 w 1877126"/>
                <a:gd name="connsiteY10" fmla="*/ 1742006 h 1742006"/>
                <a:gd name="connsiteX11" fmla="*/ 87655 w 1877126"/>
                <a:gd name="connsiteY11" fmla="*/ 1319557 h 1742006"/>
                <a:gd name="connsiteX12" fmla="*/ 207125 w 1877126"/>
                <a:gd name="connsiteY12" fmla="*/ 503677 h 1742006"/>
                <a:gd name="connsiteX13" fmla="*/ 207127 w 1877126"/>
                <a:gd name="connsiteY13" fmla="*/ 503656 h 1742006"/>
                <a:gd name="connsiteX14" fmla="*/ 207125 w 1877126"/>
                <a:gd name="connsiteY14" fmla="*/ 503678 h 1742006"/>
                <a:gd name="connsiteX15" fmla="*/ 187629 w 1877126"/>
                <a:gd name="connsiteY15" fmla="*/ 664986 h 1742006"/>
                <a:gd name="connsiteX16" fmla="*/ 188803 w 1877126"/>
                <a:gd name="connsiteY16" fmla="*/ 664986 h 1742006"/>
                <a:gd name="connsiteX17" fmla="*/ 188756 w 1877126"/>
                <a:gd name="connsiteY17" fmla="*/ 664835 h 1742006"/>
                <a:gd name="connsiteX18" fmla="*/ 938564 w 1877126"/>
                <a:gd name="connsiteY18" fmla="*/ 420690 h 1742006"/>
                <a:gd name="connsiteX19" fmla="*/ 1688372 w 1877126"/>
                <a:gd name="connsiteY19" fmla="*/ 664835 h 1742006"/>
                <a:gd name="connsiteX20" fmla="*/ 1688325 w 1877126"/>
                <a:gd name="connsiteY20" fmla="*/ 664986 h 1742006"/>
                <a:gd name="connsiteX21" fmla="*/ 1689497 w 1877126"/>
                <a:gd name="connsiteY21" fmla="*/ 664986 h 1742006"/>
                <a:gd name="connsiteX22" fmla="*/ 1670001 w 1877126"/>
                <a:gd name="connsiteY22" fmla="*/ 503678 h 1742006"/>
                <a:gd name="connsiteX23" fmla="*/ 1669999 w 1877126"/>
                <a:gd name="connsiteY23" fmla="*/ 503649 h 1742006"/>
                <a:gd name="connsiteX24" fmla="*/ 1670001 w 1877126"/>
                <a:gd name="connsiteY24" fmla="*/ 503677 h 1742006"/>
                <a:gd name="connsiteX25" fmla="*/ 1789472 w 1877126"/>
                <a:gd name="connsiteY25" fmla="*/ 1319557 h 1742006"/>
                <a:gd name="connsiteX26" fmla="*/ 1877126 w 1877126"/>
                <a:gd name="connsiteY26" fmla="*/ 1742006 h 1742006"/>
                <a:gd name="connsiteX0" fmla="*/ 238214 w 1877126"/>
                <a:gd name="connsiteY0" fmla="*/ 50356 h 1694450"/>
                <a:gd name="connsiteX1" fmla="*/ 242072 w 1877126"/>
                <a:gd name="connsiteY1" fmla="*/ -1 h 1694450"/>
                <a:gd name="connsiteX2" fmla="*/ 238214 w 1877126"/>
                <a:gd name="connsiteY2" fmla="*/ 50356 h 1694450"/>
                <a:gd name="connsiteX3" fmla="*/ 1877126 w 1877126"/>
                <a:gd name="connsiteY3" fmla="*/ 1694450 h 1694450"/>
                <a:gd name="connsiteX4" fmla="*/ 1875772 w 1877126"/>
                <a:gd name="connsiteY4" fmla="*/ 1694450 h 1694450"/>
                <a:gd name="connsiteX5" fmla="*/ 1875824 w 1877126"/>
                <a:gd name="connsiteY5" fmla="*/ 1694294 h 1694450"/>
                <a:gd name="connsiteX6" fmla="*/ 938564 w 1877126"/>
                <a:gd name="connsiteY6" fmla="*/ 1409458 h 1694450"/>
                <a:gd name="connsiteX7" fmla="*/ 1304 w 1877126"/>
                <a:gd name="connsiteY7" fmla="*/ 1694294 h 1694450"/>
                <a:gd name="connsiteX8" fmla="*/ 1356 w 1877126"/>
                <a:gd name="connsiteY8" fmla="*/ 1694450 h 1694450"/>
                <a:gd name="connsiteX9" fmla="*/ 0 w 1877126"/>
                <a:gd name="connsiteY9" fmla="*/ 1694450 h 1694450"/>
                <a:gd name="connsiteX10" fmla="*/ 87655 w 1877126"/>
                <a:gd name="connsiteY10" fmla="*/ 1272001 h 1694450"/>
                <a:gd name="connsiteX11" fmla="*/ 207125 w 1877126"/>
                <a:gd name="connsiteY11" fmla="*/ 456121 h 1694450"/>
                <a:gd name="connsiteX12" fmla="*/ 207127 w 1877126"/>
                <a:gd name="connsiteY12" fmla="*/ 456100 h 1694450"/>
                <a:gd name="connsiteX13" fmla="*/ 207125 w 1877126"/>
                <a:gd name="connsiteY13" fmla="*/ 456122 h 1694450"/>
                <a:gd name="connsiteX14" fmla="*/ 187629 w 1877126"/>
                <a:gd name="connsiteY14" fmla="*/ 617430 h 1694450"/>
                <a:gd name="connsiteX15" fmla="*/ 188803 w 1877126"/>
                <a:gd name="connsiteY15" fmla="*/ 617430 h 1694450"/>
                <a:gd name="connsiteX16" fmla="*/ 188756 w 1877126"/>
                <a:gd name="connsiteY16" fmla="*/ 617279 h 1694450"/>
                <a:gd name="connsiteX17" fmla="*/ 938564 w 1877126"/>
                <a:gd name="connsiteY17" fmla="*/ 373134 h 1694450"/>
                <a:gd name="connsiteX18" fmla="*/ 1688372 w 1877126"/>
                <a:gd name="connsiteY18" fmla="*/ 617279 h 1694450"/>
                <a:gd name="connsiteX19" fmla="*/ 1688325 w 1877126"/>
                <a:gd name="connsiteY19" fmla="*/ 617430 h 1694450"/>
                <a:gd name="connsiteX20" fmla="*/ 1689497 w 1877126"/>
                <a:gd name="connsiteY20" fmla="*/ 617430 h 1694450"/>
                <a:gd name="connsiteX21" fmla="*/ 1670001 w 1877126"/>
                <a:gd name="connsiteY21" fmla="*/ 456122 h 1694450"/>
                <a:gd name="connsiteX22" fmla="*/ 1669999 w 1877126"/>
                <a:gd name="connsiteY22" fmla="*/ 456093 h 1694450"/>
                <a:gd name="connsiteX23" fmla="*/ 1670001 w 1877126"/>
                <a:gd name="connsiteY23" fmla="*/ 456121 h 1694450"/>
                <a:gd name="connsiteX24" fmla="*/ 1789472 w 1877126"/>
                <a:gd name="connsiteY24" fmla="*/ 1272001 h 1694450"/>
                <a:gd name="connsiteX25" fmla="*/ 1877126 w 1877126"/>
                <a:gd name="connsiteY25" fmla="*/ 1694450 h 1694450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207125 w 1877126"/>
                <a:gd name="connsiteY10" fmla="*/ 82988 h 1321316"/>
                <a:gd name="connsiteX11" fmla="*/ 187629 w 1877126"/>
                <a:gd name="connsiteY11" fmla="*/ 244296 h 1321316"/>
                <a:gd name="connsiteX12" fmla="*/ 188803 w 1877126"/>
                <a:gd name="connsiteY12" fmla="*/ 244296 h 1321316"/>
                <a:gd name="connsiteX13" fmla="*/ 188756 w 1877126"/>
                <a:gd name="connsiteY13" fmla="*/ 244145 h 1321316"/>
                <a:gd name="connsiteX14" fmla="*/ 938564 w 1877126"/>
                <a:gd name="connsiteY14" fmla="*/ 0 h 1321316"/>
                <a:gd name="connsiteX15" fmla="*/ 1688372 w 1877126"/>
                <a:gd name="connsiteY15" fmla="*/ 244145 h 1321316"/>
                <a:gd name="connsiteX16" fmla="*/ 1688325 w 1877126"/>
                <a:gd name="connsiteY16" fmla="*/ 244296 h 1321316"/>
                <a:gd name="connsiteX17" fmla="*/ 1689497 w 1877126"/>
                <a:gd name="connsiteY17" fmla="*/ 244296 h 1321316"/>
                <a:gd name="connsiteX18" fmla="*/ 1670001 w 1877126"/>
                <a:gd name="connsiteY18" fmla="*/ 82988 h 1321316"/>
                <a:gd name="connsiteX19" fmla="*/ 1669999 w 1877126"/>
                <a:gd name="connsiteY19" fmla="*/ 82959 h 1321316"/>
                <a:gd name="connsiteX20" fmla="*/ 1670001 w 1877126"/>
                <a:gd name="connsiteY20" fmla="*/ 82987 h 1321316"/>
                <a:gd name="connsiteX21" fmla="*/ 1789472 w 1877126"/>
                <a:gd name="connsiteY21" fmla="*/ 898867 h 1321316"/>
                <a:gd name="connsiteX22" fmla="*/ 1877126 w 1877126"/>
                <a:gd name="connsiteY22" fmla="*/ 1321316 h 1321316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187629 w 1877126"/>
                <a:gd name="connsiteY10" fmla="*/ 244296 h 1321316"/>
                <a:gd name="connsiteX11" fmla="*/ 188803 w 1877126"/>
                <a:gd name="connsiteY11" fmla="*/ 244296 h 1321316"/>
                <a:gd name="connsiteX12" fmla="*/ 188756 w 1877126"/>
                <a:gd name="connsiteY12" fmla="*/ 244145 h 1321316"/>
                <a:gd name="connsiteX13" fmla="*/ 938564 w 1877126"/>
                <a:gd name="connsiteY13" fmla="*/ 0 h 1321316"/>
                <a:gd name="connsiteX14" fmla="*/ 1688372 w 1877126"/>
                <a:gd name="connsiteY14" fmla="*/ 244145 h 1321316"/>
                <a:gd name="connsiteX15" fmla="*/ 1688325 w 1877126"/>
                <a:gd name="connsiteY15" fmla="*/ 244296 h 1321316"/>
                <a:gd name="connsiteX16" fmla="*/ 1689497 w 1877126"/>
                <a:gd name="connsiteY16" fmla="*/ 244296 h 1321316"/>
                <a:gd name="connsiteX17" fmla="*/ 1670001 w 1877126"/>
                <a:gd name="connsiteY17" fmla="*/ 82988 h 1321316"/>
                <a:gd name="connsiteX18" fmla="*/ 1669999 w 1877126"/>
                <a:gd name="connsiteY18" fmla="*/ 82959 h 1321316"/>
                <a:gd name="connsiteX19" fmla="*/ 1670001 w 1877126"/>
                <a:gd name="connsiteY19" fmla="*/ 82987 h 1321316"/>
                <a:gd name="connsiteX20" fmla="*/ 1789472 w 1877126"/>
                <a:gd name="connsiteY20" fmla="*/ 898867 h 1321316"/>
                <a:gd name="connsiteX21" fmla="*/ 1877126 w 1877126"/>
                <a:gd name="connsiteY21" fmla="*/ 1321316 h 13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126" h="1321316">
                  <a:moveTo>
                    <a:pt x="1877126" y="1321316"/>
                  </a:moveTo>
                  <a:lnTo>
                    <a:pt x="1875772" y="1321316"/>
                  </a:lnTo>
                  <a:cubicBezTo>
                    <a:pt x="1875789" y="1321264"/>
                    <a:pt x="1875807" y="1321212"/>
                    <a:pt x="1875824" y="1321160"/>
                  </a:cubicBezTo>
                  <a:cubicBezTo>
                    <a:pt x="1875824" y="1163849"/>
                    <a:pt x="1456198" y="1036324"/>
                    <a:pt x="938564" y="1036324"/>
                  </a:cubicBezTo>
                  <a:cubicBezTo>
                    <a:pt x="420930" y="1036324"/>
                    <a:pt x="1304" y="1163849"/>
                    <a:pt x="1304" y="1321160"/>
                  </a:cubicBezTo>
                  <a:cubicBezTo>
                    <a:pt x="1321" y="1321212"/>
                    <a:pt x="1339" y="1321264"/>
                    <a:pt x="1356" y="1321316"/>
                  </a:cubicBezTo>
                  <a:lnTo>
                    <a:pt x="0" y="1321316"/>
                  </a:lnTo>
                  <a:lnTo>
                    <a:pt x="87655" y="898867"/>
                  </a:lnTo>
                  <a:cubicBezTo>
                    <a:pt x="140370" y="617300"/>
                    <a:pt x="180108" y="344096"/>
                    <a:pt x="207125" y="82987"/>
                  </a:cubicBezTo>
                  <a:cubicBezTo>
                    <a:pt x="207126" y="82980"/>
                    <a:pt x="210376" y="56081"/>
                    <a:pt x="207127" y="82966"/>
                  </a:cubicBezTo>
                  <a:cubicBezTo>
                    <a:pt x="203878" y="109851"/>
                    <a:pt x="190683" y="217408"/>
                    <a:pt x="187629" y="244296"/>
                  </a:cubicBezTo>
                  <a:lnTo>
                    <a:pt x="188803" y="244296"/>
                  </a:lnTo>
                  <a:cubicBezTo>
                    <a:pt x="188787" y="244246"/>
                    <a:pt x="188772" y="244195"/>
                    <a:pt x="188756" y="244145"/>
                  </a:cubicBezTo>
                  <a:cubicBezTo>
                    <a:pt x="188756" y="109307"/>
                    <a:pt x="524456" y="0"/>
                    <a:pt x="938564" y="0"/>
                  </a:cubicBezTo>
                  <a:cubicBezTo>
                    <a:pt x="1352672" y="0"/>
                    <a:pt x="1688372" y="109307"/>
                    <a:pt x="1688372" y="244145"/>
                  </a:cubicBezTo>
                  <a:cubicBezTo>
                    <a:pt x="1688356" y="244195"/>
                    <a:pt x="1688341" y="244246"/>
                    <a:pt x="1688325" y="244296"/>
                  </a:cubicBezTo>
                  <a:lnTo>
                    <a:pt x="1689497" y="244296"/>
                  </a:lnTo>
                  <a:lnTo>
                    <a:pt x="1670001" y="82988"/>
                  </a:lnTo>
                  <a:cubicBezTo>
                    <a:pt x="1670000" y="82978"/>
                    <a:pt x="1670000" y="82969"/>
                    <a:pt x="1669999" y="82959"/>
                  </a:cubicBezTo>
                  <a:cubicBezTo>
                    <a:pt x="1670000" y="82968"/>
                    <a:pt x="1670000" y="82978"/>
                    <a:pt x="1670001" y="82987"/>
                  </a:cubicBezTo>
                  <a:cubicBezTo>
                    <a:pt x="1697018" y="344096"/>
                    <a:pt x="1736756" y="617300"/>
                    <a:pt x="1789472" y="898867"/>
                  </a:cubicBezTo>
                  <a:lnTo>
                    <a:pt x="1877126" y="1321316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8365E3F3-C3DB-4222-9AD5-2EBC558BFC26}"/>
                </a:ext>
              </a:extLst>
            </p:cNvPr>
            <p:cNvSpPr/>
            <p:nvPr/>
          </p:nvSpPr>
          <p:spPr>
            <a:xfrm rot="10800000">
              <a:off x="1584172" y="4000851"/>
              <a:ext cx="2292782" cy="1007731"/>
            </a:xfrm>
            <a:custGeom>
              <a:avLst/>
              <a:gdLst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78857 w 2466854"/>
                <a:gd name="connsiteY2" fmla="*/ 0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466854 w 2466854"/>
                <a:gd name="connsiteY6" fmla="*/ 1465251 h 1465251"/>
                <a:gd name="connsiteX7" fmla="*/ 2462874 w 2466854"/>
                <a:gd name="connsiteY7" fmla="*/ 1465251 h 1465251"/>
                <a:gd name="connsiteX8" fmla="*/ 2442788 w 2466854"/>
                <a:gd name="connsiteY8" fmla="*/ 1409427 h 1465251"/>
                <a:gd name="connsiteX9" fmla="*/ 1233428 w 2466854"/>
                <a:gd name="connsiteY9" fmla="*/ 1133260 h 1465251"/>
                <a:gd name="connsiteX10" fmla="*/ 24067 w 2466854"/>
                <a:gd name="connsiteY10" fmla="*/ 1409427 h 1465251"/>
                <a:gd name="connsiteX11" fmla="*/ 3982 w 2466854"/>
                <a:gd name="connsiteY11" fmla="*/ 1465251 h 1465251"/>
                <a:gd name="connsiteX12" fmla="*/ 0 w 2466854"/>
                <a:gd name="connsiteY12" fmla="*/ 1465251 h 1465251"/>
                <a:gd name="connsiteX13" fmla="*/ 71409 w 2466854"/>
                <a:gd name="connsiteY13" fmla="*/ 1245406 h 1465251"/>
                <a:gd name="connsiteX14" fmla="*/ 185185 w 2466854"/>
                <a:gd name="connsiteY14" fmla="*/ 848402 h 1465251"/>
                <a:gd name="connsiteX15" fmla="*/ 273560 w 2466854"/>
                <a:gd name="connsiteY15" fmla="*/ 497397 h 1465251"/>
                <a:gd name="connsiteX16" fmla="*/ 311669 w 2466854"/>
                <a:gd name="connsiteY16" fmla="*/ 323812 h 1465251"/>
                <a:gd name="connsiteX17" fmla="*/ 294864 w 2466854"/>
                <a:gd name="connsiteY17" fmla="*/ 404803 h 1465251"/>
                <a:gd name="connsiteX18" fmla="*/ 296220 w 2466854"/>
                <a:gd name="connsiteY18" fmla="*/ 404803 h 1465251"/>
                <a:gd name="connsiteX19" fmla="*/ 296168 w 2466854"/>
                <a:gd name="connsiteY19" fmla="*/ 404647 h 1465251"/>
                <a:gd name="connsiteX20" fmla="*/ 1233428 w 2466854"/>
                <a:gd name="connsiteY20" fmla="*/ 119811 h 1465251"/>
                <a:gd name="connsiteX21" fmla="*/ 2170688 w 2466854"/>
                <a:gd name="connsiteY21" fmla="*/ 404647 h 1465251"/>
                <a:gd name="connsiteX22" fmla="*/ 2170636 w 2466854"/>
                <a:gd name="connsiteY22" fmla="*/ 404803 h 1465251"/>
                <a:gd name="connsiteX23" fmla="*/ 2171990 w 2466854"/>
                <a:gd name="connsiteY23" fmla="*/ 404803 h 1465251"/>
                <a:gd name="connsiteX24" fmla="*/ 2155185 w 2466854"/>
                <a:gd name="connsiteY24" fmla="*/ 323812 h 1465251"/>
                <a:gd name="connsiteX25" fmla="*/ 2193294 w 2466854"/>
                <a:gd name="connsiteY25" fmla="*/ 497397 h 1465251"/>
                <a:gd name="connsiteX26" fmla="*/ 2281669 w 2466854"/>
                <a:gd name="connsiteY26" fmla="*/ 848402 h 1465251"/>
                <a:gd name="connsiteX27" fmla="*/ 2395445 w 2466854"/>
                <a:gd name="connsiteY27" fmla="*/ 1245406 h 1465251"/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68469 w 2466854"/>
                <a:gd name="connsiteY2" fmla="*/ 50067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098385 w 2466854"/>
                <a:gd name="connsiteY6" fmla="*/ 50067 h 1465251"/>
                <a:gd name="connsiteX7" fmla="*/ 2466854 w 2466854"/>
                <a:gd name="connsiteY7" fmla="*/ 1465251 h 1465251"/>
                <a:gd name="connsiteX8" fmla="*/ 2462874 w 2466854"/>
                <a:gd name="connsiteY8" fmla="*/ 1465251 h 1465251"/>
                <a:gd name="connsiteX9" fmla="*/ 2442788 w 2466854"/>
                <a:gd name="connsiteY9" fmla="*/ 1409427 h 1465251"/>
                <a:gd name="connsiteX10" fmla="*/ 1233428 w 2466854"/>
                <a:gd name="connsiteY10" fmla="*/ 1133260 h 1465251"/>
                <a:gd name="connsiteX11" fmla="*/ 24067 w 2466854"/>
                <a:gd name="connsiteY11" fmla="*/ 1409427 h 1465251"/>
                <a:gd name="connsiteX12" fmla="*/ 3982 w 2466854"/>
                <a:gd name="connsiteY12" fmla="*/ 1465251 h 1465251"/>
                <a:gd name="connsiteX13" fmla="*/ 0 w 2466854"/>
                <a:gd name="connsiteY13" fmla="*/ 1465251 h 1465251"/>
                <a:gd name="connsiteX14" fmla="*/ 71409 w 2466854"/>
                <a:gd name="connsiteY14" fmla="*/ 1245406 h 1465251"/>
                <a:gd name="connsiteX15" fmla="*/ 185185 w 2466854"/>
                <a:gd name="connsiteY15" fmla="*/ 848402 h 1465251"/>
                <a:gd name="connsiteX16" fmla="*/ 273560 w 2466854"/>
                <a:gd name="connsiteY16" fmla="*/ 497397 h 1465251"/>
                <a:gd name="connsiteX17" fmla="*/ 311669 w 2466854"/>
                <a:gd name="connsiteY17" fmla="*/ 323812 h 1465251"/>
                <a:gd name="connsiteX18" fmla="*/ 294864 w 2466854"/>
                <a:gd name="connsiteY18" fmla="*/ 404803 h 1465251"/>
                <a:gd name="connsiteX19" fmla="*/ 296220 w 2466854"/>
                <a:gd name="connsiteY19" fmla="*/ 404803 h 1465251"/>
                <a:gd name="connsiteX20" fmla="*/ 296168 w 2466854"/>
                <a:gd name="connsiteY20" fmla="*/ 404647 h 1465251"/>
                <a:gd name="connsiteX21" fmla="*/ 1233428 w 2466854"/>
                <a:gd name="connsiteY21" fmla="*/ 119811 h 1465251"/>
                <a:gd name="connsiteX22" fmla="*/ 2170688 w 2466854"/>
                <a:gd name="connsiteY22" fmla="*/ 404647 h 1465251"/>
                <a:gd name="connsiteX23" fmla="*/ 2170636 w 2466854"/>
                <a:gd name="connsiteY23" fmla="*/ 404803 h 1465251"/>
                <a:gd name="connsiteX24" fmla="*/ 2171990 w 2466854"/>
                <a:gd name="connsiteY24" fmla="*/ 404803 h 1465251"/>
                <a:gd name="connsiteX25" fmla="*/ 2155185 w 2466854"/>
                <a:gd name="connsiteY25" fmla="*/ 323812 h 1465251"/>
                <a:gd name="connsiteX26" fmla="*/ 2193294 w 2466854"/>
                <a:gd name="connsiteY26" fmla="*/ 497397 h 1465251"/>
                <a:gd name="connsiteX27" fmla="*/ 2281669 w 2466854"/>
                <a:gd name="connsiteY27" fmla="*/ 848402 h 1465251"/>
                <a:gd name="connsiteX28" fmla="*/ 2395445 w 2466854"/>
                <a:gd name="connsiteY28" fmla="*/ 1245406 h 1465251"/>
                <a:gd name="connsiteX29" fmla="*/ 2466854 w 2466854"/>
                <a:gd name="connsiteY29" fmla="*/ 1465251 h 1465251"/>
                <a:gd name="connsiteX0" fmla="*/ 2098385 w 2466854"/>
                <a:gd name="connsiteY0" fmla="*/ 50067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098385 w 2466854"/>
                <a:gd name="connsiteY3" fmla="*/ 50067 h 1465251"/>
                <a:gd name="connsiteX4" fmla="*/ 2466854 w 2466854"/>
                <a:gd name="connsiteY4" fmla="*/ 1465251 h 1465251"/>
                <a:gd name="connsiteX5" fmla="*/ 2462874 w 2466854"/>
                <a:gd name="connsiteY5" fmla="*/ 1465251 h 1465251"/>
                <a:gd name="connsiteX6" fmla="*/ 2442788 w 2466854"/>
                <a:gd name="connsiteY6" fmla="*/ 1409427 h 1465251"/>
                <a:gd name="connsiteX7" fmla="*/ 1233428 w 2466854"/>
                <a:gd name="connsiteY7" fmla="*/ 1133260 h 1465251"/>
                <a:gd name="connsiteX8" fmla="*/ 24067 w 2466854"/>
                <a:gd name="connsiteY8" fmla="*/ 1409427 h 1465251"/>
                <a:gd name="connsiteX9" fmla="*/ 3982 w 2466854"/>
                <a:gd name="connsiteY9" fmla="*/ 1465251 h 1465251"/>
                <a:gd name="connsiteX10" fmla="*/ 0 w 2466854"/>
                <a:gd name="connsiteY10" fmla="*/ 1465251 h 1465251"/>
                <a:gd name="connsiteX11" fmla="*/ 71409 w 2466854"/>
                <a:gd name="connsiteY11" fmla="*/ 1245406 h 1465251"/>
                <a:gd name="connsiteX12" fmla="*/ 185185 w 2466854"/>
                <a:gd name="connsiteY12" fmla="*/ 848402 h 1465251"/>
                <a:gd name="connsiteX13" fmla="*/ 273560 w 2466854"/>
                <a:gd name="connsiteY13" fmla="*/ 497397 h 1465251"/>
                <a:gd name="connsiteX14" fmla="*/ 311669 w 2466854"/>
                <a:gd name="connsiteY14" fmla="*/ 323812 h 1465251"/>
                <a:gd name="connsiteX15" fmla="*/ 294864 w 2466854"/>
                <a:gd name="connsiteY15" fmla="*/ 404803 h 1465251"/>
                <a:gd name="connsiteX16" fmla="*/ 296220 w 2466854"/>
                <a:gd name="connsiteY16" fmla="*/ 404803 h 1465251"/>
                <a:gd name="connsiteX17" fmla="*/ 296168 w 2466854"/>
                <a:gd name="connsiteY17" fmla="*/ 404647 h 1465251"/>
                <a:gd name="connsiteX18" fmla="*/ 1233428 w 2466854"/>
                <a:gd name="connsiteY18" fmla="*/ 119811 h 1465251"/>
                <a:gd name="connsiteX19" fmla="*/ 2170688 w 2466854"/>
                <a:gd name="connsiteY19" fmla="*/ 404647 h 1465251"/>
                <a:gd name="connsiteX20" fmla="*/ 2170636 w 2466854"/>
                <a:gd name="connsiteY20" fmla="*/ 404803 h 1465251"/>
                <a:gd name="connsiteX21" fmla="*/ 2171990 w 2466854"/>
                <a:gd name="connsiteY21" fmla="*/ 404803 h 1465251"/>
                <a:gd name="connsiteX22" fmla="*/ 2155185 w 2466854"/>
                <a:gd name="connsiteY22" fmla="*/ 323812 h 1465251"/>
                <a:gd name="connsiteX23" fmla="*/ 2193294 w 2466854"/>
                <a:gd name="connsiteY23" fmla="*/ 497397 h 1465251"/>
                <a:gd name="connsiteX24" fmla="*/ 2281669 w 2466854"/>
                <a:gd name="connsiteY24" fmla="*/ 848402 h 1465251"/>
                <a:gd name="connsiteX25" fmla="*/ 2395445 w 2466854"/>
                <a:gd name="connsiteY25" fmla="*/ 1245406 h 1465251"/>
                <a:gd name="connsiteX26" fmla="*/ 2466854 w 2466854"/>
                <a:gd name="connsiteY26" fmla="*/ 1465251 h 1465251"/>
                <a:gd name="connsiteX0" fmla="*/ 2089010 w 2466854"/>
                <a:gd name="connsiteY0" fmla="*/ 0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466854 w 2466854"/>
                <a:gd name="connsiteY3" fmla="*/ 1465251 h 1465251"/>
                <a:gd name="connsiteX4" fmla="*/ 2462874 w 2466854"/>
                <a:gd name="connsiteY4" fmla="*/ 1465251 h 1465251"/>
                <a:gd name="connsiteX5" fmla="*/ 2442788 w 2466854"/>
                <a:gd name="connsiteY5" fmla="*/ 1409427 h 1465251"/>
                <a:gd name="connsiteX6" fmla="*/ 1233428 w 2466854"/>
                <a:gd name="connsiteY6" fmla="*/ 1133260 h 1465251"/>
                <a:gd name="connsiteX7" fmla="*/ 24067 w 2466854"/>
                <a:gd name="connsiteY7" fmla="*/ 1409427 h 1465251"/>
                <a:gd name="connsiteX8" fmla="*/ 3982 w 2466854"/>
                <a:gd name="connsiteY8" fmla="*/ 1465251 h 1465251"/>
                <a:gd name="connsiteX9" fmla="*/ 0 w 2466854"/>
                <a:gd name="connsiteY9" fmla="*/ 1465251 h 1465251"/>
                <a:gd name="connsiteX10" fmla="*/ 71409 w 2466854"/>
                <a:gd name="connsiteY10" fmla="*/ 1245406 h 1465251"/>
                <a:gd name="connsiteX11" fmla="*/ 185185 w 2466854"/>
                <a:gd name="connsiteY11" fmla="*/ 848402 h 1465251"/>
                <a:gd name="connsiteX12" fmla="*/ 273560 w 2466854"/>
                <a:gd name="connsiteY12" fmla="*/ 497397 h 1465251"/>
                <a:gd name="connsiteX13" fmla="*/ 311669 w 2466854"/>
                <a:gd name="connsiteY13" fmla="*/ 323812 h 1465251"/>
                <a:gd name="connsiteX14" fmla="*/ 294864 w 2466854"/>
                <a:gd name="connsiteY14" fmla="*/ 404803 h 1465251"/>
                <a:gd name="connsiteX15" fmla="*/ 296220 w 2466854"/>
                <a:gd name="connsiteY15" fmla="*/ 404803 h 1465251"/>
                <a:gd name="connsiteX16" fmla="*/ 296168 w 2466854"/>
                <a:gd name="connsiteY16" fmla="*/ 404647 h 1465251"/>
                <a:gd name="connsiteX17" fmla="*/ 1233428 w 2466854"/>
                <a:gd name="connsiteY17" fmla="*/ 119811 h 1465251"/>
                <a:gd name="connsiteX18" fmla="*/ 2170688 w 2466854"/>
                <a:gd name="connsiteY18" fmla="*/ 404647 h 1465251"/>
                <a:gd name="connsiteX19" fmla="*/ 2170636 w 2466854"/>
                <a:gd name="connsiteY19" fmla="*/ 404803 h 1465251"/>
                <a:gd name="connsiteX20" fmla="*/ 2171990 w 2466854"/>
                <a:gd name="connsiteY20" fmla="*/ 404803 h 1465251"/>
                <a:gd name="connsiteX21" fmla="*/ 2155185 w 2466854"/>
                <a:gd name="connsiteY21" fmla="*/ 323812 h 1465251"/>
                <a:gd name="connsiteX22" fmla="*/ 2193294 w 2466854"/>
                <a:gd name="connsiteY22" fmla="*/ 497397 h 1465251"/>
                <a:gd name="connsiteX23" fmla="*/ 2281669 w 2466854"/>
                <a:gd name="connsiteY23" fmla="*/ 848402 h 1465251"/>
                <a:gd name="connsiteX24" fmla="*/ 2395445 w 2466854"/>
                <a:gd name="connsiteY24" fmla="*/ 1245406 h 1465251"/>
                <a:gd name="connsiteX25" fmla="*/ 2466854 w 2466854"/>
                <a:gd name="connsiteY25" fmla="*/ 1465251 h 1465251"/>
                <a:gd name="connsiteX0" fmla="*/ 2466854 w 2466854"/>
                <a:gd name="connsiteY0" fmla="*/ 1345440 h 1345440"/>
                <a:gd name="connsiteX1" fmla="*/ 2462874 w 2466854"/>
                <a:gd name="connsiteY1" fmla="*/ 1345440 h 1345440"/>
                <a:gd name="connsiteX2" fmla="*/ 2442788 w 2466854"/>
                <a:gd name="connsiteY2" fmla="*/ 1289616 h 1345440"/>
                <a:gd name="connsiteX3" fmla="*/ 1233428 w 2466854"/>
                <a:gd name="connsiteY3" fmla="*/ 1013449 h 1345440"/>
                <a:gd name="connsiteX4" fmla="*/ 24067 w 2466854"/>
                <a:gd name="connsiteY4" fmla="*/ 1289616 h 1345440"/>
                <a:gd name="connsiteX5" fmla="*/ 3982 w 2466854"/>
                <a:gd name="connsiteY5" fmla="*/ 1345440 h 1345440"/>
                <a:gd name="connsiteX6" fmla="*/ 0 w 2466854"/>
                <a:gd name="connsiteY6" fmla="*/ 1345440 h 1345440"/>
                <a:gd name="connsiteX7" fmla="*/ 71409 w 2466854"/>
                <a:gd name="connsiteY7" fmla="*/ 1125595 h 1345440"/>
                <a:gd name="connsiteX8" fmla="*/ 185185 w 2466854"/>
                <a:gd name="connsiteY8" fmla="*/ 728591 h 1345440"/>
                <a:gd name="connsiteX9" fmla="*/ 273560 w 2466854"/>
                <a:gd name="connsiteY9" fmla="*/ 377586 h 1345440"/>
                <a:gd name="connsiteX10" fmla="*/ 311669 w 2466854"/>
                <a:gd name="connsiteY10" fmla="*/ 204001 h 1345440"/>
                <a:gd name="connsiteX11" fmla="*/ 294864 w 2466854"/>
                <a:gd name="connsiteY11" fmla="*/ 284992 h 1345440"/>
                <a:gd name="connsiteX12" fmla="*/ 296220 w 2466854"/>
                <a:gd name="connsiteY12" fmla="*/ 284992 h 1345440"/>
                <a:gd name="connsiteX13" fmla="*/ 296168 w 2466854"/>
                <a:gd name="connsiteY13" fmla="*/ 284836 h 1345440"/>
                <a:gd name="connsiteX14" fmla="*/ 1233428 w 2466854"/>
                <a:gd name="connsiteY14" fmla="*/ 0 h 1345440"/>
                <a:gd name="connsiteX15" fmla="*/ 2170688 w 2466854"/>
                <a:gd name="connsiteY15" fmla="*/ 284836 h 1345440"/>
                <a:gd name="connsiteX16" fmla="*/ 2170636 w 2466854"/>
                <a:gd name="connsiteY16" fmla="*/ 284992 h 1345440"/>
                <a:gd name="connsiteX17" fmla="*/ 2171990 w 2466854"/>
                <a:gd name="connsiteY17" fmla="*/ 284992 h 1345440"/>
                <a:gd name="connsiteX18" fmla="*/ 2155185 w 2466854"/>
                <a:gd name="connsiteY18" fmla="*/ 204001 h 1345440"/>
                <a:gd name="connsiteX19" fmla="*/ 2193294 w 2466854"/>
                <a:gd name="connsiteY19" fmla="*/ 377586 h 1345440"/>
                <a:gd name="connsiteX20" fmla="*/ 2281669 w 2466854"/>
                <a:gd name="connsiteY20" fmla="*/ 728591 h 1345440"/>
                <a:gd name="connsiteX21" fmla="*/ 2395445 w 2466854"/>
                <a:gd name="connsiteY21" fmla="*/ 1125595 h 1345440"/>
                <a:gd name="connsiteX22" fmla="*/ 2466854 w 2466854"/>
                <a:gd name="connsiteY22" fmla="*/ 1345440 h 1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6854" h="1345440">
                  <a:moveTo>
                    <a:pt x="2466854" y="1345440"/>
                  </a:moveTo>
                  <a:lnTo>
                    <a:pt x="2462874" y="1345440"/>
                  </a:lnTo>
                  <a:lnTo>
                    <a:pt x="2442788" y="1289616"/>
                  </a:lnTo>
                  <a:cubicBezTo>
                    <a:pt x="2327681" y="1132007"/>
                    <a:pt x="1829970" y="1013449"/>
                    <a:pt x="1233428" y="1013449"/>
                  </a:cubicBezTo>
                  <a:cubicBezTo>
                    <a:pt x="636886" y="1013449"/>
                    <a:pt x="139174" y="1132007"/>
                    <a:pt x="24067" y="1289616"/>
                  </a:cubicBezTo>
                  <a:lnTo>
                    <a:pt x="3982" y="1345440"/>
                  </a:lnTo>
                  <a:lnTo>
                    <a:pt x="0" y="1345440"/>
                  </a:lnTo>
                  <a:lnTo>
                    <a:pt x="71409" y="1125595"/>
                  </a:lnTo>
                  <a:cubicBezTo>
                    <a:pt x="111113" y="995678"/>
                    <a:pt x="149105" y="863245"/>
                    <a:pt x="185185" y="728591"/>
                  </a:cubicBezTo>
                  <a:cubicBezTo>
                    <a:pt x="216755" y="610769"/>
                    <a:pt x="246208" y="493688"/>
                    <a:pt x="273560" y="377586"/>
                  </a:cubicBezTo>
                  <a:lnTo>
                    <a:pt x="311669" y="204001"/>
                  </a:lnTo>
                  <a:lnTo>
                    <a:pt x="294864" y="284992"/>
                  </a:lnTo>
                  <a:lnTo>
                    <a:pt x="296220" y="284992"/>
                  </a:lnTo>
                  <a:cubicBezTo>
                    <a:pt x="296203" y="284940"/>
                    <a:pt x="296185" y="284888"/>
                    <a:pt x="296168" y="284836"/>
                  </a:cubicBezTo>
                  <a:cubicBezTo>
                    <a:pt x="296168" y="127525"/>
                    <a:pt x="715794" y="0"/>
                    <a:pt x="1233428" y="0"/>
                  </a:cubicBezTo>
                  <a:cubicBezTo>
                    <a:pt x="1751062" y="0"/>
                    <a:pt x="2170688" y="127525"/>
                    <a:pt x="2170688" y="284836"/>
                  </a:cubicBezTo>
                  <a:cubicBezTo>
                    <a:pt x="2170671" y="284888"/>
                    <a:pt x="2170653" y="284940"/>
                    <a:pt x="2170636" y="284992"/>
                  </a:cubicBezTo>
                  <a:lnTo>
                    <a:pt x="2171990" y="284992"/>
                  </a:lnTo>
                  <a:lnTo>
                    <a:pt x="2155185" y="204001"/>
                  </a:lnTo>
                  <a:lnTo>
                    <a:pt x="2193294" y="377586"/>
                  </a:lnTo>
                  <a:cubicBezTo>
                    <a:pt x="2220646" y="493688"/>
                    <a:pt x="2250099" y="610769"/>
                    <a:pt x="2281669" y="728591"/>
                  </a:cubicBezTo>
                  <a:cubicBezTo>
                    <a:pt x="2317749" y="863245"/>
                    <a:pt x="2355741" y="995678"/>
                    <a:pt x="2395445" y="1125595"/>
                  </a:cubicBezTo>
                  <a:lnTo>
                    <a:pt x="2466854" y="1345440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2A53B03-0696-4155-866E-38E938BF1DC4}"/>
                </a:ext>
              </a:extLst>
            </p:cNvPr>
            <p:cNvSpPr/>
            <p:nvPr/>
          </p:nvSpPr>
          <p:spPr>
            <a:xfrm rot="10800000">
              <a:off x="1188756" y="3185763"/>
              <a:ext cx="3083613" cy="1067053"/>
            </a:xfrm>
            <a:custGeom>
              <a:avLst/>
              <a:gdLst>
                <a:gd name="connsiteX0" fmla="*/ 3317727 w 3317727"/>
                <a:gd name="connsiteY0" fmla="*/ 1424642 h 1424642"/>
                <a:gd name="connsiteX1" fmla="*/ 3313856 w 3317727"/>
                <a:gd name="connsiteY1" fmla="*/ 1424642 h 1424642"/>
                <a:gd name="connsiteX2" fmla="*/ 3280303 w 3317727"/>
                <a:gd name="connsiteY2" fmla="*/ 1351086 h 1424642"/>
                <a:gd name="connsiteX3" fmla="*/ 1658864 w 3317727"/>
                <a:gd name="connsiteY3" fmla="*/ 1059040 h 1424642"/>
                <a:gd name="connsiteX4" fmla="*/ 37425 w 3317727"/>
                <a:gd name="connsiteY4" fmla="*/ 1351086 h 1424642"/>
                <a:gd name="connsiteX5" fmla="*/ 3872 w 3317727"/>
                <a:gd name="connsiteY5" fmla="*/ 1424642 h 1424642"/>
                <a:gd name="connsiteX6" fmla="*/ 0 w 3317727"/>
                <a:gd name="connsiteY6" fmla="*/ 1424642 h 1424642"/>
                <a:gd name="connsiteX7" fmla="*/ 62339 w 3317727"/>
                <a:gd name="connsiteY7" fmla="*/ 1288892 h 1424642"/>
                <a:gd name="connsiteX8" fmla="*/ 372798 w 3317727"/>
                <a:gd name="connsiteY8" fmla="*/ 494048 h 1424642"/>
                <a:gd name="connsiteX9" fmla="*/ 425436 w 3317727"/>
                <a:gd name="connsiteY9" fmla="*/ 331991 h 1424642"/>
                <a:gd name="connsiteX10" fmla="*/ 429418 w 3317727"/>
                <a:gd name="connsiteY10" fmla="*/ 331991 h 1424642"/>
                <a:gd name="connsiteX11" fmla="*/ 449503 w 3317727"/>
                <a:gd name="connsiteY11" fmla="*/ 276167 h 1424642"/>
                <a:gd name="connsiteX12" fmla="*/ 1658864 w 3317727"/>
                <a:gd name="connsiteY12" fmla="*/ 0 h 1424642"/>
                <a:gd name="connsiteX13" fmla="*/ 2868224 w 3317727"/>
                <a:gd name="connsiteY13" fmla="*/ 276167 h 1424642"/>
                <a:gd name="connsiteX14" fmla="*/ 2888310 w 3317727"/>
                <a:gd name="connsiteY14" fmla="*/ 331991 h 1424642"/>
                <a:gd name="connsiteX15" fmla="*/ 2892290 w 3317727"/>
                <a:gd name="connsiteY15" fmla="*/ 331991 h 1424642"/>
                <a:gd name="connsiteX16" fmla="*/ 2944928 w 3317727"/>
                <a:gd name="connsiteY16" fmla="*/ 494048 h 1424642"/>
                <a:gd name="connsiteX17" fmla="*/ 3255388 w 3317727"/>
                <a:gd name="connsiteY17" fmla="*/ 1288892 h 142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7727" h="1424642">
                  <a:moveTo>
                    <a:pt x="3317727" y="1424642"/>
                  </a:moveTo>
                  <a:lnTo>
                    <a:pt x="3313856" y="1424642"/>
                  </a:lnTo>
                  <a:lnTo>
                    <a:pt x="3280303" y="1351086"/>
                  </a:lnTo>
                  <a:cubicBezTo>
                    <a:pt x="3125974" y="1184416"/>
                    <a:pt x="2458672" y="1059040"/>
                    <a:pt x="1658864" y="1059040"/>
                  </a:cubicBezTo>
                  <a:cubicBezTo>
                    <a:pt x="859055" y="1059040"/>
                    <a:pt x="191753" y="1184416"/>
                    <a:pt x="37425" y="1351086"/>
                  </a:cubicBezTo>
                  <a:lnTo>
                    <a:pt x="3872" y="1424642"/>
                  </a:lnTo>
                  <a:lnTo>
                    <a:pt x="0" y="1424642"/>
                  </a:lnTo>
                  <a:lnTo>
                    <a:pt x="62339" y="1288892"/>
                  </a:lnTo>
                  <a:cubicBezTo>
                    <a:pt x="171966" y="1040442"/>
                    <a:pt x="276210" y="774367"/>
                    <a:pt x="372798" y="494048"/>
                  </a:cubicBezTo>
                  <a:lnTo>
                    <a:pt x="425436" y="331991"/>
                  </a:lnTo>
                  <a:lnTo>
                    <a:pt x="429418" y="331991"/>
                  </a:lnTo>
                  <a:lnTo>
                    <a:pt x="449503" y="276167"/>
                  </a:lnTo>
                  <a:cubicBezTo>
                    <a:pt x="564610" y="118558"/>
                    <a:pt x="1062322" y="0"/>
                    <a:pt x="1658864" y="0"/>
                  </a:cubicBezTo>
                  <a:cubicBezTo>
                    <a:pt x="2255406" y="0"/>
                    <a:pt x="2753117" y="118558"/>
                    <a:pt x="2868224" y="276167"/>
                  </a:cubicBezTo>
                  <a:lnTo>
                    <a:pt x="2888310" y="331991"/>
                  </a:lnTo>
                  <a:lnTo>
                    <a:pt x="2892290" y="331991"/>
                  </a:lnTo>
                  <a:lnTo>
                    <a:pt x="2944928" y="494048"/>
                  </a:lnTo>
                  <a:cubicBezTo>
                    <a:pt x="3041516" y="774367"/>
                    <a:pt x="3145761" y="1040442"/>
                    <a:pt x="3255388" y="1288892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E185DCA-C209-473B-B015-4BF2BB79D18A}"/>
                </a:ext>
              </a:extLst>
            </p:cNvPr>
            <p:cNvSpPr/>
            <p:nvPr/>
          </p:nvSpPr>
          <p:spPr>
            <a:xfrm rot="10800000">
              <a:off x="681665" y="2459863"/>
              <a:ext cx="4102125" cy="1009876"/>
            </a:xfrm>
            <a:custGeom>
              <a:avLst/>
              <a:gdLst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63734 w 4413566"/>
                <a:gd name="connsiteY2" fmla="*/ 0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0 w 4413566"/>
                <a:gd name="connsiteY6" fmla="*/ 1455510 h 1455510"/>
                <a:gd name="connsiteX7" fmla="*/ 27790 w 4413566"/>
                <a:gd name="connsiteY7" fmla="*/ 1416784 h 1455510"/>
                <a:gd name="connsiteX8" fmla="*/ 498921 w 4413566"/>
                <a:gd name="connsiteY8" fmla="*/ 579507 h 1455510"/>
                <a:gd name="connsiteX9" fmla="*/ 626561 w 4413566"/>
                <a:gd name="connsiteY9" fmla="*/ 297814 h 1455510"/>
                <a:gd name="connsiteX10" fmla="*/ 610259 w 4413566"/>
                <a:gd name="connsiteY10" fmla="*/ 337058 h 1455510"/>
                <a:gd name="connsiteX11" fmla="*/ 547920 w 4413566"/>
                <a:gd name="connsiteY11" fmla="*/ 472808 h 1455510"/>
                <a:gd name="connsiteX12" fmla="*/ 551792 w 4413566"/>
                <a:gd name="connsiteY12" fmla="*/ 472808 h 1455510"/>
                <a:gd name="connsiteX13" fmla="*/ 585345 w 4413566"/>
                <a:gd name="connsiteY13" fmla="*/ 399252 h 1455510"/>
                <a:gd name="connsiteX14" fmla="*/ 2206784 w 4413566"/>
                <a:gd name="connsiteY14" fmla="*/ 107206 h 1455510"/>
                <a:gd name="connsiteX15" fmla="*/ 3828223 w 4413566"/>
                <a:gd name="connsiteY15" fmla="*/ 399252 h 1455510"/>
                <a:gd name="connsiteX16" fmla="*/ 3861776 w 4413566"/>
                <a:gd name="connsiteY16" fmla="*/ 472808 h 1455510"/>
                <a:gd name="connsiteX17" fmla="*/ 3865647 w 4413566"/>
                <a:gd name="connsiteY17" fmla="*/ 472808 h 1455510"/>
                <a:gd name="connsiteX18" fmla="*/ 3803308 w 4413566"/>
                <a:gd name="connsiteY18" fmla="*/ 337058 h 1455510"/>
                <a:gd name="connsiteX19" fmla="*/ 3787016 w 4413566"/>
                <a:gd name="connsiteY19" fmla="*/ 297836 h 1455510"/>
                <a:gd name="connsiteX20" fmla="*/ 3914645 w 4413566"/>
                <a:gd name="connsiteY20" fmla="*/ 579507 h 1455510"/>
                <a:gd name="connsiteX21" fmla="*/ 4385777 w 4413566"/>
                <a:gd name="connsiteY21" fmla="*/ 1416784 h 1455510"/>
                <a:gd name="connsiteX22" fmla="*/ 4413566 w 4413566"/>
                <a:gd name="connsiteY22" fmla="*/ 1455508 h 1455510"/>
                <a:gd name="connsiteX23" fmla="*/ 4372544 w 4413566"/>
                <a:gd name="connsiteY23" fmla="*/ 1426917 h 1455510"/>
                <a:gd name="connsiteX24" fmla="*/ 2206784 w 4413566"/>
                <a:gd name="connsiteY24" fmla="*/ 1141368 h 1455510"/>
                <a:gd name="connsiteX25" fmla="*/ 41024 w 4413566"/>
                <a:gd name="connsiteY25" fmla="*/ 1426917 h 1455510"/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85105 w 4413566"/>
                <a:gd name="connsiteY2" fmla="*/ 52497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728457 w 4413566"/>
                <a:gd name="connsiteY6" fmla="*/ 52508 h 1455510"/>
                <a:gd name="connsiteX7" fmla="*/ 0 w 4413566"/>
                <a:gd name="connsiteY7" fmla="*/ 1455510 h 1455510"/>
                <a:gd name="connsiteX8" fmla="*/ 27790 w 4413566"/>
                <a:gd name="connsiteY8" fmla="*/ 1416784 h 1455510"/>
                <a:gd name="connsiteX9" fmla="*/ 498921 w 4413566"/>
                <a:gd name="connsiteY9" fmla="*/ 579507 h 1455510"/>
                <a:gd name="connsiteX10" fmla="*/ 626561 w 4413566"/>
                <a:gd name="connsiteY10" fmla="*/ 297814 h 1455510"/>
                <a:gd name="connsiteX11" fmla="*/ 610259 w 4413566"/>
                <a:gd name="connsiteY11" fmla="*/ 337058 h 1455510"/>
                <a:gd name="connsiteX12" fmla="*/ 547920 w 4413566"/>
                <a:gd name="connsiteY12" fmla="*/ 472808 h 1455510"/>
                <a:gd name="connsiteX13" fmla="*/ 551792 w 4413566"/>
                <a:gd name="connsiteY13" fmla="*/ 472808 h 1455510"/>
                <a:gd name="connsiteX14" fmla="*/ 585345 w 4413566"/>
                <a:gd name="connsiteY14" fmla="*/ 399252 h 1455510"/>
                <a:gd name="connsiteX15" fmla="*/ 2206784 w 4413566"/>
                <a:gd name="connsiteY15" fmla="*/ 107206 h 1455510"/>
                <a:gd name="connsiteX16" fmla="*/ 3828223 w 4413566"/>
                <a:gd name="connsiteY16" fmla="*/ 399252 h 1455510"/>
                <a:gd name="connsiteX17" fmla="*/ 3861776 w 4413566"/>
                <a:gd name="connsiteY17" fmla="*/ 472808 h 1455510"/>
                <a:gd name="connsiteX18" fmla="*/ 3865647 w 4413566"/>
                <a:gd name="connsiteY18" fmla="*/ 472808 h 1455510"/>
                <a:gd name="connsiteX19" fmla="*/ 3803308 w 4413566"/>
                <a:gd name="connsiteY19" fmla="*/ 337058 h 1455510"/>
                <a:gd name="connsiteX20" fmla="*/ 3787016 w 4413566"/>
                <a:gd name="connsiteY20" fmla="*/ 297836 h 1455510"/>
                <a:gd name="connsiteX21" fmla="*/ 3914645 w 4413566"/>
                <a:gd name="connsiteY21" fmla="*/ 579507 h 1455510"/>
                <a:gd name="connsiteX22" fmla="*/ 4385777 w 4413566"/>
                <a:gd name="connsiteY22" fmla="*/ 1416784 h 1455510"/>
                <a:gd name="connsiteX23" fmla="*/ 4413566 w 4413566"/>
                <a:gd name="connsiteY23" fmla="*/ 1455508 h 1455510"/>
                <a:gd name="connsiteX24" fmla="*/ 4372544 w 4413566"/>
                <a:gd name="connsiteY24" fmla="*/ 1426917 h 1455510"/>
                <a:gd name="connsiteX25" fmla="*/ 2206784 w 4413566"/>
                <a:gd name="connsiteY25" fmla="*/ 1141368 h 1455510"/>
                <a:gd name="connsiteX26" fmla="*/ 41024 w 4413566"/>
                <a:gd name="connsiteY26" fmla="*/ 1426917 h 1455510"/>
                <a:gd name="connsiteX27" fmla="*/ 0 w 4413566"/>
                <a:gd name="connsiteY27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50268 w 4413566"/>
                <a:gd name="connsiteY2" fmla="*/ 0 h 1455510"/>
                <a:gd name="connsiteX3" fmla="*/ 728457 w 4413566"/>
                <a:gd name="connsiteY3" fmla="*/ 52508 h 1455510"/>
                <a:gd name="connsiteX4" fmla="*/ 0 w 4413566"/>
                <a:gd name="connsiteY4" fmla="*/ 1455510 h 1455510"/>
                <a:gd name="connsiteX5" fmla="*/ 27790 w 4413566"/>
                <a:gd name="connsiteY5" fmla="*/ 1416784 h 1455510"/>
                <a:gd name="connsiteX6" fmla="*/ 498921 w 4413566"/>
                <a:gd name="connsiteY6" fmla="*/ 579507 h 1455510"/>
                <a:gd name="connsiteX7" fmla="*/ 626561 w 4413566"/>
                <a:gd name="connsiteY7" fmla="*/ 297814 h 1455510"/>
                <a:gd name="connsiteX8" fmla="*/ 610259 w 4413566"/>
                <a:gd name="connsiteY8" fmla="*/ 337058 h 1455510"/>
                <a:gd name="connsiteX9" fmla="*/ 547920 w 4413566"/>
                <a:gd name="connsiteY9" fmla="*/ 472808 h 1455510"/>
                <a:gd name="connsiteX10" fmla="*/ 551792 w 4413566"/>
                <a:gd name="connsiteY10" fmla="*/ 472808 h 1455510"/>
                <a:gd name="connsiteX11" fmla="*/ 585345 w 4413566"/>
                <a:gd name="connsiteY11" fmla="*/ 399252 h 1455510"/>
                <a:gd name="connsiteX12" fmla="*/ 2206784 w 4413566"/>
                <a:gd name="connsiteY12" fmla="*/ 107206 h 1455510"/>
                <a:gd name="connsiteX13" fmla="*/ 3828223 w 4413566"/>
                <a:gd name="connsiteY13" fmla="*/ 399252 h 1455510"/>
                <a:gd name="connsiteX14" fmla="*/ 3861776 w 4413566"/>
                <a:gd name="connsiteY14" fmla="*/ 472808 h 1455510"/>
                <a:gd name="connsiteX15" fmla="*/ 3865647 w 4413566"/>
                <a:gd name="connsiteY15" fmla="*/ 472808 h 1455510"/>
                <a:gd name="connsiteX16" fmla="*/ 3803308 w 4413566"/>
                <a:gd name="connsiteY16" fmla="*/ 337058 h 1455510"/>
                <a:gd name="connsiteX17" fmla="*/ 3787016 w 4413566"/>
                <a:gd name="connsiteY17" fmla="*/ 297836 h 1455510"/>
                <a:gd name="connsiteX18" fmla="*/ 3914645 w 4413566"/>
                <a:gd name="connsiteY18" fmla="*/ 579507 h 1455510"/>
                <a:gd name="connsiteX19" fmla="*/ 4385777 w 4413566"/>
                <a:gd name="connsiteY19" fmla="*/ 1416784 h 1455510"/>
                <a:gd name="connsiteX20" fmla="*/ 4413566 w 4413566"/>
                <a:gd name="connsiteY20" fmla="*/ 1455508 h 1455510"/>
                <a:gd name="connsiteX21" fmla="*/ 4372544 w 4413566"/>
                <a:gd name="connsiteY21" fmla="*/ 1426917 h 1455510"/>
                <a:gd name="connsiteX22" fmla="*/ 2206784 w 4413566"/>
                <a:gd name="connsiteY22" fmla="*/ 1141368 h 1455510"/>
                <a:gd name="connsiteX23" fmla="*/ 41024 w 4413566"/>
                <a:gd name="connsiteY23" fmla="*/ 1426917 h 1455510"/>
                <a:gd name="connsiteX24" fmla="*/ 0 w 4413566"/>
                <a:gd name="connsiteY24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28457 w 4413566"/>
                <a:gd name="connsiteY2" fmla="*/ 52508 h 1455510"/>
                <a:gd name="connsiteX3" fmla="*/ 0 w 4413566"/>
                <a:gd name="connsiteY3" fmla="*/ 1455510 h 1455510"/>
                <a:gd name="connsiteX4" fmla="*/ 27790 w 4413566"/>
                <a:gd name="connsiteY4" fmla="*/ 1416784 h 1455510"/>
                <a:gd name="connsiteX5" fmla="*/ 498921 w 4413566"/>
                <a:gd name="connsiteY5" fmla="*/ 579507 h 1455510"/>
                <a:gd name="connsiteX6" fmla="*/ 626561 w 4413566"/>
                <a:gd name="connsiteY6" fmla="*/ 297814 h 1455510"/>
                <a:gd name="connsiteX7" fmla="*/ 610259 w 4413566"/>
                <a:gd name="connsiteY7" fmla="*/ 337058 h 1455510"/>
                <a:gd name="connsiteX8" fmla="*/ 547920 w 4413566"/>
                <a:gd name="connsiteY8" fmla="*/ 472808 h 1455510"/>
                <a:gd name="connsiteX9" fmla="*/ 551792 w 4413566"/>
                <a:gd name="connsiteY9" fmla="*/ 472808 h 1455510"/>
                <a:gd name="connsiteX10" fmla="*/ 585345 w 4413566"/>
                <a:gd name="connsiteY10" fmla="*/ 399252 h 1455510"/>
                <a:gd name="connsiteX11" fmla="*/ 2206784 w 4413566"/>
                <a:gd name="connsiteY11" fmla="*/ 107206 h 1455510"/>
                <a:gd name="connsiteX12" fmla="*/ 3828223 w 4413566"/>
                <a:gd name="connsiteY12" fmla="*/ 399252 h 1455510"/>
                <a:gd name="connsiteX13" fmla="*/ 3861776 w 4413566"/>
                <a:gd name="connsiteY13" fmla="*/ 472808 h 1455510"/>
                <a:gd name="connsiteX14" fmla="*/ 3865647 w 4413566"/>
                <a:gd name="connsiteY14" fmla="*/ 472808 h 1455510"/>
                <a:gd name="connsiteX15" fmla="*/ 3803308 w 4413566"/>
                <a:gd name="connsiteY15" fmla="*/ 337058 h 1455510"/>
                <a:gd name="connsiteX16" fmla="*/ 3787016 w 4413566"/>
                <a:gd name="connsiteY16" fmla="*/ 297836 h 1455510"/>
                <a:gd name="connsiteX17" fmla="*/ 3914645 w 4413566"/>
                <a:gd name="connsiteY17" fmla="*/ 579507 h 1455510"/>
                <a:gd name="connsiteX18" fmla="*/ 4385777 w 4413566"/>
                <a:gd name="connsiteY18" fmla="*/ 1416784 h 1455510"/>
                <a:gd name="connsiteX19" fmla="*/ 4413566 w 4413566"/>
                <a:gd name="connsiteY19" fmla="*/ 1455508 h 1455510"/>
                <a:gd name="connsiteX20" fmla="*/ 4372544 w 4413566"/>
                <a:gd name="connsiteY20" fmla="*/ 1426917 h 1455510"/>
                <a:gd name="connsiteX21" fmla="*/ 2206784 w 4413566"/>
                <a:gd name="connsiteY21" fmla="*/ 1141368 h 1455510"/>
                <a:gd name="connsiteX22" fmla="*/ 41024 w 4413566"/>
                <a:gd name="connsiteY22" fmla="*/ 1426917 h 1455510"/>
                <a:gd name="connsiteX23" fmla="*/ 0 w 4413566"/>
                <a:gd name="connsiteY23" fmla="*/ 1455510 h 1455510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26561 w 4413566"/>
                <a:gd name="connsiteY3" fmla="*/ 190608 h 1348304"/>
                <a:gd name="connsiteX4" fmla="*/ 610259 w 4413566"/>
                <a:gd name="connsiteY4" fmla="*/ 229852 h 1348304"/>
                <a:gd name="connsiteX5" fmla="*/ 547920 w 4413566"/>
                <a:gd name="connsiteY5" fmla="*/ 365602 h 1348304"/>
                <a:gd name="connsiteX6" fmla="*/ 551792 w 4413566"/>
                <a:gd name="connsiteY6" fmla="*/ 365602 h 1348304"/>
                <a:gd name="connsiteX7" fmla="*/ 585345 w 4413566"/>
                <a:gd name="connsiteY7" fmla="*/ 292046 h 1348304"/>
                <a:gd name="connsiteX8" fmla="*/ 2206784 w 4413566"/>
                <a:gd name="connsiteY8" fmla="*/ 0 h 1348304"/>
                <a:gd name="connsiteX9" fmla="*/ 3828223 w 4413566"/>
                <a:gd name="connsiteY9" fmla="*/ 292046 h 1348304"/>
                <a:gd name="connsiteX10" fmla="*/ 3861776 w 4413566"/>
                <a:gd name="connsiteY10" fmla="*/ 365602 h 1348304"/>
                <a:gd name="connsiteX11" fmla="*/ 3865647 w 4413566"/>
                <a:gd name="connsiteY11" fmla="*/ 365602 h 1348304"/>
                <a:gd name="connsiteX12" fmla="*/ 3803308 w 4413566"/>
                <a:gd name="connsiteY12" fmla="*/ 229852 h 1348304"/>
                <a:gd name="connsiteX13" fmla="*/ 3787016 w 4413566"/>
                <a:gd name="connsiteY13" fmla="*/ 190630 h 1348304"/>
                <a:gd name="connsiteX14" fmla="*/ 3914645 w 4413566"/>
                <a:gd name="connsiteY14" fmla="*/ 472301 h 1348304"/>
                <a:gd name="connsiteX15" fmla="*/ 4385777 w 4413566"/>
                <a:gd name="connsiteY15" fmla="*/ 1309578 h 1348304"/>
                <a:gd name="connsiteX16" fmla="*/ 4413566 w 4413566"/>
                <a:gd name="connsiteY16" fmla="*/ 1348302 h 1348304"/>
                <a:gd name="connsiteX17" fmla="*/ 4372544 w 4413566"/>
                <a:gd name="connsiteY17" fmla="*/ 1319711 h 1348304"/>
                <a:gd name="connsiteX18" fmla="*/ 2206784 w 4413566"/>
                <a:gd name="connsiteY18" fmla="*/ 1034162 h 1348304"/>
                <a:gd name="connsiteX19" fmla="*/ 41024 w 4413566"/>
                <a:gd name="connsiteY19" fmla="*/ 1319711 h 1348304"/>
                <a:gd name="connsiteX20" fmla="*/ 0 w 4413566"/>
                <a:gd name="connsiteY20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10259 w 4413566"/>
                <a:gd name="connsiteY3" fmla="*/ 229852 h 1348304"/>
                <a:gd name="connsiteX4" fmla="*/ 547920 w 4413566"/>
                <a:gd name="connsiteY4" fmla="*/ 365602 h 1348304"/>
                <a:gd name="connsiteX5" fmla="*/ 551792 w 4413566"/>
                <a:gd name="connsiteY5" fmla="*/ 365602 h 1348304"/>
                <a:gd name="connsiteX6" fmla="*/ 585345 w 4413566"/>
                <a:gd name="connsiteY6" fmla="*/ 292046 h 1348304"/>
                <a:gd name="connsiteX7" fmla="*/ 2206784 w 4413566"/>
                <a:gd name="connsiteY7" fmla="*/ 0 h 1348304"/>
                <a:gd name="connsiteX8" fmla="*/ 3828223 w 4413566"/>
                <a:gd name="connsiteY8" fmla="*/ 292046 h 1348304"/>
                <a:gd name="connsiteX9" fmla="*/ 3861776 w 4413566"/>
                <a:gd name="connsiteY9" fmla="*/ 365602 h 1348304"/>
                <a:gd name="connsiteX10" fmla="*/ 3865647 w 4413566"/>
                <a:gd name="connsiteY10" fmla="*/ 365602 h 1348304"/>
                <a:gd name="connsiteX11" fmla="*/ 3803308 w 4413566"/>
                <a:gd name="connsiteY11" fmla="*/ 229852 h 1348304"/>
                <a:gd name="connsiteX12" fmla="*/ 3787016 w 4413566"/>
                <a:gd name="connsiteY12" fmla="*/ 190630 h 1348304"/>
                <a:gd name="connsiteX13" fmla="*/ 3914645 w 4413566"/>
                <a:gd name="connsiteY13" fmla="*/ 472301 h 1348304"/>
                <a:gd name="connsiteX14" fmla="*/ 4385777 w 4413566"/>
                <a:gd name="connsiteY14" fmla="*/ 1309578 h 1348304"/>
                <a:gd name="connsiteX15" fmla="*/ 4413566 w 4413566"/>
                <a:gd name="connsiteY15" fmla="*/ 1348302 h 1348304"/>
                <a:gd name="connsiteX16" fmla="*/ 4372544 w 4413566"/>
                <a:gd name="connsiteY16" fmla="*/ 1319711 h 1348304"/>
                <a:gd name="connsiteX17" fmla="*/ 2206784 w 4413566"/>
                <a:gd name="connsiteY17" fmla="*/ 1034162 h 1348304"/>
                <a:gd name="connsiteX18" fmla="*/ 41024 w 4413566"/>
                <a:gd name="connsiteY18" fmla="*/ 1319711 h 1348304"/>
                <a:gd name="connsiteX19" fmla="*/ 0 w 4413566"/>
                <a:gd name="connsiteY19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51792 w 4413566"/>
                <a:gd name="connsiteY4" fmla="*/ 365602 h 1348304"/>
                <a:gd name="connsiteX5" fmla="*/ 585345 w 4413566"/>
                <a:gd name="connsiteY5" fmla="*/ 292046 h 1348304"/>
                <a:gd name="connsiteX6" fmla="*/ 2206784 w 4413566"/>
                <a:gd name="connsiteY6" fmla="*/ 0 h 1348304"/>
                <a:gd name="connsiteX7" fmla="*/ 3828223 w 4413566"/>
                <a:gd name="connsiteY7" fmla="*/ 292046 h 1348304"/>
                <a:gd name="connsiteX8" fmla="*/ 3861776 w 4413566"/>
                <a:gd name="connsiteY8" fmla="*/ 365602 h 1348304"/>
                <a:gd name="connsiteX9" fmla="*/ 3865647 w 4413566"/>
                <a:gd name="connsiteY9" fmla="*/ 365602 h 1348304"/>
                <a:gd name="connsiteX10" fmla="*/ 3803308 w 4413566"/>
                <a:gd name="connsiteY10" fmla="*/ 229852 h 1348304"/>
                <a:gd name="connsiteX11" fmla="*/ 3787016 w 4413566"/>
                <a:gd name="connsiteY11" fmla="*/ 190630 h 1348304"/>
                <a:gd name="connsiteX12" fmla="*/ 3914645 w 4413566"/>
                <a:gd name="connsiteY12" fmla="*/ 472301 h 1348304"/>
                <a:gd name="connsiteX13" fmla="*/ 4385777 w 4413566"/>
                <a:gd name="connsiteY13" fmla="*/ 1309578 h 1348304"/>
                <a:gd name="connsiteX14" fmla="*/ 4413566 w 4413566"/>
                <a:gd name="connsiteY14" fmla="*/ 1348302 h 1348304"/>
                <a:gd name="connsiteX15" fmla="*/ 4372544 w 4413566"/>
                <a:gd name="connsiteY15" fmla="*/ 1319711 h 1348304"/>
                <a:gd name="connsiteX16" fmla="*/ 2206784 w 4413566"/>
                <a:gd name="connsiteY16" fmla="*/ 1034162 h 1348304"/>
                <a:gd name="connsiteX17" fmla="*/ 41024 w 4413566"/>
                <a:gd name="connsiteY17" fmla="*/ 1319711 h 1348304"/>
                <a:gd name="connsiteX18" fmla="*/ 0 w 4413566"/>
                <a:gd name="connsiteY18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787016 w 4413566"/>
                <a:gd name="connsiteY10" fmla="*/ 190630 h 1348304"/>
                <a:gd name="connsiteX11" fmla="*/ 3914645 w 4413566"/>
                <a:gd name="connsiteY11" fmla="*/ 472301 h 1348304"/>
                <a:gd name="connsiteX12" fmla="*/ 4385777 w 4413566"/>
                <a:gd name="connsiteY12" fmla="*/ 1309578 h 1348304"/>
                <a:gd name="connsiteX13" fmla="*/ 4413566 w 4413566"/>
                <a:gd name="connsiteY13" fmla="*/ 1348302 h 1348304"/>
                <a:gd name="connsiteX14" fmla="*/ 4372544 w 4413566"/>
                <a:gd name="connsiteY14" fmla="*/ 1319711 h 1348304"/>
                <a:gd name="connsiteX15" fmla="*/ 2206784 w 4413566"/>
                <a:gd name="connsiteY15" fmla="*/ 1034162 h 1348304"/>
                <a:gd name="connsiteX16" fmla="*/ 41024 w 4413566"/>
                <a:gd name="connsiteY16" fmla="*/ 1319711 h 1348304"/>
                <a:gd name="connsiteX17" fmla="*/ 0 w 4413566"/>
                <a:gd name="connsiteY17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914645 w 4413566"/>
                <a:gd name="connsiteY10" fmla="*/ 472301 h 1348304"/>
                <a:gd name="connsiteX11" fmla="*/ 4385777 w 4413566"/>
                <a:gd name="connsiteY11" fmla="*/ 1309578 h 1348304"/>
                <a:gd name="connsiteX12" fmla="*/ 4413566 w 4413566"/>
                <a:gd name="connsiteY12" fmla="*/ 1348302 h 1348304"/>
                <a:gd name="connsiteX13" fmla="*/ 4372544 w 4413566"/>
                <a:gd name="connsiteY13" fmla="*/ 1319711 h 1348304"/>
                <a:gd name="connsiteX14" fmla="*/ 2206784 w 4413566"/>
                <a:gd name="connsiteY14" fmla="*/ 1034162 h 1348304"/>
                <a:gd name="connsiteX15" fmla="*/ 41024 w 4413566"/>
                <a:gd name="connsiteY15" fmla="*/ 1319711 h 1348304"/>
                <a:gd name="connsiteX16" fmla="*/ 0 w 4413566"/>
                <a:gd name="connsiteY16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914645 w 4413566"/>
                <a:gd name="connsiteY9" fmla="*/ 472301 h 1348304"/>
                <a:gd name="connsiteX10" fmla="*/ 4385777 w 4413566"/>
                <a:gd name="connsiteY10" fmla="*/ 1309578 h 1348304"/>
                <a:gd name="connsiteX11" fmla="*/ 4413566 w 4413566"/>
                <a:gd name="connsiteY11" fmla="*/ 1348302 h 1348304"/>
                <a:gd name="connsiteX12" fmla="*/ 4372544 w 4413566"/>
                <a:gd name="connsiteY12" fmla="*/ 1319711 h 1348304"/>
                <a:gd name="connsiteX13" fmla="*/ 2206784 w 4413566"/>
                <a:gd name="connsiteY13" fmla="*/ 1034162 h 1348304"/>
                <a:gd name="connsiteX14" fmla="*/ 41024 w 4413566"/>
                <a:gd name="connsiteY14" fmla="*/ 1319711 h 1348304"/>
                <a:gd name="connsiteX15" fmla="*/ 0 w 4413566"/>
                <a:gd name="connsiteY15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914645 w 4413566"/>
                <a:gd name="connsiteY8" fmla="*/ 472301 h 1348304"/>
                <a:gd name="connsiteX9" fmla="*/ 4385777 w 4413566"/>
                <a:gd name="connsiteY9" fmla="*/ 1309578 h 1348304"/>
                <a:gd name="connsiteX10" fmla="*/ 4413566 w 4413566"/>
                <a:gd name="connsiteY10" fmla="*/ 1348302 h 1348304"/>
                <a:gd name="connsiteX11" fmla="*/ 4372544 w 4413566"/>
                <a:gd name="connsiteY11" fmla="*/ 1319711 h 1348304"/>
                <a:gd name="connsiteX12" fmla="*/ 2206784 w 4413566"/>
                <a:gd name="connsiteY12" fmla="*/ 1034162 h 1348304"/>
                <a:gd name="connsiteX13" fmla="*/ 41024 w 4413566"/>
                <a:gd name="connsiteY13" fmla="*/ 1319711 h 1348304"/>
                <a:gd name="connsiteX14" fmla="*/ 0 w 4413566"/>
                <a:gd name="connsiteY14" fmla="*/ 1348304 h 13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3566" h="1348304">
                  <a:moveTo>
                    <a:pt x="0" y="1348304"/>
                  </a:moveTo>
                  <a:lnTo>
                    <a:pt x="27790" y="1309578"/>
                  </a:lnTo>
                  <a:cubicBezTo>
                    <a:pt x="189464" y="1069164"/>
                    <a:pt x="348304" y="787401"/>
                    <a:pt x="498921" y="472301"/>
                  </a:cubicBezTo>
                  <a:lnTo>
                    <a:pt x="547920" y="365602"/>
                  </a:lnTo>
                  <a:lnTo>
                    <a:pt x="585345" y="292046"/>
                  </a:lnTo>
                  <a:cubicBezTo>
                    <a:pt x="739673" y="125376"/>
                    <a:pt x="1406975" y="0"/>
                    <a:pt x="2206784" y="0"/>
                  </a:cubicBezTo>
                  <a:cubicBezTo>
                    <a:pt x="3006592" y="0"/>
                    <a:pt x="3673894" y="125376"/>
                    <a:pt x="3828223" y="292046"/>
                  </a:cubicBezTo>
                  <a:lnTo>
                    <a:pt x="3861776" y="365602"/>
                  </a:lnTo>
                  <a:lnTo>
                    <a:pt x="3914645" y="472301"/>
                  </a:lnTo>
                  <a:cubicBezTo>
                    <a:pt x="4065263" y="787401"/>
                    <a:pt x="4224103" y="1069164"/>
                    <a:pt x="4385777" y="1309578"/>
                  </a:cubicBezTo>
                  <a:lnTo>
                    <a:pt x="4413566" y="1348302"/>
                  </a:lnTo>
                  <a:lnTo>
                    <a:pt x="4372544" y="1319711"/>
                  </a:lnTo>
                  <a:cubicBezTo>
                    <a:pt x="4085426" y="1154278"/>
                    <a:pt x="3224378" y="1034162"/>
                    <a:pt x="2206784" y="1034162"/>
                  </a:cubicBezTo>
                  <a:cubicBezTo>
                    <a:pt x="1189190" y="1034162"/>
                    <a:pt x="328142" y="1154278"/>
                    <a:pt x="41024" y="1319711"/>
                  </a:cubicBezTo>
                  <a:lnTo>
                    <a:pt x="0" y="1348304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13923241-D8D6-40E8-BD53-0A21BA72A5B6}"/>
                </a:ext>
              </a:extLst>
            </p:cNvPr>
            <p:cNvSpPr/>
            <p:nvPr/>
          </p:nvSpPr>
          <p:spPr>
            <a:xfrm rot="10800000">
              <a:off x="2032618" y="5591848"/>
              <a:ext cx="1395889" cy="957698"/>
            </a:xfrm>
            <a:custGeom>
              <a:avLst/>
              <a:gdLst>
                <a:gd name="connsiteX0" fmla="*/ 1501868 w 1501868"/>
                <a:gd name="connsiteY0" fmla="*/ 1278640 h 1278640"/>
                <a:gd name="connsiteX1" fmla="*/ 1500696 w 1501868"/>
                <a:gd name="connsiteY1" fmla="*/ 1278640 h 1278640"/>
                <a:gd name="connsiteX2" fmla="*/ 1500743 w 1501868"/>
                <a:gd name="connsiteY2" fmla="*/ 1278489 h 1278640"/>
                <a:gd name="connsiteX3" fmla="*/ 750935 w 1501868"/>
                <a:gd name="connsiteY3" fmla="*/ 1034344 h 1278640"/>
                <a:gd name="connsiteX4" fmla="*/ 1127 w 1501868"/>
                <a:gd name="connsiteY4" fmla="*/ 1278489 h 1278640"/>
                <a:gd name="connsiteX5" fmla="*/ 1174 w 1501868"/>
                <a:gd name="connsiteY5" fmla="*/ 1278640 h 1278640"/>
                <a:gd name="connsiteX6" fmla="*/ 0 w 1501868"/>
                <a:gd name="connsiteY6" fmla="*/ 1278640 h 1278640"/>
                <a:gd name="connsiteX7" fmla="*/ 19496 w 1501868"/>
                <a:gd name="connsiteY7" fmla="*/ 1117332 h 1278640"/>
                <a:gd name="connsiteX8" fmla="*/ 62243 w 1501868"/>
                <a:gd name="connsiteY8" fmla="*/ 236055 h 1278640"/>
                <a:gd name="connsiteX9" fmla="*/ 60969 w 1501868"/>
                <a:gd name="connsiteY9" fmla="*/ 204385 h 1278640"/>
                <a:gd name="connsiteX10" fmla="*/ 60563 w 1501868"/>
                <a:gd name="connsiteY10" fmla="*/ 203200 h 1278640"/>
                <a:gd name="connsiteX11" fmla="*/ 750935 w 1501868"/>
                <a:gd name="connsiteY11" fmla="*/ 0 h 1278640"/>
                <a:gd name="connsiteX12" fmla="*/ 1441307 w 1501868"/>
                <a:gd name="connsiteY12" fmla="*/ 203200 h 1278640"/>
                <a:gd name="connsiteX13" fmla="*/ 1440899 w 1501868"/>
                <a:gd name="connsiteY13" fmla="*/ 204391 h 1278640"/>
                <a:gd name="connsiteX14" fmla="*/ 1439625 w 1501868"/>
                <a:gd name="connsiteY14" fmla="*/ 236055 h 1278640"/>
                <a:gd name="connsiteX15" fmla="*/ 1482372 w 1501868"/>
                <a:gd name="connsiteY15" fmla="*/ 1117332 h 1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1868" h="1278640">
                  <a:moveTo>
                    <a:pt x="1501868" y="1278640"/>
                  </a:moveTo>
                  <a:lnTo>
                    <a:pt x="1500696" y="1278640"/>
                  </a:lnTo>
                  <a:lnTo>
                    <a:pt x="1500743" y="1278489"/>
                  </a:lnTo>
                  <a:cubicBezTo>
                    <a:pt x="1500743" y="1143651"/>
                    <a:pt x="1165043" y="1034344"/>
                    <a:pt x="750935" y="1034344"/>
                  </a:cubicBezTo>
                  <a:cubicBezTo>
                    <a:pt x="336827" y="1034344"/>
                    <a:pt x="1127" y="1143651"/>
                    <a:pt x="1127" y="1278489"/>
                  </a:cubicBezTo>
                  <a:lnTo>
                    <a:pt x="1174" y="1278640"/>
                  </a:lnTo>
                  <a:lnTo>
                    <a:pt x="0" y="1278640"/>
                  </a:lnTo>
                  <a:lnTo>
                    <a:pt x="19496" y="1117332"/>
                  </a:lnTo>
                  <a:cubicBezTo>
                    <a:pt x="51916" y="804003"/>
                    <a:pt x="66018" y="508092"/>
                    <a:pt x="62243" y="236055"/>
                  </a:cubicBezTo>
                  <a:lnTo>
                    <a:pt x="60969" y="204385"/>
                  </a:lnTo>
                  <a:lnTo>
                    <a:pt x="60563" y="203200"/>
                  </a:lnTo>
                  <a:cubicBezTo>
                    <a:pt x="60563" y="90976"/>
                    <a:pt x="369653" y="0"/>
                    <a:pt x="750935" y="0"/>
                  </a:cubicBezTo>
                  <a:cubicBezTo>
                    <a:pt x="1132217" y="0"/>
                    <a:pt x="1441307" y="90976"/>
                    <a:pt x="1441307" y="203200"/>
                  </a:cubicBezTo>
                  <a:lnTo>
                    <a:pt x="1440899" y="204391"/>
                  </a:lnTo>
                  <a:lnTo>
                    <a:pt x="1439625" y="236055"/>
                  </a:lnTo>
                  <a:cubicBezTo>
                    <a:pt x="1435850" y="508092"/>
                    <a:pt x="1449952" y="804003"/>
                    <a:pt x="1482372" y="1117332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538D3BF2-4700-40CD-BCD4-AB5A6180F144}"/>
                </a:ext>
              </a:extLst>
            </p:cNvPr>
            <p:cNvSpPr/>
            <p:nvPr/>
          </p:nvSpPr>
          <p:spPr>
            <a:xfrm rot="10800000">
              <a:off x="3106149" y="2571480"/>
              <a:ext cx="1281597" cy="3950208"/>
            </a:xfrm>
            <a:custGeom>
              <a:avLst/>
              <a:gdLst>
                <a:gd name="connsiteX0" fmla="*/ 0 w 1281597"/>
                <a:gd name="connsiteY0" fmla="*/ 3950208 h 3950208"/>
                <a:gd name="connsiteX1" fmla="*/ 23800 w 1281597"/>
                <a:gd name="connsiteY1" fmla="*/ 3915114 h 3950208"/>
                <a:gd name="connsiteX2" fmla="*/ 845709 w 1281597"/>
                <a:gd name="connsiteY2" fmla="*/ 2020018 h 3950208"/>
                <a:gd name="connsiteX3" fmla="*/ 1148433 w 1281597"/>
                <a:gd name="connsiteY3" fmla="*/ 216635 h 3950208"/>
                <a:gd name="connsiteX4" fmla="*/ 1150014 w 1281597"/>
                <a:gd name="connsiteY4" fmla="*/ 29285 h 3950208"/>
                <a:gd name="connsiteX5" fmla="*/ 1197630 w 1281597"/>
                <a:gd name="connsiteY5" fmla="*/ 15976 h 3950208"/>
                <a:gd name="connsiteX6" fmla="*/ 1281597 w 1281597"/>
                <a:gd name="connsiteY6" fmla="*/ 0 h 3950208"/>
                <a:gd name="connsiteX7" fmla="*/ 1280401 w 1281597"/>
                <a:gd name="connsiteY7" fmla="*/ 216638 h 3950208"/>
                <a:gd name="connsiteX8" fmla="*/ 1082251 w 1281597"/>
                <a:gd name="connsiteY8" fmla="*/ 2020020 h 3950208"/>
                <a:gd name="connsiteX9" fmla="*/ 620772 w 1281597"/>
                <a:gd name="connsiteY9" fmla="*/ 3722907 h 3950208"/>
                <a:gd name="connsiteX10" fmla="*/ 558334 w 1281597"/>
                <a:gd name="connsiteY10" fmla="*/ 3879775 h 3950208"/>
                <a:gd name="connsiteX11" fmla="*/ 478754 w 1281597"/>
                <a:gd name="connsiteY11" fmla="*/ 3886758 h 3950208"/>
                <a:gd name="connsiteX12" fmla="*/ 166821 w 1281597"/>
                <a:gd name="connsiteY12" fmla="*/ 3923927 h 3950208"/>
                <a:gd name="connsiteX13" fmla="*/ 51318 w 1281597"/>
                <a:gd name="connsiteY13" fmla="*/ 3942280 h 39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597" h="3950208">
                  <a:moveTo>
                    <a:pt x="0" y="3950208"/>
                  </a:moveTo>
                  <a:lnTo>
                    <a:pt x="23800" y="3915114"/>
                  </a:lnTo>
                  <a:cubicBezTo>
                    <a:pt x="338454" y="3422927"/>
                    <a:pt x="631755" y="2764428"/>
                    <a:pt x="845709" y="2020018"/>
                  </a:cubicBezTo>
                  <a:cubicBezTo>
                    <a:pt x="1032919" y="1368659"/>
                    <a:pt x="1132240" y="745947"/>
                    <a:pt x="1148433" y="216635"/>
                  </a:cubicBezTo>
                  <a:lnTo>
                    <a:pt x="1150014" y="29285"/>
                  </a:lnTo>
                  <a:lnTo>
                    <a:pt x="1197630" y="15976"/>
                  </a:lnTo>
                  <a:lnTo>
                    <a:pt x="1281597" y="0"/>
                  </a:lnTo>
                  <a:lnTo>
                    <a:pt x="1280401" y="216638"/>
                  </a:lnTo>
                  <a:cubicBezTo>
                    <a:pt x="1269802" y="745949"/>
                    <a:pt x="1204791" y="1368662"/>
                    <a:pt x="1082251" y="2020020"/>
                  </a:cubicBezTo>
                  <a:cubicBezTo>
                    <a:pt x="959713" y="2671379"/>
                    <a:pt x="797410" y="3256962"/>
                    <a:pt x="620772" y="3722907"/>
                  </a:cubicBezTo>
                  <a:lnTo>
                    <a:pt x="558334" y="3879775"/>
                  </a:lnTo>
                  <a:lnTo>
                    <a:pt x="478754" y="3886758"/>
                  </a:lnTo>
                  <a:cubicBezTo>
                    <a:pt x="366624" y="3897698"/>
                    <a:pt x="262175" y="3910156"/>
                    <a:pt x="166821" y="3923927"/>
                  </a:cubicBezTo>
                  <a:lnTo>
                    <a:pt x="51318" y="3942280"/>
                  </a:ln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E96E27-8CE2-43FF-A2DC-0F2F7E911280}"/>
                </a:ext>
              </a:extLst>
            </p:cNvPr>
            <p:cNvSpPr/>
            <p:nvPr/>
          </p:nvSpPr>
          <p:spPr>
            <a:xfrm>
              <a:off x="622870" y="2078130"/>
              <a:ext cx="4215715" cy="607332"/>
            </a:xfrm>
            <a:prstGeom prst="ellipse">
              <a:avLst/>
            </a:pr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34D029-469F-43BB-B9C4-2D15CFD84C80}"/>
                </a:ext>
              </a:extLst>
            </p:cNvPr>
            <p:cNvSpPr/>
            <p:nvPr/>
          </p:nvSpPr>
          <p:spPr>
            <a:xfrm>
              <a:off x="1317253" y="2213213"/>
              <a:ext cx="2826947" cy="372110"/>
            </a:xfrm>
            <a:prstGeom prst="ellipse">
              <a:avLst/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A4811-2814-403F-8ECE-FEFE68481AC9}"/>
                </a:ext>
              </a:extLst>
            </p:cNvPr>
            <p:cNvSpPr txBox="1"/>
            <p:nvPr/>
          </p:nvSpPr>
          <p:spPr>
            <a:xfrm>
              <a:off x="1989671" y="2861512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2AE37E-EE67-4B07-9360-DE7000F85D5B}"/>
                </a:ext>
              </a:extLst>
            </p:cNvPr>
            <p:cNvSpPr txBox="1"/>
            <p:nvPr/>
          </p:nvSpPr>
          <p:spPr>
            <a:xfrm>
              <a:off x="2039077" y="3627263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50CDFB-2C19-4E1B-9F1E-051252BC306D}"/>
                </a:ext>
              </a:extLst>
            </p:cNvPr>
            <p:cNvSpPr txBox="1"/>
            <p:nvPr/>
          </p:nvSpPr>
          <p:spPr>
            <a:xfrm>
              <a:off x="2060338" y="4393014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250E0B-0D5E-4BA6-86A4-D80D648A8039}"/>
                </a:ext>
              </a:extLst>
            </p:cNvPr>
            <p:cNvSpPr txBox="1"/>
            <p:nvPr/>
          </p:nvSpPr>
          <p:spPr>
            <a:xfrm>
              <a:off x="2083661" y="5158765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7E3930-7351-4801-871C-E39371319300}"/>
                </a:ext>
              </a:extLst>
            </p:cNvPr>
            <p:cNvSpPr txBox="1"/>
            <p:nvPr/>
          </p:nvSpPr>
          <p:spPr>
            <a:xfrm>
              <a:off x="2096282" y="5924516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2A0E1C-DFCE-4A4B-97AF-2F0AFDC30166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42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2"/>
          <a:stretch/>
        </p:blipFill>
        <p:spPr>
          <a:xfrm>
            <a:off x="16000" y="985188"/>
            <a:ext cx="12160000" cy="5863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399245" y="132522"/>
            <a:ext cx="11776755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47732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6B2-BC7C-4DD5-A7ED-A26578DB5C55}"/>
              </a:ext>
            </a:extLst>
          </p:cNvPr>
          <p:cNvSpPr/>
          <p:nvPr/>
        </p:nvSpPr>
        <p:spPr>
          <a:xfrm>
            <a:off x="6139135" y="3043818"/>
            <a:ext cx="4735612" cy="2921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78C86C-8CBC-4D86-AB7A-40D6BFCCBF51}"/>
              </a:ext>
            </a:extLst>
          </p:cNvPr>
          <p:cNvSpPr txBox="1"/>
          <p:nvPr/>
        </p:nvSpPr>
        <p:spPr>
          <a:xfrm>
            <a:off x="6139135" y="4022200"/>
            <a:ext cx="4458914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Idea submitted in portal with savings roughly quantified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3F36D-BB9E-45DB-AB6B-6E5C52A66E8D}"/>
              </a:ext>
            </a:extLst>
          </p:cNvPr>
          <p:cNvSpPr txBox="1"/>
          <p:nvPr/>
        </p:nvSpPr>
        <p:spPr>
          <a:xfrm>
            <a:off x="7186562" y="2596877"/>
            <a:ext cx="2696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IL1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56C58-5A21-41BF-99F9-7894058E888C}"/>
              </a:ext>
            </a:extLst>
          </p:cNvPr>
          <p:cNvGrpSpPr/>
          <p:nvPr/>
        </p:nvGrpSpPr>
        <p:grpSpPr>
          <a:xfrm>
            <a:off x="932965" y="1601232"/>
            <a:ext cx="3533658" cy="4818922"/>
            <a:chOff x="932965" y="1601232"/>
            <a:chExt cx="3533658" cy="48189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8D1BA92-8939-4DE1-A299-5E31E888B467}"/>
                </a:ext>
              </a:extLst>
            </p:cNvPr>
            <p:cNvGrpSpPr/>
            <p:nvPr/>
          </p:nvGrpSpPr>
          <p:grpSpPr>
            <a:xfrm>
              <a:off x="932965" y="2622873"/>
              <a:ext cx="3533658" cy="3797281"/>
              <a:chOff x="622870" y="2078130"/>
              <a:chExt cx="4215715" cy="4471416"/>
            </a:xfrm>
          </p:grpSpPr>
          <p:sp>
            <p:nvSpPr>
              <p:cNvPr id="26" name="Freeform 53">
                <a:extLst>
                  <a:ext uri="{FF2B5EF4-FFF2-40B4-BE49-F238E27FC236}">
                    <a16:creationId xmlns:a16="http://schemas.microsoft.com/office/drawing/2014/main" id="{CE7208F5-8912-4F0E-AC4D-9B4085A7AACD}"/>
                  </a:ext>
                </a:extLst>
              </p:cNvPr>
              <p:cNvSpPr/>
              <p:nvPr/>
            </p:nvSpPr>
            <p:spPr>
              <a:xfrm rot="10800000">
                <a:off x="3047068" y="2568915"/>
                <a:ext cx="1031313" cy="3950208"/>
              </a:xfrm>
              <a:custGeom>
                <a:avLst/>
                <a:gdLst>
                  <a:gd name="connsiteX0" fmla="*/ 0 w 1342943"/>
                  <a:gd name="connsiteY0" fmla="*/ 5283193 h 5283193"/>
                  <a:gd name="connsiteX1" fmla="*/ 24939 w 1342943"/>
                  <a:gd name="connsiteY1" fmla="*/ 5236257 h 5283193"/>
                  <a:gd name="connsiteX2" fmla="*/ 886190 w 1342943"/>
                  <a:gd name="connsiteY2" fmla="*/ 2701666 h 5283193"/>
                  <a:gd name="connsiteX3" fmla="*/ 1203405 w 1342943"/>
                  <a:gd name="connsiteY3" fmla="*/ 289738 h 5283193"/>
                  <a:gd name="connsiteX4" fmla="*/ 1205061 w 1342943"/>
                  <a:gd name="connsiteY4" fmla="*/ 39167 h 5283193"/>
                  <a:gd name="connsiteX5" fmla="*/ 1254957 w 1342943"/>
                  <a:gd name="connsiteY5" fmla="*/ 21367 h 5283193"/>
                  <a:gd name="connsiteX6" fmla="*/ 1342943 w 1342943"/>
                  <a:gd name="connsiteY6" fmla="*/ 0 h 5283193"/>
                  <a:gd name="connsiteX7" fmla="*/ 1341690 w 1342943"/>
                  <a:gd name="connsiteY7" fmla="*/ 289741 h 5283193"/>
                  <a:gd name="connsiteX8" fmla="*/ 1134055 w 1342943"/>
                  <a:gd name="connsiteY8" fmla="*/ 2701669 h 5283193"/>
                  <a:gd name="connsiteX9" fmla="*/ 650486 w 1342943"/>
                  <a:gd name="connsiteY9" fmla="*/ 4979190 h 5283193"/>
                  <a:gd name="connsiteX10" fmla="*/ 583417 w 1342943"/>
                  <a:gd name="connsiteY10" fmla="*/ 5194260 h 5283193"/>
                  <a:gd name="connsiteX11" fmla="*/ 475225 w 1342943"/>
                  <a:gd name="connsiteY11" fmla="*/ 5206040 h 5283193"/>
                  <a:gd name="connsiteX12" fmla="*/ 139610 w 1342943"/>
                  <a:gd name="connsiteY12" fmla="*/ 5255665 h 528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2943" h="5283193">
                    <a:moveTo>
                      <a:pt x="0" y="5283193"/>
                    </a:moveTo>
                    <a:lnTo>
                      <a:pt x="24939" y="5236257"/>
                    </a:lnTo>
                    <a:cubicBezTo>
                      <a:pt x="354655" y="4577982"/>
                      <a:pt x="661995" y="3697275"/>
                      <a:pt x="886190" y="2701666"/>
                    </a:cubicBezTo>
                    <a:cubicBezTo>
                      <a:pt x="1082361" y="1830509"/>
                      <a:pt x="1186437" y="997664"/>
                      <a:pt x="1203405" y="289738"/>
                    </a:cubicBezTo>
                    <a:lnTo>
                      <a:pt x="1205061" y="39167"/>
                    </a:lnTo>
                    <a:lnTo>
                      <a:pt x="1254957" y="21367"/>
                    </a:lnTo>
                    <a:lnTo>
                      <a:pt x="1342943" y="0"/>
                    </a:lnTo>
                    <a:lnTo>
                      <a:pt x="1341690" y="289741"/>
                    </a:lnTo>
                    <a:cubicBezTo>
                      <a:pt x="1330583" y="997667"/>
                      <a:pt x="1262460" y="1830512"/>
                      <a:pt x="1134055" y="2701669"/>
                    </a:cubicBezTo>
                    <a:cubicBezTo>
                      <a:pt x="1005651" y="3572827"/>
                      <a:pt x="835579" y="4356013"/>
                      <a:pt x="650486" y="4979190"/>
                    </a:cubicBezTo>
                    <a:lnTo>
                      <a:pt x="583417" y="5194260"/>
                    </a:lnTo>
                    <a:lnTo>
                      <a:pt x="475225" y="5206040"/>
                    </a:lnTo>
                    <a:cubicBezTo>
                      <a:pt x="354582" y="5220646"/>
                      <a:pt x="242203" y="5237279"/>
                      <a:pt x="139610" y="5255665"/>
                    </a:cubicBezTo>
                    <a:close/>
                  </a:path>
                </a:pathLst>
              </a:custGeom>
              <a:solidFill>
                <a:sysClr val="window" lastClr="FFFFFF">
                  <a:alpha val="28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69">
                <a:extLst>
                  <a:ext uri="{FF2B5EF4-FFF2-40B4-BE49-F238E27FC236}">
                    <a16:creationId xmlns:a16="http://schemas.microsoft.com/office/drawing/2014/main" id="{A1BE055B-34CB-4C4F-A1E4-20CE4958A810}"/>
                  </a:ext>
                </a:extLst>
              </p:cNvPr>
              <p:cNvSpPr/>
              <p:nvPr/>
            </p:nvSpPr>
            <p:spPr>
              <a:xfrm rot="10800000">
                <a:off x="1858229" y="4785161"/>
                <a:ext cx="1744668" cy="989663"/>
              </a:xfrm>
              <a:custGeom>
                <a:avLst/>
                <a:gdLst>
                  <a:gd name="connsiteX0" fmla="*/ 249718 w 1877126"/>
                  <a:gd name="connsiteY0" fmla="*/ 27848 h 2151276"/>
                  <a:gd name="connsiteX1" fmla="*/ 248598 w 1877126"/>
                  <a:gd name="connsiteY1" fmla="*/ 1 h 2151276"/>
                  <a:gd name="connsiteX2" fmla="*/ 248598 w 1877126"/>
                  <a:gd name="connsiteY2" fmla="*/ 0 h 2151276"/>
                  <a:gd name="connsiteX3" fmla="*/ 238214 w 1877126"/>
                  <a:gd name="connsiteY3" fmla="*/ 507182 h 2151276"/>
                  <a:gd name="connsiteX4" fmla="*/ 242944 w 1877126"/>
                  <a:gd name="connsiteY4" fmla="*/ 409270 h 2151276"/>
                  <a:gd name="connsiteX5" fmla="*/ 242072 w 1877126"/>
                  <a:gd name="connsiteY5" fmla="*/ 456825 h 2151276"/>
                  <a:gd name="connsiteX6" fmla="*/ 1638913 w 1877126"/>
                  <a:gd name="connsiteY6" fmla="*/ 507183 h 2151276"/>
                  <a:gd name="connsiteX7" fmla="*/ 1635054 w 1877126"/>
                  <a:gd name="connsiteY7" fmla="*/ 456825 h 2151276"/>
                  <a:gd name="connsiteX8" fmla="*/ 1634182 w 1877126"/>
                  <a:gd name="connsiteY8" fmla="*/ 409270 h 2151276"/>
                  <a:gd name="connsiteX9" fmla="*/ 1877126 w 1877126"/>
                  <a:gd name="connsiteY9" fmla="*/ 2151276 h 2151276"/>
                  <a:gd name="connsiteX10" fmla="*/ 1875772 w 1877126"/>
                  <a:gd name="connsiteY10" fmla="*/ 2151276 h 2151276"/>
                  <a:gd name="connsiteX11" fmla="*/ 1875824 w 1877126"/>
                  <a:gd name="connsiteY11" fmla="*/ 2151120 h 2151276"/>
                  <a:gd name="connsiteX12" fmla="*/ 938564 w 1877126"/>
                  <a:gd name="connsiteY12" fmla="*/ 1866284 h 2151276"/>
                  <a:gd name="connsiteX13" fmla="*/ 1304 w 1877126"/>
                  <a:gd name="connsiteY13" fmla="*/ 2151120 h 2151276"/>
                  <a:gd name="connsiteX14" fmla="*/ 1356 w 1877126"/>
                  <a:gd name="connsiteY14" fmla="*/ 2151276 h 2151276"/>
                  <a:gd name="connsiteX15" fmla="*/ 0 w 1877126"/>
                  <a:gd name="connsiteY15" fmla="*/ 2151276 h 2151276"/>
                  <a:gd name="connsiteX16" fmla="*/ 87655 w 1877126"/>
                  <a:gd name="connsiteY16" fmla="*/ 1728827 h 2151276"/>
                  <a:gd name="connsiteX17" fmla="*/ 207125 w 1877126"/>
                  <a:gd name="connsiteY17" fmla="*/ 912947 h 2151276"/>
                  <a:gd name="connsiteX18" fmla="*/ 207127 w 1877126"/>
                  <a:gd name="connsiteY18" fmla="*/ 912926 h 2151276"/>
                  <a:gd name="connsiteX19" fmla="*/ 207125 w 1877126"/>
                  <a:gd name="connsiteY19" fmla="*/ 912948 h 2151276"/>
                  <a:gd name="connsiteX20" fmla="*/ 187629 w 1877126"/>
                  <a:gd name="connsiteY20" fmla="*/ 1074256 h 2151276"/>
                  <a:gd name="connsiteX21" fmla="*/ 188803 w 1877126"/>
                  <a:gd name="connsiteY21" fmla="*/ 1074256 h 2151276"/>
                  <a:gd name="connsiteX22" fmla="*/ 188756 w 1877126"/>
                  <a:gd name="connsiteY22" fmla="*/ 1074105 h 2151276"/>
                  <a:gd name="connsiteX23" fmla="*/ 938564 w 1877126"/>
                  <a:gd name="connsiteY23" fmla="*/ 829960 h 2151276"/>
                  <a:gd name="connsiteX24" fmla="*/ 1688372 w 1877126"/>
                  <a:gd name="connsiteY24" fmla="*/ 1074105 h 2151276"/>
                  <a:gd name="connsiteX25" fmla="*/ 1688325 w 1877126"/>
                  <a:gd name="connsiteY25" fmla="*/ 1074256 h 2151276"/>
                  <a:gd name="connsiteX26" fmla="*/ 1689497 w 1877126"/>
                  <a:gd name="connsiteY26" fmla="*/ 1074256 h 2151276"/>
                  <a:gd name="connsiteX27" fmla="*/ 1670001 w 1877126"/>
                  <a:gd name="connsiteY27" fmla="*/ 912948 h 2151276"/>
                  <a:gd name="connsiteX28" fmla="*/ 1669999 w 1877126"/>
                  <a:gd name="connsiteY28" fmla="*/ 912919 h 2151276"/>
                  <a:gd name="connsiteX29" fmla="*/ 1670001 w 1877126"/>
                  <a:gd name="connsiteY29" fmla="*/ 912947 h 2151276"/>
                  <a:gd name="connsiteX30" fmla="*/ 1789472 w 1877126"/>
                  <a:gd name="connsiteY30" fmla="*/ 1728827 h 2151276"/>
                  <a:gd name="connsiteX0" fmla="*/ 249718 w 1877126"/>
                  <a:gd name="connsiteY0" fmla="*/ 27848 h 2151276"/>
                  <a:gd name="connsiteX1" fmla="*/ 248598 w 1877126"/>
                  <a:gd name="connsiteY1" fmla="*/ 1 h 2151276"/>
                  <a:gd name="connsiteX2" fmla="*/ 248598 w 1877126"/>
                  <a:gd name="connsiteY2" fmla="*/ 0 h 2151276"/>
                  <a:gd name="connsiteX3" fmla="*/ 249718 w 1877126"/>
                  <a:gd name="connsiteY3" fmla="*/ 27848 h 2151276"/>
                  <a:gd name="connsiteX4" fmla="*/ 238214 w 1877126"/>
                  <a:gd name="connsiteY4" fmla="*/ 507182 h 2151276"/>
                  <a:gd name="connsiteX5" fmla="*/ 242944 w 1877126"/>
                  <a:gd name="connsiteY5" fmla="*/ 409270 h 2151276"/>
                  <a:gd name="connsiteX6" fmla="*/ 242072 w 1877126"/>
                  <a:gd name="connsiteY6" fmla="*/ 456825 h 2151276"/>
                  <a:gd name="connsiteX7" fmla="*/ 238214 w 1877126"/>
                  <a:gd name="connsiteY7" fmla="*/ 507182 h 2151276"/>
                  <a:gd name="connsiteX8" fmla="*/ 1638913 w 1877126"/>
                  <a:gd name="connsiteY8" fmla="*/ 507183 h 2151276"/>
                  <a:gd name="connsiteX9" fmla="*/ 1635054 w 1877126"/>
                  <a:gd name="connsiteY9" fmla="*/ 456825 h 2151276"/>
                  <a:gd name="connsiteX10" fmla="*/ 1638913 w 1877126"/>
                  <a:gd name="connsiteY10" fmla="*/ 507183 h 2151276"/>
                  <a:gd name="connsiteX11" fmla="*/ 1877126 w 1877126"/>
                  <a:gd name="connsiteY11" fmla="*/ 2151276 h 2151276"/>
                  <a:gd name="connsiteX12" fmla="*/ 1875772 w 1877126"/>
                  <a:gd name="connsiteY12" fmla="*/ 2151276 h 2151276"/>
                  <a:gd name="connsiteX13" fmla="*/ 1875824 w 1877126"/>
                  <a:gd name="connsiteY13" fmla="*/ 2151120 h 2151276"/>
                  <a:gd name="connsiteX14" fmla="*/ 938564 w 1877126"/>
                  <a:gd name="connsiteY14" fmla="*/ 1866284 h 2151276"/>
                  <a:gd name="connsiteX15" fmla="*/ 1304 w 1877126"/>
                  <a:gd name="connsiteY15" fmla="*/ 2151120 h 2151276"/>
                  <a:gd name="connsiteX16" fmla="*/ 1356 w 1877126"/>
                  <a:gd name="connsiteY16" fmla="*/ 2151276 h 2151276"/>
                  <a:gd name="connsiteX17" fmla="*/ 0 w 1877126"/>
                  <a:gd name="connsiteY17" fmla="*/ 2151276 h 2151276"/>
                  <a:gd name="connsiteX18" fmla="*/ 87655 w 1877126"/>
                  <a:gd name="connsiteY18" fmla="*/ 1728827 h 2151276"/>
                  <a:gd name="connsiteX19" fmla="*/ 207125 w 1877126"/>
                  <a:gd name="connsiteY19" fmla="*/ 912947 h 2151276"/>
                  <a:gd name="connsiteX20" fmla="*/ 207127 w 1877126"/>
                  <a:gd name="connsiteY20" fmla="*/ 912926 h 2151276"/>
                  <a:gd name="connsiteX21" fmla="*/ 207125 w 1877126"/>
                  <a:gd name="connsiteY21" fmla="*/ 912948 h 2151276"/>
                  <a:gd name="connsiteX22" fmla="*/ 187629 w 1877126"/>
                  <a:gd name="connsiteY22" fmla="*/ 1074256 h 2151276"/>
                  <a:gd name="connsiteX23" fmla="*/ 188803 w 1877126"/>
                  <a:gd name="connsiteY23" fmla="*/ 1074256 h 2151276"/>
                  <a:gd name="connsiteX24" fmla="*/ 188756 w 1877126"/>
                  <a:gd name="connsiteY24" fmla="*/ 1074105 h 2151276"/>
                  <a:gd name="connsiteX25" fmla="*/ 938564 w 1877126"/>
                  <a:gd name="connsiteY25" fmla="*/ 829960 h 2151276"/>
                  <a:gd name="connsiteX26" fmla="*/ 1688372 w 1877126"/>
                  <a:gd name="connsiteY26" fmla="*/ 1074105 h 2151276"/>
                  <a:gd name="connsiteX27" fmla="*/ 1688325 w 1877126"/>
                  <a:gd name="connsiteY27" fmla="*/ 1074256 h 2151276"/>
                  <a:gd name="connsiteX28" fmla="*/ 1689497 w 1877126"/>
                  <a:gd name="connsiteY28" fmla="*/ 1074256 h 2151276"/>
                  <a:gd name="connsiteX29" fmla="*/ 1670001 w 1877126"/>
                  <a:gd name="connsiteY29" fmla="*/ 912948 h 2151276"/>
                  <a:gd name="connsiteX30" fmla="*/ 1669999 w 1877126"/>
                  <a:gd name="connsiteY30" fmla="*/ 912919 h 2151276"/>
                  <a:gd name="connsiteX31" fmla="*/ 1670001 w 1877126"/>
                  <a:gd name="connsiteY31" fmla="*/ 912947 h 2151276"/>
                  <a:gd name="connsiteX32" fmla="*/ 1789472 w 1877126"/>
                  <a:gd name="connsiteY32" fmla="*/ 1728827 h 2151276"/>
                  <a:gd name="connsiteX33" fmla="*/ 1877126 w 1877126"/>
                  <a:gd name="connsiteY33" fmla="*/ 2151276 h 2151276"/>
                  <a:gd name="connsiteX0" fmla="*/ 249718 w 1877126"/>
                  <a:gd name="connsiteY0" fmla="*/ 27848 h 2151276"/>
                  <a:gd name="connsiteX1" fmla="*/ 248598 w 1877126"/>
                  <a:gd name="connsiteY1" fmla="*/ 1 h 2151276"/>
                  <a:gd name="connsiteX2" fmla="*/ 248598 w 1877126"/>
                  <a:gd name="connsiteY2" fmla="*/ 0 h 2151276"/>
                  <a:gd name="connsiteX3" fmla="*/ 249718 w 1877126"/>
                  <a:gd name="connsiteY3" fmla="*/ 27848 h 2151276"/>
                  <a:gd name="connsiteX4" fmla="*/ 238214 w 1877126"/>
                  <a:gd name="connsiteY4" fmla="*/ 507182 h 2151276"/>
                  <a:gd name="connsiteX5" fmla="*/ 242944 w 1877126"/>
                  <a:gd name="connsiteY5" fmla="*/ 409270 h 2151276"/>
                  <a:gd name="connsiteX6" fmla="*/ 242072 w 1877126"/>
                  <a:gd name="connsiteY6" fmla="*/ 456825 h 2151276"/>
                  <a:gd name="connsiteX7" fmla="*/ 238214 w 1877126"/>
                  <a:gd name="connsiteY7" fmla="*/ 507182 h 2151276"/>
                  <a:gd name="connsiteX8" fmla="*/ 1877126 w 1877126"/>
                  <a:gd name="connsiteY8" fmla="*/ 2151276 h 2151276"/>
                  <a:gd name="connsiteX9" fmla="*/ 1875772 w 1877126"/>
                  <a:gd name="connsiteY9" fmla="*/ 2151276 h 2151276"/>
                  <a:gd name="connsiteX10" fmla="*/ 1875824 w 1877126"/>
                  <a:gd name="connsiteY10" fmla="*/ 2151120 h 2151276"/>
                  <a:gd name="connsiteX11" fmla="*/ 938564 w 1877126"/>
                  <a:gd name="connsiteY11" fmla="*/ 1866284 h 2151276"/>
                  <a:gd name="connsiteX12" fmla="*/ 1304 w 1877126"/>
                  <a:gd name="connsiteY12" fmla="*/ 2151120 h 2151276"/>
                  <a:gd name="connsiteX13" fmla="*/ 1356 w 1877126"/>
                  <a:gd name="connsiteY13" fmla="*/ 2151276 h 2151276"/>
                  <a:gd name="connsiteX14" fmla="*/ 0 w 1877126"/>
                  <a:gd name="connsiteY14" fmla="*/ 2151276 h 2151276"/>
                  <a:gd name="connsiteX15" fmla="*/ 87655 w 1877126"/>
                  <a:gd name="connsiteY15" fmla="*/ 1728827 h 2151276"/>
                  <a:gd name="connsiteX16" fmla="*/ 207125 w 1877126"/>
                  <a:gd name="connsiteY16" fmla="*/ 912947 h 2151276"/>
                  <a:gd name="connsiteX17" fmla="*/ 207127 w 1877126"/>
                  <a:gd name="connsiteY17" fmla="*/ 912926 h 2151276"/>
                  <a:gd name="connsiteX18" fmla="*/ 207125 w 1877126"/>
                  <a:gd name="connsiteY18" fmla="*/ 912948 h 2151276"/>
                  <a:gd name="connsiteX19" fmla="*/ 187629 w 1877126"/>
                  <a:gd name="connsiteY19" fmla="*/ 1074256 h 2151276"/>
                  <a:gd name="connsiteX20" fmla="*/ 188803 w 1877126"/>
                  <a:gd name="connsiteY20" fmla="*/ 1074256 h 2151276"/>
                  <a:gd name="connsiteX21" fmla="*/ 188756 w 1877126"/>
                  <a:gd name="connsiteY21" fmla="*/ 1074105 h 2151276"/>
                  <a:gd name="connsiteX22" fmla="*/ 938564 w 1877126"/>
                  <a:gd name="connsiteY22" fmla="*/ 829960 h 2151276"/>
                  <a:gd name="connsiteX23" fmla="*/ 1688372 w 1877126"/>
                  <a:gd name="connsiteY23" fmla="*/ 1074105 h 2151276"/>
                  <a:gd name="connsiteX24" fmla="*/ 1688325 w 1877126"/>
                  <a:gd name="connsiteY24" fmla="*/ 1074256 h 2151276"/>
                  <a:gd name="connsiteX25" fmla="*/ 1689497 w 1877126"/>
                  <a:gd name="connsiteY25" fmla="*/ 1074256 h 2151276"/>
                  <a:gd name="connsiteX26" fmla="*/ 1670001 w 1877126"/>
                  <a:gd name="connsiteY26" fmla="*/ 912948 h 2151276"/>
                  <a:gd name="connsiteX27" fmla="*/ 1669999 w 1877126"/>
                  <a:gd name="connsiteY27" fmla="*/ 912919 h 2151276"/>
                  <a:gd name="connsiteX28" fmla="*/ 1670001 w 1877126"/>
                  <a:gd name="connsiteY28" fmla="*/ 912947 h 2151276"/>
                  <a:gd name="connsiteX29" fmla="*/ 1789472 w 1877126"/>
                  <a:gd name="connsiteY29" fmla="*/ 1728827 h 2151276"/>
                  <a:gd name="connsiteX30" fmla="*/ 1877126 w 1877126"/>
                  <a:gd name="connsiteY30" fmla="*/ 2151276 h 2151276"/>
                  <a:gd name="connsiteX0" fmla="*/ 248598 w 1877126"/>
                  <a:gd name="connsiteY0" fmla="*/ 0 h 2151276"/>
                  <a:gd name="connsiteX1" fmla="*/ 248598 w 1877126"/>
                  <a:gd name="connsiteY1" fmla="*/ 1 h 2151276"/>
                  <a:gd name="connsiteX2" fmla="*/ 248598 w 1877126"/>
                  <a:gd name="connsiteY2" fmla="*/ 0 h 2151276"/>
                  <a:gd name="connsiteX3" fmla="*/ 238214 w 1877126"/>
                  <a:gd name="connsiteY3" fmla="*/ 507182 h 2151276"/>
                  <a:gd name="connsiteX4" fmla="*/ 242944 w 1877126"/>
                  <a:gd name="connsiteY4" fmla="*/ 409270 h 2151276"/>
                  <a:gd name="connsiteX5" fmla="*/ 242072 w 1877126"/>
                  <a:gd name="connsiteY5" fmla="*/ 456825 h 2151276"/>
                  <a:gd name="connsiteX6" fmla="*/ 238214 w 1877126"/>
                  <a:gd name="connsiteY6" fmla="*/ 507182 h 2151276"/>
                  <a:gd name="connsiteX7" fmla="*/ 1877126 w 1877126"/>
                  <a:gd name="connsiteY7" fmla="*/ 2151276 h 2151276"/>
                  <a:gd name="connsiteX8" fmla="*/ 1875772 w 1877126"/>
                  <a:gd name="connsiteY8" fmla="*/ 2151276 h 2151276"/>
                  <a:gd name="connsiteX9" fmla="*/ 1875824 w 1877126"/>
                  <a:gd name="connsiteY9" fmla="*/ 2151120 h 2151276"/>
                  <a:gd name="connsiteX10" fmla="*/ 938564 w 1877126"/>
                  <a:gd name="connsiteY10" fmla="*/ 1866284 h 2151276"/>
                  <a:gd name="connsiteX11" fmla="*/ 1304 w 1877126"/>
                  <a:gd name="connsiteY11" fmla="*/ 2151120 h 2151276"/>
                  <a:gd name="connsiteX12" fmla="*/ 1356 w 1877126"/>
                  <a:gd name="connsiteY12" fmla="*/ 2151276 h 2151276"/>
                  <a:gd name="connsiteX13" fmla="*/ 0 w 1877126"/>
                  <a:gd name="connsiteY13" fmla="*/ 2151276 h 2151276"/>
                  <a:gd name="connsiteX14" fmla="*/ 87655 w 1877126"/>
                  <a:gd name="connsiteY14" fmla="*/ 1728827 h 2151276"/>
                  <a:gd name="connsiteX15" fmla="*/ 207125 w 1877126"/>
                  <a:gd name="connsiteY15" fmla="*/ 912947 h 2151276"/>
                  <a:gd name="connsiteX16" fmla="*/ 207127 w 1877126"/>
                  <a:gd name="connsiteY16" fmla="*/ 912926 h 2151276"/>
                  <a:gd name="connsiteX17" fmla="*/ 207125 w 1877126"/>
                  <a:gd name="connsiteY17" fmla="*/ 912948 h 2151276"/>
                  <a:gd name="connsiteX18" fmla="*/ 187629 w 1877126"/>
                  <a:gd name="connsiteY18" fmla="*/ 1074256 h 2151276"/>
                  <a:gd name="connsiteX19" fmla="*/ 188803 w 1877126"/>
                  <a:gd name="connsiteY19" fmla="*/ 1074256 h 2151276"/>
                  <a:gd name="connsiteX20" fmla="*/ 188756 w 1877126"/>
                  <a:gd name="connsiteY20" fmla="*/ 1074105 h 2151276"/>
                  <a:gd name="connsiteX21" fmla="*/ 938564 w 1877126"/>
                  <a:gd name="connsiteY21" fmla="*/ 829960 h 2151276"/>
                  <a:gd name="connsiteX22" fmla="*/ 1688372 w 1877126"/>
                  <a:gd name="connsiteY22" fmla="*/ 1074105 h 2151276"/>
                  <a:gd name="connsiteX23" fmla="*/ 1688325 w 1877126"/>
                  <a:gd name="connsiteY23" fmla="*/ 1074256 h 2151276"/>
                  <a:gd name="connsiteX24" fmla="*/ 1689497 w 1877126"/>
                  <a:gd name="connsiteY24" fmla="*/ 1074256 h 2151276"/>
                  <a:gd name="connsiteX25" fmla="*/ 1670001 w 1877126"/>
                  <a:gd name="connsiteY25" fmla="*/ 912948 h 2151276"/>
                  <a:gd name="connsiteX26" fmla="*/ 1669999 w 1877126"/>
                  <a:gd name="connsiteY26" fmla="*/ 912919 h 2151276"/>
                  <a:gd name="connsiteX27" fmla="*/ 1670001 w 1877126"/>
                  <a:gd name="connsiteY27" fmla="*/ 912947 h 2151276"/>
                  <a:gd name="connsiteX28" fmla="*/ 1789472 w 1877126"/>
                  <a:gd name="connsiteY28" fmla="*/ 1728827 h 2151276"/>
                  <a:gd name="connsiteX29" fmla="*/ 1877126 w 1877126"/>
                  <a:gd name="connsiteY29" fmla="*/ 2151276 h 2151276"/>
                  <a:gd name="connsiteX0" fmla="*/ 238214 w 1877126"/>
                  <a:gd name="connsiteY0" fmla="*/ 97912 h 1742006"/>
                  <a:gd name="connsiteX1" fmla="*/ 242944 w 1877126"/>
                  <a:gd name="connsiteY1" fmla="*/ 0 h 1742006"/>
                  <a:gd name="connsiteX2" fmla="*/ 242072 w 1877126"/>
                  <a:gd name="connsiteY2" fmla="*/ 47555 h 1742006"/>
                  <a:gd name="connsiteX3" fmla="*/ 238214 w 1877126"/>
                  <a:gd name="connsiteY3" fmla="*/ 97912 h 1742006"/>
                  <a:gd name="connsiteX4" fmla="*/ 1877126 w 1877126"/>
                  <a:gd name="connsiteY4" fmla="*/ 1742006 h 1742006"/>
                  <a:gd name="connsiteX5" fmla="*/ 1875772 w 1877126"/>
                  <a:gd name="connsiteY5" fmla="*/ 1742006 h 1742006"/>
                  <a:gd name="connsiteX6" fmla="*/ 1875824 w 1877126"/>
                  <a:gd name="connsiteY6" fmla="*/ 1741850 h 1742006"/>
                  <a:gd name="connsiteX7" fmla="*/ 938564 w 1877126"/>
                  <a:gd name="connsiteY7" fmla="*/ 1457014 h 1742006"/>
                  <a:gd name="connsiteX8" fmla="*/ 1304 w 1877126"/>
                  <a:gd name="connsiteY8" fmla="*/ 1741850 h 1742006"/>
                  <a:gd name="connsiteX9" fmla="*/ 1356 w 1877126"/>
                  <a:gd name="connsiteY9" fmla="*/ 1742006 h 1742006"/>
                  <a:gd name="connsiteX10" fmla="*/ 0 w 1877126"/>
                  <a:gd name="connsiteY10" fmla="*/ 1742006 h 1742006"/>
                  <a:gd name="connsiteX11" fmla="*/ 87655 w 1877126"/>
                  <a:gd name="connsiteY11" fmla="*/ 1319557 h 1742006"/>
                  <a:gd name="connsiteX12" fmla="*/ 207125 w 1877126"/>
                  <a:gd name="connsiteY12" fmla="*/ 503677 h 1742006"/>
                  <a:gd name="connsiteX13" fmla="*/ 207127 w 1877126"/>
                  <a:gd name="connsiteY13" fmla="*/ 503656 h 1742006"/>
                  <a:gd name="connsiteX14" fmla="*/ 207125 w 1877126"/>
                  <a:gd name="connsiteY14" fmla="*/ 503678 h 1742006"/>
                  <a:gd name="connsiteX15" fmla="*/ 187629 w 1877126"/>
                  <a:gd name="connsiteY15" fmla="*/ 664986 h 1742006"/>
                  <a:gd name="connsiteX16" fmla="*/ 188803 w 1877126"/>
                  <a:gd name="connsiteY16" fmla="*/ 664986 h 1742006"/>
                  <a:gd name="connsiteX17" fmla="*/ 188756 w 1877126"/>
                  <a:gd name="connsiteY17" fmla="*/ 664835 h 1742006"/>
                  <a:gd name="connsiteX18" fmla="*/ 938564 w 1877126"/>
                  <a:gd name="connsiteY18" fmla="*/ 420690 h 1742006"/>
                  <a:gd name="connsiteX19" fmla="*/ 1688372 w 1877126"/>
                  <a:gd name="connsiteY19" fmla="*/ 664835 h 1742006"/>
                  <a:gd name="connsiteX20" fmla="*/ 1688325 w 1877126"/>
                  <a:gd name="connsiteY20" fmla="*/ 664986 h 1742006"/>
                  <a:gd name="connsiteX21" fmla="*/ 1689497 w 1877126"/>
                  <a:gd name="connsiteY21" fmla="*/ 664986 h 1742006"/>
                  <a:gd name="connsiteX22" fmla="*/ 1670001 w 1877126"/>
                  <a:gd name="connsiteY22" fmla="*/ 503678 h 1742006"/>
                  <a:gd name="connsiteX23" fmla="*/ 1669999 w 1877126"/>
                  <a:gd name="connsiteY23" fmla="*/ 503649 h 1742006"/>
                  <a:gd name="connsiteX24" fmla="*/ 1670001 w 1877126"/>
                  <a:gd name="connsiteY24" fmla="*/ 503677 h 1742006"/>
                  <a:gd name="connsiteX25" fmla="*/ 1789472 w 1877126"/>
                  <a:gd name="connsiteY25" fmla="*/ 1319557 h 1742006"/>
                  <a:gd name="connsiteX26" fmla="*/ 1877126 w 1877126"/>
                  <a:gd name="connsiteY26" fmla="*/ 1742006 h 1742006"/>
                  <a:gd name="connsiteX0" fmla="*/ 238214 w 1877126"/>
                  <a:gd name="connsiteY0" fmla="*/ 50356 h 1694450"/>
                  <a:gd name="connsiteX1" fmla="*/ 242072 w 1877126"/>
                  <a:gd name="connsiteY1" fmla="*/ -1 h 1694450"/>
                  <a:gd name="connsiteX2" fmla="*/ 238214 w 1877126"/>
                  <a:gd name="connsiteY2" fmla="*/ 50356 h 1694450"/>
                  <a:gd name="connsiteX3" fmla="*/ 1877126 w 1877126"/>
                  <a:gd name="connsiteY3" fmla="*/ 1694450 h 1694450"/>
                  <a:gd name="connsiteX4" fmla="*/ 1875772 w 1877126"/>
                  <a:gd name="connsiteY4" fmla="*/ 1694450 h 1694450"/>
                  <a:gd name="connsiteX5" fmla="*/ 1875824 w 1877126"/>
                  <a:gd name="connsiteY5" fmla="*/ 1694294 h 1694450"/>
                  <a:gd name="connsiteX6" fmla="*/ 938564 w 1877126"/>
                  <a:gd name="connsiteY6" fmla="*/ 1409458 h 1694450"/>
                  <a:gd name="connsiteX7" fmla="*/ 1304 w 1877126"/>
                  <a:gd name="connsiteY7" fmla="*/ 1694294 h 1694450"/>
                  <a:gd name="connsiteX8" fmla="*/ 1356 w 1877126"/>
                  <a:gd name="connsiteY8" fmla="*/ 1694450 h 1694450"/>
                  <a:gd name="connsiteX9" fmla="*/ 0 w 1877126"/>
                  <a:gd name="connsiteY9" fmla="*/ 1694450 h 1694450"/>
                  <a:gd name="connsiteX10" fmla="*/ 87655 w 1877126"/>
                  <a:gd name="connsiteY10" fmla="*/ 1272001 h 1694450"/>
                  <a:gd name="connsiteX11" fmla="*/ 207125 w 1877126"/>
                  <a:gd name="connsiteY11" fmla="*/ 456121 h 1694450"/>
                  <a:gd name="connsiteX12" fmla="*/ 207127 w 1877126"/>
                  <a:gd name="connsiteY12" fmla="*/ 456100 h 1694450"/>
                  <a:gd name="connsiteX13" fmla="*/ 207125 w 1877126"/>
                  <a:gd name="connsiteY13" fmla="*/ 456122 h 1694450"/>
                  <a:gd name="connsiteX14" fmla="*/ 187629 w 1877126"/>
                  <a:gd name="connsiteY14" fmla="*/ 617430 h 1694450"/>
                  <a:gd name="connsiteX15" fmla="*/ 188803 w 1877126"/>
                  <a:gd name="connsiteY15" fmla="*/ 617430 h 1694450"/>
                  <a:gd name="connsiteX16" fmla="*/ 188756 w 1877126"/>
                  <a:gd name="connsiteY16" fmla="*/ 617279 h 1694450"/>
                  <a:gd name="connsiteX17" fmla="*/ 938564 w 1877126"/>
                  <a:gd name="connsiteY17" fmla="*/ 373134 h 1694450"/>
                  <a:gd name="connsiteX18" fmla="*/ 1688372 w 1877126"/>
                  <a:gd name="connsiteY18" fmla="*/ 617279 h 1694450"/>
                  <a:gd name="connsiteX19" fmla="*/ 1688325 w 1877126"/>
                  <a:gd name="connsiteY19" fmla="*/ 617430 h 1694450"/>
                  <a:gd name="connsiteX20" fmla="*/ 1689497 w 1877126"/>
                  <a:gd name="connsiteY20" fmla="*/ 617430 h 1694450"/>
                  <a:gd name="connsiteX21" fmla="*/ 1670001 w 1877126"/>
                  <a:gd name="connsiteY21" fmla="*/ 456122 h 1694450"/>
                  <a:gd name="connsiteX22" fmla="*/ 1669999 w 1877126"/>
                  <a:gd name="connsiteY22" fmla="*/ 456093 h 1694450"/>
                  <a:gd name="connsiteX23" fmla="*/ 1670001 w 1877126"/>
                  <a:gd name="connsiteY23" fmla="*/ 456121 h 1694450"/>
                  <a:gd name="connsiteX24" fmla="*/ 1789472 w 1877126"/>
                  <a:gd name="connsiteY24" fmla="*/ 1272001 h 1694450"/>
                  <a:gd name="connsiteX25" fmla="*/ 1877126 w 1877126"/>
                  <a:gd name="connsiteY25" fmla="*/ 1694450 h 1694450"/>
                  <a:gd name="connsiteX0" fmla="*/ 1877126 w 1877126"/>
                  <a:gd name="connsiteY0" fmla="*/ 1321316 h 1321316"/>
                  <a:gd name="connsiteX1" fmla="*/ 1875772 w 1877126"/>
                  <a:gd name="connsiteY1" fmla="*/ 1321316 h 1321316"/>
                  <a:gd name="connsiteX2" fmla="*/ 1875824 w 1877126"/>
                  <a:gd name="connsiteY2" fmla="*/ 1321160 h 1321316"/>
                  <a:gd name="connsiteX3" fmla="*/ 938564 w 1877126"/>
                  <a:gd name="connsiteY3" fmla="*/ 1036324 h 1321316"/>
                  <a:gd name="connsiteX4" fmla="*/ 1304 w 1877126"/>
                  <a:gd name="connsiteY4" fmla="*/ 1321160 h 1321316"/>
                  <a:gd name="connsiteX5" fmla="*/ 1356 w 1877126"/>
                  <a:gd name="connsiteY5" fmla="*/ 1321316 h 1321316"/>
                  <a:gd name="connsiteX6" fmla="*/ 0 w 1877126"/>
                  <a:gd name="connsiteY6" fmla="*/ 1321316 h 1321316"/>
                  <a:gd name="connsiteX7" fmla="*/ 87655 w 1877126"/>
                  <a:gd name="connsiteY7" fmla="*/ 898867 h 1321316"/>
                  <a:gd name="connsiteX8" fmla="*/ 207125 w 1877126"/>
                  <a:gd name="connsiteY8" fmla="*/ 82987 h 1321316"/>
                  <a:gd name="connsiteX9" fmla="*/ 207127 w 1877126"/>
                  <a:gd name="connsiteY9" fmla="*/ 82966 h 1321316"/>
                  <a:gd name="connsiteX10" fmla="*/ 207125 w 1877126"/>
                  <a:gd name="connsiteY10" fmla="*/ 82988 h 1321316"/>
                  <a:gd name="connsiteX11" fmla="*/ 187629 w 1877126"/>
                  <a:gd name="connsiteY11" fmla="*/ 244296 h 1321316"/>
                  <a:gd name="connsiteX12" fmla="*/ 188803 w 1877126"/>
                  <a:gd name="connsiteY12" fmla="*/ 244296 h 1321316"/>
                  <a:gd name="connsiteX13" fmla="*/ 188756 w 1877126"/>
                  <a:gd name="connsiteY13" fmla="*/ 244145 h 1321316"/>
                  <a:gd name="connsiteX14" fmla="*/ 938564 w 1877126"/>
                  <a:gd name="connsiteY14" fmla="*/ 0 h 1321316"/>
                  <a:gd name="connsiteX15" fmla="*/ 1688372 w 1877126"/>
                  <a:gd name="connsiteY15" fmla="*/ 244145 h 1321316"/>
                  <a:gd name="connsiteX16" fmla="*/ 1688325 w 1877126"/>
                  <a:gd name="connsiteY16" fmla="*/ 244296 h 1321316"/>
                  <a:gd name="connsiteX17" fmla="*/ 1689497 w 1877126"/>
                  <a:gd name="connsiteY17" fmla="*/ 244296 h 1321316"/>
                  <a:gd name="connsiteX18" fmla="*/ 1670001 w 1877126"/>
                  <a:gd name="connsiteY18" fmla="*/ 82988 h 1321316"/>
                  <a:gd name="connsiteX19" fmla="*/ 1669999 w 1877126"/>
                  <a:gd name="connsiteY19" fmla="*/ 82959 h 1321316"/>
                  <a:gd name="connsiteX20" fmla="*/ 1670001 w 1877126"/>
                  <a:gd name="connsiteY20" fmla="*/ 82987 h 1321316"/>
                  <a:gd name="connsiteX21" fmla="*/ 1789472 w 1877126"/>
                  <a:gd name="connsiteY21" fmla="*/ 898867 h 1321316"/>
                  <a:gd name="connsiteX22" fmla="*/ 1877126 w 1877126"/>
                  <a:gd name="connsiteY22" fmla="*/ 1321316 h 1321316"/>
                  <a:gd name="connsiteX0" fmla="*/ 1877126 w 1877126"/>
                  <a:gd name="connsiteY0" fmla="*/ 1321316 h 1321316"/>
                  <a:gd name="connsiteX1" fmla="*/ 1875772 w 1877126"/>
                  <a:gd name="connsiteY1" fmla="*/ 1321316 h 1321316"/>
                  <a:gd name="connsiteX2" fmla="*/ 1875824 w 1877126"/>
                  <a:gd name="connsiteY2" fmla="*/ 1321160 h 1321316"/>
                  <a:gd name="connsiteX3" fmla="*/ 938564 w 1877126"/>
                  <a:gd name="connsiteY3" fmla="*/ 1036324 h 1321316"/>
                  <a:gd name="connsiteX4" fmla="*/ 1304 w 1877126"/>
                  <a:gd name="connsiteY4" fmla="*/ 1321160 h 1321316"/>
                  <a:gd name="connsiteX5" fmla="*/ 1356 w 1877126"/>
                  <a:gd name="connsiteY5" fmla="*/ 1321316 h 1321316"/>
                  <a:gd name="connsiteX6" fmla="*/ 0 w 1877126"/>
                  <a:gd name="connsiteY6" fmla="*/ 1321316 h 1321316"/>
                  <a:gd name="connsiteX7" fmla="*/ 87655 w 1877126"/>
                  <a:gd name="connsiteY7" fmla="*/ 898867 h 1321316"/>
                  <a:gd name="connsiteX8" fmla="*/ 207125 w 1877126"/>
                  <a:gd name="connsiteY8" fmla="*/ 82987 h 1321316"/>
                  <a:gd name="connsiteX9" fmla="*/ 207127 w 1877126"/>
                  <a:gd name="connsiteY9" fmla="*/ 82966 h 1321316"/>
                  <a:gd name="connsiteX10" fmla="*/ 187629 w 1877126"/>
                  <a:gd name="connsiteY10" fmla="*/ 244296 h 1321316"/>
                  <a:gd name="connsiteX11" fmla="*/ 188803 w 1877126"/>
                  <a:gd name="connsiteY11" fmla="*/ 244296 h 1321316"/>
                  <a:gd name="connsiteX12" fmla="*/ 188756 w 1877126"/>
                  <a:gd name="connsiteY12" fmla="*/ 244145 h 1321316"/>
                  <a:gd name="connsiteX13" fmla="*/ 938564 w 1877126"/>
                  <a:gd name="connsiteY13" fmla="*/ 0 h 1321316"/>
                  <a:gd name="connsiteX14" fmla="*/ 1688372 w 1877126"/>
                  <a:gd name="connsiteY14" fmla="*/ 244145 h 1321316"/>
                  <a:gd name="connsiteX15" fmla="*/ 1688325 w 1877126"/>
                  <a:gd name="connsiteY15" fmla="*/ 244296 h 1321316"/>
                  <a:gd name="connsiteX16" fmla="*/ 1689497 w 1877126"/>
                  <a:gd name="connsiteY16" fmla="*/ 244296 h 1321316"/>
                  <a:gd name="connsiteX17" fmla="*/ 1670001 w 1877126"/>
                  <a:gd name="connsiteY17" fmla="*/ 82988 h 1321316"/>
                  <a:gd name="connsiteX18" fmla="*/ 1669999 w 1877126"/>
                  <a:gd name="connsiteY18" fmla="*/ 82959 h 1321316"/>
                  <a:gd name="connsiteX19" fmla="*/ 1670001 w 1877126"/>
                  <a:gd name="connsiteY19" fmla="*/ 82987 h 1321316"/>
                  <a:gd name="connsiteX20" fmla="*/ 1789472 w 1877126"/>
                  <a:gd name="connsiteY20" fmla="*/ 898867 h 1321316"/>
                  <a:gd name="connsiteX21" fmla="*/ 1877126 w 1877126"/>
                  <a:gd name="connsiteY21" fmla="*/ 1321316 h 132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7126" h="1321316">
                    <a:moveTo>
                      <a:pt x="1877126" y="1321316"/>
                    </a:moveTo>
                    <a:lnTo>
                      <a:pt x="1875772" y="1321316"/>
                    </a:lnTo>
                    <a:cubicBezTo>
                      <a:pt x="1875789" y="1321264"/>
                      <a:pt x="1875807" y="1321212"/>
                      <a:pt x="1875824" y="1321160"/>
                    </a:cubicBezTo>
                    <a:cubicBezTo>
                      <a:pt x="1875824" y="1163849"/>
                      <a:pt x="1456198" y="1036324"/>
                      <a:pt x="938564" y="1036324"/>
                    </a:cubicBezTo>
                    <a:cubicBezTo>
                      <a:pt x="420930" y="1036324"/>
                      <a:pt x="1304" y="1163849"/>
                      <a:pt x="1304" y="1321160"/>
                    </a:cubicBezTo>
                    <a:cubicBezTo>
                      <a:pt x="1321" y="1321212"/>
                      <a:pt x="1339" y="1321264"/>
                      <a:pt x="1356" y="1321316"/>
                    </a:cubicBezTo>
                    <a:lnTo>
                      <a:pt x="0" y="1321316"/>
                    </a:lnTo>
                    <a:lnTo>
                      <a:pt x="87655" y="898867"/>
                    </a:lnTo>
                    <a:cubicBezTo>
                      <a:pt x="140370" y="617300"/>
                      <a:pt x="180108" y="344096"/>
                      <a:pt x="207125" y="82987"/>
                    </a:cubicBezTo>
                    <a:cubicBezTo>
                      <a:pt x="207126" y="82980"/>
                      <a:pt x="210376" y="56081"/>
                      <a:pt x="207127" y="82966"/>
                    </a:cubicBezTo>
                    <a:cubicBezTo>
                      <a:pt x="203878" y="109851"/>
                      <a:pt x="190683" y="217408"/>
                      <a:pt x="187629" y="244296"/>
                    </a:cubicBezTo>
                    <a:lnTo>
                      <a:pt x="188803" y="244296"/>
                    </a:lnTo>
                    <a:cubicBezTo>
                      <a:pt x="188787" y="244246"/>
                      <a:pt x="188772" y="244195"/>
                      <a:pt x="188756" y="244145"/>
                    </a:cubicBezTo>
                    <a:cubicBezTo>
                      <a:pt x="188756" y="109307"/>
                      <a:pt x="524456" y="0"/>
                      <a:pt x="938564" y="0"/>
                    </a:cubicBezTo>
                    <a:cubicBezTo>
                      <a:pt x="1352672" y="0"/>
                      <a:pt x="1688372" y="109307"/>
                      <a:pt x="1688372" y="244145"/>
                    </a:cubicBezTo>
                    <a:cubicBezTo>
                      <a:pt x="1688356" y="244195"/>
                      <a:pt x="1688341" y="244246"/>
                      <a:pt x="1688325" y="244296"/>
                    </a:cubicBezTo>
                    <a:lnTo>
                      <a:pt x="1689497" y="244296"/>
                    </a:lnTo>
                    <a:lnTo>
                      <a:pt x="1670001" y="82988"/>
                    </a:lnTo>
                    <a:cubicBezTo>
                      <a:pt x="1670000" y="82978"/>
                      <a:pt x="1670000" y="82969"/>
                      <a:pt x="1669999" y="82959"/>
                    </a:cubicBezTo>
                    <a:cubicBezTo>
                      <a:pt x="1670000" y="82968"/>
                      <a:pt x="1670000" y="82978"/>
                      <a:pt x="1670001" y="82987"/>
                    </a:cubicBezTo>
                    <a:cubicBezTo>
                      <a:pt x="1697018" y="344096"/>
                      <a:pt x="1736756" y="617300"/>
                      <a:pt x="1789472" y="898867"/>
                    </a:cubicBezTo>
                    <a:lnTo>
                      <a:pt x="1877126" y="1321316"/>
                    </a:ln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70">
                <a:extLst>
                  <a:ext uri="{FF2B5EF4-FFF2-40B4-BE49-F238E27FC236}">
                    <a16:creationId xmlns:a16="http://schemas.microsoft.com/office/drawing/2014/main" id="{B0B8989B-A837-48F0-B6BB-AB2FEA82A5F9}"/>
                  </a:ext>
                </a:extLst>
              </p:cNvPr>
              <p:cNvSpPr/>
              <p:nvPr/>
            </p:nvSpPr>
            <p:spPr>
              <a:xfrm rot="10800000">
                <a:off x="1584172" y="4000851"/>
                <a:ext cx="2292782" cy="1007731"/>
              </a:xfrm>
              <a:custGeom>
                <a:avLst/>
                <a:gdLst>
                  <a:gd name="connsiteX0" fmla="*/ 368469 w 2466854"/>
                  <a:gd name="connsiteY0" fmla="*/ 50067 h 1465251"/>
                  <a:gd name="connsiteX1" fmla="*/ 377845 w 2466854"/>
                  <a:gd name="connsiteY1" fmla="*/ 0 h 1465251"/>
                  <a:gd name="connsiteX2" fmla="*/ 378857 w 2466854"/>
                  <a:gd name="connsiteY2" fmla="*/ 0 h 1465251"/>
                  <a:gd name="connsiteX3" fmla="*/ 2098385 w 2466854"/>
                  <a:gd name="connsiteY3" fmla="*/ 50067 h 1465251"/>
                  <a:gd name="connsiteX4" fmla="*/ 2087997 w 2466854"/>
                  <a:gd name="connsiteY4" fmla="*/ 0 h 1465251"/>
                  <a:gd name="connsiteX5" fmla="*/ 2089010 w 2466854"/>
                  <a:gd name="connsiteY5" fmla="*/ 0 h 1465251"/>
                  <a:gd name="connsiteX6" fmla="*/ 2466854 w 2466854"/>
                  <a:gd name="connsiteY6" fmla="*/ 1465251 h 1465251"/>
                  <a:gd name="connsiteX7" fmla="*/ 2462874 w 2466854"/>
                  <a:gd name="connsiteY7" fmla="*/ 1465251 h 1465251"/>
                  <a:gd name="connsiteX8" fmla="*/ 2442788 w 2466854"/>
                  <a:gd name="connsiteY8" fmla="*/ 1409427 h 1465251"/>
                  <a:gd name="connsiteX9" fmla="*/ 1233428 w 2466854"/>
                  <a:gd name="connsiteY9" fmla="*/ 1133260 h 1465251"/>
                  <a:gd name="connsiteX10" fmla="*/ 24067 w 2466854"/>
                  <a:gd name="connsiteY10" fmla="*/ 1409427 h 1465251"/>
                  <a:gd name="connsiteX11" fmla="*/ 3982 w 2466854"/>
                  <a:gd name="connsiteY11" fmla="*/ 1465251 h 1465251"/>
                  <a:gd name="connsiteX12" fmla="*/ 0 w 2466854"/>
                  <a:gd name="connsiteY12" fmla="*/ 1465251 h 1465251"/>
                  <a:gd name="connsiteX13" fmla="*/ 71409 w 2466854"/>
                  <a:gd name="connsiteY13" fmla="*/ 1245406 h 1465251"/>
                  <a:gd name="connsiteX14" fmla="*/ 185185 w 2466854"/>
                  <a:gd name="connsiteY14" fmla="*/ 848402 h 1465251"/>
                  <a:gd name="connsiteX15" fmla="*/ 273560 w 2466854"/>
                  <a:gd name="connsiteY15" fmla="*/ 497397 h 1465251"/>
                  <a:gd name="connsiteX16" fmla="*/ 311669 w 2466854"/>
                  <a:gd name="connsiteY16" fmla="*/ 323812 h 1465251"/>
                  <a:gd name="connsiteX17" fmla="*/ 294864 w 2466854"/>
                  <a:gd name="connsiteY17" fmla="*/ 404803 h 1465251"/>
                  <a:gd name="connsiteX18" fmla="*/ 296220 w 2466854"/>
                  <a:gd name="connsiteY18" fmla="*/ 404803 h 1465251"/>
                  <a:gd name="connsiteX19" fmla="*/ 296168 w 2466854"/>
                  <a:gd name="connsiteY19" fmla="*/ 404647 h 1465251"/>
                  <a:gd name="connsiteX20" fmla="*/ 1233428 w 2466854"/>
                  <a:gd name="connsiteY20" fmla="*/ 119811 h 1465251"/>
                  <a:gd name="connsiteX21" fmla="*/ 2170688 w 2466854"/>
                  <a:gd name="connsiteY21" fmla="*/ 404647 h 1465251"/>
                  <a:gd name="connsiteX22" fmla="*/ 2170636 w 2466854"/>
                  <a:gd name="connsiteY22" fmla="*/ 404803 h 1465251"/>
                  <a:gd name="connsiteX23" fmla="*/ 2171990 w 2466854"/>
                  <a:gd name="connsiteY23" fmla="*/ 404803 h 1465251"/>
                  <a:gd name="connsiteX24" fmla="*/ 2155185 w 2466854"/>
                  <a:gd name="connsiteY24" fmla="*/ 323812 h 1465251"/>
                  <a:gd name="connsiteX25" fmla="*/ 2193294 w 2466854"/>
                  <a:gd name="connsiteY25" fmla="*/ 497397 h 1465251"/>
                  <a:gd name="connsiteX26" fmla="*/ 2281669 w 2466854"/>
                  <a:gd name="connsiteY26" fmla="*/ 848402 h 1465251"/>
                  <a:gd name="connsiteX27" fmla="*/ 2395445 w 2466854"/>
                  <a:gd name="connsiteY27" fmla="*/ 1245406 h 1465251"/>
                  <a:gd name="connsiteX0" fmla="*/ 368469 w 2466854"/>
                  <a:gd name="connsiteY0" fmla="*/ 50067 h 1465251"/>
                  <a:gd name="connsiteX1" fmla="*/ 377845 w 2466854"/>
                  <a:gd name="connsiteY1" fmla="*/ 0 h 1465251"/>
                  <a:gd name="connsiteX2" fmla="*/ 368469 w 2466854"/>
                  <a:gd name="connsiteY2" fmla="*/ 50067 h 1465251"/>
                  <a:gd name="connsiteX3" fmla="*/ 2098385 w 2466854"/>
                  <a:gd name="connsiteY3" fmla="*/ 50067 h 1465251"/>
                  <a:gd name="connsiteX4" fmla="*/ 2087997 w 2466854"/>
                  <a:gd name="connsiteY4" fmla="*/ 0 h 1465251"/>
                  <a:gd name="connsiteX5" fmla="*/ 2089010 w 2466854"/>
                  <a:gd name="connsiteY5" fmla="*/ 0 h 1465251"/>
                  <a:gd name="connsiteX6" fmla="*/ 2098385 w 2466854"/>
                  <a:gd name="connsiteY6" fmla="*/ 50067 h 1465251"/>
                  <a:gd name="connsiteX7" fmla="*/ 2466854 w 2466854"/>
                  <a:gd name="connsiteY7" fmla="*/ 1465251 h 1465251"/>
                  <a:gd name="connsiteX8" fmla="*/ 2462874 w 2466854"/>
                  <a:gd name="connsiteY8" fmla="*/ 1465251 h 1465251"/>
                  <a:gd name="connsiteX9" fmla="*/ 2442788 w 2466854"/>
                  <a:gd name="connsiteY9" fmla="*/ 1409427 h 1465251"/>
                  <a:gd name="connsiteX10" fmla="*/ 1233428 w 2466854"/>
                  <a:gd name="connsiteY10" fmla="*/ 1133260 h 1465251"/>
                  <a:gd name="connsiteX11" fmla="*/ 24067 w 2466854"/>
                  <a:gd name="connsiteY11" fmla="*/ 1409427 h 1465251"/>
                  <a:gd name="connsiteX12" fmla="*/ 3982 w 2466854"/>
                  <a:gd name="connsiteY12" fmla="*/ 1465251 h 1465251"/>
                  <a:gd name="connsiteX13" fmla="*/ 0 w 2466854"/>
                  <a:gd name="connsiteY13" fmla="*/ 1465251 h 1465251"/>
                  <a:gd name="connsiteX14" fmla="*/ 71409 w 2466854"/>
                  <a:gd name="connsiteY14" fmla="*/ 1245406 h 1465251"/>
                  <a:gd name="connsiteX15" fmla="*/ 185185 w 2466854"/>
                  <a:gd name="connsiteY15" fmla="*/ 848402 h 1465251"/>
                  <a:gd name="connsiteX16" fmla="*/ 273560 w 2466854"/>
                  <a:gd name="connsiteY16" fmla="*/ 497397 h 1465251"/>
                  <a:gd name="connsiteX17" fmla="*/ 311669 w 2466854"/>
                  <a:gd name="connsiteY17" fmla="*/ 323812 h 1465251"/>
                  <a:gd name="connsiteX18" fmla="*/ 294864 w 2466854"/>
                  <a:gd name="connsiteY18" fmla="*/ 404803 h 1465251"/>
                  <a:gd name="connsiteX19" fmla="*/ 296220 w 2466854"/>
                  <a:gd name="connsiteY19" fmla="*/ 404803 h 1465251"/>
                  <a:gd name="connsiteX20" fmla="*/ 296168 w 2466854"/>
                  <a:gd name="connsiteY20" fmla="*/ 404647 h 1465251"/>
                  <a:gd name="connsiteX21" fmla="*/ 1233428 w 2466854"/>
                  <a:gd name="connsiteY21" fmla="*/ 119811 h 1465251"/>
                  <a:gd name="connsiteX22" fmla="*/ 2170688 w 2466854"/>
                  <a:gd name="connsiteY22" fmla="*/ 404647 h 1465251"/>
                  <a:gd name="connsiteX23" fmla="*/ 2170636 w 2466854"/>
                  <a:gd name="connsiteY23" fmla="*/ 404803 h 1465251"/>
                  <a:gd name="connsiteX24" fmla="*/ 2171990 w 2466854"/>
                  <a:gd name="connsiteY24" fmla="*/ 404803 h 1465251"/>
                  <a:gd name="connsiteX25" fmla="*/ 2155185 w 2466854"/>
                  <a:gd name="connsiteY25" fmla="*/ 323812 h 1465251"/>
                  <a:gd name="connsiteX26" fmla="*/ 2193294 w 2466854"/>
                  <a:gd name="connsiteY26" fmla="*/ 497397 h 1465251"/>
                  <a:gd name="connsiteX27" fmla="*/ 2281669 w 2466854"/>
                  <a:gd name="connsiteY27" fmla="*/ 848402 h 1465251"/>
                  <a:gd name="connsiteX28" fmla="*/ 2395445 w 2466854"/>
                  <a:gd name="connsiteY28" fmla="*/ 1245406 h 1465251"/>
                  <a:gd name="connsiteX29" fmla="*/ 2466854 w 2466854"/>
                  <a:gd name="connsiteY29" fmla="*/ 1465251 h 1465251"/>
                  <a:gd name="connsiteX0" fmla="*/ 2098385 w 2466854"/>
                  <a:gd name="connsiteY0" fmla="*/ 50067 h 1465251"/>
                  <a:gd name="connsiteX1" fmla="*/ 2087997 w 2466854"/>
                  <a:gd name="connsiteY1" fmla="*/ 0 h 1465251"/>
                  <a:gd name="connsiteX2" fmla="*/ 2089010 w 2466854"/>
                  <a:gd name="connsiteY2" fmla="*/ 0 h 1465251"/>
                  <a:gd name="connsiteX3" fmla="*/ 2098385 w 2466854"/>
                  <a:gd name="connsiteY3" fmla="*/ 50067 h 1465251"/>
                  <a:gd name="connsiteX4" fmla="*/ 2466854 w 2466854"/>
                  <a:gd name="connsiteY4" fmla="*/ 1465251 h 1465251"/>
                  <a:gd name="connsiteX5" fmla="*/ 2462874 w 2466854"/>
                  <a:gd name="connsiteY5" fmla="*/ 1465251 h 1465251"/>
                  <a:gd name="connsiteX6" fmla="*/ 2442788 w 2466854"/>
                  <a:gd name="connsiteY6" fmla="*/ 1409427 h 1465251"/>
                  <a:gd name="connsiteX7" fmla="*/ 1233428 w 2466854"/>
                  <a:gd name="connsiteY7" fmla="*/ 1133260 h 1465251"/>
                  <a:gd name="connsiteX8" fmla="*/ 24067 w 2466854"/>
                  <a:gd name="connsiteY8" fmla="*/ 1409427 h 1465251"/>
                  <a:gd name="connsiteX9" fmla="*/ 3982 w 2466854"/>
                  <a:gd name="connsiteY9" fmla="*/ 1465251 h 1465251"/>
                  <a:gd name="connsiteX10" fmla="*/ 0 w 2466854"/>
                  <a:gd name="connsiteY10" fmla="*/ 1465251 h 1465251"/>
                  <a:gd name="connsiteX11" fmla="*/ 71409 w 2466854"/>
                  <a:gd name="connsiteY11" fmla="*/ 1245406 h 1465251"/>
                  <a:gd name="connsiteX12" fmla="*/ 185185 w 2466854"/>
                  <a:gd name="connsiteY12" fmla="*/ 848402 h 1465251"/>
                  <a:gd name="connsiteX13" fmla="*/ 273560 w 2466854"/>
                  <a:gd name="connsiteY13" fmla="*/ 497397 h 1465251"/>
                  <a:gd name="connsiteX14" fmla="*/ 311669 w 2466854"/>
                  <a:gd name="connsiteY14" fmla="*/ 323812 h 1465251"/>
                  <a:gd name="connsiteX15" fmla="*/ 294864 w 2466854"/>
                  <a:gd name="connsiteY15" fmla="*/ 404803 h 1465251"/>
                  <a:gd name="connsiteX16" fmla="*/ 296220 w 2466854"/>
                  <a:gd name="connsiteY16" fmla="*/ 404803 h 1465251"/>
                  <a:gd name="connsiteX17" fmla="*/ 296168 w 2466854"/>
                  <a:gd name="connsiteY17" fmla="*/ 404647 h 1465251"/>
                  <a:gd name="connsiteX18" fmla="*/ 1233428 w 2466854"/>
                  <a:gd name="connsiteY18" fmla="*/ 119811 h 1465251"/>
                  <a:gd name="connsiteX19" fmla="*/ 2170688 w 2466854"/>
                  <a:gd name="connsiteY19" fmla="*/ 404647 h 1465251"/>
                  <a:gd name="connsiteX20" fmla="*/ 2170636 w 2466854"/>
                  <a:gd name="connsiteY20" fmla="*/ 404803 h 1465251"/>
                  <a:gd name="connsiteX21" fmla="*/ 2171990 w 2466854"/>
                  <a:gd name="connsiteY21" fmla="*/ 404803 h 1465251"/>
                  <a:gd name="connsiteX22" fmla="*/ 2155185 w 2466854"/>
                  <a:gd name="connsiteY22" fmla="*/ 323812 h 1465251"/>
                  <a:gd name="connsiteX23" fmla="*/ 2193294 w 2466854"/>
                  <a:gd name="connsiteY23" fmla="*/ 497397 h 1465251"/>
                  <a:gd name="connsiteX24" fmla="*/ 2281669 w 2466854"/>
                  <a:gd name="connsiteY24" fmla="*/ 848402 h 1465251"/>
                  <a:gd name="connsiteX25" fmla="*/ 2395445 w 2466854"/>
                  <a:gd name="connsiteY25" fmla="*/ 1245406 h 1465251"/>
                  <a:gd name="connsiteX26" fmla="*/ 2466854 w 2466854"/>
                  <a:gd name="connsiteY26" fmla="*/ 1465251 h 1465251"/>
                  <a:gd name="connsiteX0" fmla="*/ 2089010 w 2466854"/>
                  <a:gd name="connsiteY0" fmla="*/ 0 h 1465251"/>
                  <a:gd name="connsiteX1" fmla="*/ 2087997 w 2466854"/>
                  <a:gd name="connsiteY1" fmla="*/ 0 h 1465251"/>
                  <a:gd name="connsiteX2" fmla="*/ 2089010 w 2466854"/>
                  <a:gd name="connsiteY2" fmla="*/ 0 h 1465251"/>
                  <a:gd name="connsiteX3" fmla="*/ 2466854 w 2466854"/>
                  <a:gd name="connsiteY3" fmla="*/ 1465251 h 1465251"/>
                  <a:gd name="connsiteX4" fmla="*/ 2462874 w 2466854"/>
                  <a:gd name="connsiteY4" fmla="*/ 1465251 h 1465251"/>
                  <a:gd name="connsiteX5" fmla="*/ 2442788 w 2466854"/>
                  <a:gd name="connsiteY5" fmla="*/ 1409427 h 1465251"/>
                  <a:gd name="connsiteX6" fmla="*/ 1233428 w 2466854"/>
                  <a:gd name="connsiteY6" fmla="*/ 1133260 h 1465251"/>
                  <a:gd name="connsiteX7" fmla="*/ 24067 w 2466854"/>
                  <a:gd name="connsiteY7" fmla="*/ 1409427 h 1465251"/>
                  <a:gd name="connsiteX8" fmla="*/ 3982 w 2466854"/>
                  <a:gd name="connsiteY8" fmla="*/ 1465251 h 1465251"/>
                  <a:gd name="connsiteX9" fmla="*/ 0 w 2466854"/>
                  <a:gd name="connsiteY9" fmla="*/ 1465251 h 1465251"/>
                  <a:gd name="connsiteX10" fmla="*/ 71409 w 2466854"/>
                  <a:gd name="connsiteY10" fmla="*/ 1245406 h 1465251"/>
                  <a:gd name="connsiteX11" fmla="*/ 185185 w 2466854"/>
                  <a:gd name="connsiteY11" fmla="*/ 848402 h 1465251"/>
                  <a:gd name="connsiteX12" fmla="*/ 273560 w 2466854"/>
                  <a:gd name="connsiteY12" fmla="*/ 497397 h 1465251"/>
                  <a:gd name="connsiteX13" fmla="*/ 311669 w 2466854"/>
                  <a:gd name="connsiteY13" fmla="*/ 323812 h 1465251"/>
                  <a:gd name="connsiteX14" fmla="*/ 294864 w 2466854"/>
                  <a:gd name="connsiteY14" fmla="*/ 404803 h 1465251"/>
                  <a:gd name="connsiteX15" fmla="*/ 296220 w 2466854"/>
                  <a:gd name="connsiteY15" fmla="*/ 404803 h 1465251"/>
                  <a:gd name="connsiteX16" fmla="*/ 296168 w 2466854"/>
                  <a:gd name="connsiteY16" fmla="*/ 404647 h 1465251"/>
                  <a:gd name="connsiteX17" fmla="*/ 1233428 w 2466854"/>
                  <a:gd name="connsiteY17" fmla="*/ 119811 h 1465251"/>
                  <a:gd name="connsiteX18" fmla="*/ 2170688 w 2466854"/>
                  <a:gd name="connsiteY18" fmla="*/ 404647 h 1465251"/>
                  <a:gd name="connsiteX19" fmla="*/ 2170636 w 2466854"/>
                  <a:gd name="connsiteY19" fmla="*/ 404803 h 1465251"/>
                  <a:gd name="connsiteX20" fmla="*/ 2171990 w 2466854"/>
                  <a:gd name="connsiteY20" fmla="*/ 404803 h 1465251"/>
                  <a:gd name="connsiteX21" fmla="*/ 2155185 w 2466854"/>
                  <a:gd name="connsiteY21" fmla="*/ 323812 h 1465251"/>
                  <a:gd name="connsiteX22" fmla="*/ 2193294 w 2466854"/>
                  <a:gd name="connsiteY22" fmla="*/ 497397 h 1465251"/>
                  <a:gd name="connsiteX23" fmla="*/ 2281669 w 2466854"/>
                  <a:gd name="connsiteY23" fmla="*/ 848402 h 1465251"/>
                  <a:gd name="connsiteX24" fmla="*/ 2395445 w 2466854"/>
                  <a:gd name="connsiteY24" fmla="*/ 1245406 h 1465251"/>
                  <a:gd name="connsiteX25" fmla="*/ 2466854 w 2466854"/>
                  <a:gd name="connsiteY25" fmla="*/ 1465251 h 1465251"/>
                  <a:gd name="connsiteX0" fmla="*/ 2466854 w 2466854"/>
                  <a:gd name="connsiteY0" fmla="*/ 1345440 h 1345440"/>
                  <a:gd name="connsiteX1" fmla="*/ 2462874 w 2466854"/>
                  <a:gd name="connsiteY1" fmla="*/ 1345440 h 1345440"/>
                  <a:gd name="connsiteX2" fmla="*/ 2442788 w 2466854"/>
                  <a:gd name="connsiteY2" fmla="*/ 1289616 h 1345440"/>
                  <a:gd name="connsiteX3" fmla="*/ 1233428 w 2466854"/>
                  <a:gd name="connsiteY3" fmla="*/ 1013449 h 1345440"/>
                  <a:gd name="connsiteX4" fmla="*/ 24067 w 2466854"/>
                  <a:gd name="connsiteY4" fmla="*/ 1289616 h 1345440"/>
                  <a:gd name="connsiteX5" fmla="*/ 3982 w 2466854"/>
                  <a:gd name="connsiteY5" fmla="*/ 1345440 h 1345440"/>
                  <a:gd name="connsiteX6" fmla="*/ 0 w 2466854"/>
                  <a:gd name="connsiteY6" fmla="*/ 1345440 h 1345440"/>
                  <a:gd name="connsiteX7" fmla="*/ 71409 w 2466854"/>
                  <a:gd name="connsiteY7" fmla="*/ 1125595 h 1345440"/>
                  <a:gd name="connsiteX8" fmla="*/ 185185 w 2466854"/>
                  <a:gd name="connsiteY8" fmla="*/ 728591 h 1345440"/>
                  <a:gd name="connsiteX9" fmla="*/ 273560 w 2466854"/>
                  <a:gd name="connsiteY9" fmla="*/ 377586 h 1345440"/>
                  <a:gd name="connsiteX10" fmla="*/ 311669 w 2466854"/>
                  <a:gd name="connsiteY10" fmla="*/ 204001 h 1345440"/>
                  <a:gd name="connsiteX11" fmla="*/ 294864 w 2466854"/>
                  <a:gd name="connsiteY11" fmla="*/ 284992 h 1345440"/>
                  <a:gd name="connsiteX12" fmla="*/ 296220 w 2466854"/>
                  <a:gd name="connsiteY12" fmla="*/ 284992 h 1345440"/>
                  <a:gd name="connsiteX13" fmla="*/ 296168 w 2466854"/>
                  <a:gd name="connsiteY13" fmla="*/ 284836 h 1345440"/>
                  <a:gd name="connsiteX14" fmla="*/ 1233428 w 2466854"/>
                  <a:gd name="connsiteY14" fmla="*/ 0 h 1345440"/>
                  <a:gd name="connsiteX15" fmla="*/ 2170688 w 2466854"/>
                  <a:gd name="connsiteY15" fmla="*/ 284836 h 1345440"/>
                  <a:gd name="connsiteX16" fmla="*/ 2170636 w 2466854"/>
                  <a:gd name="connsiteY16" fmla="*/ 284992 h 1345440"/>
                  <a:gd name="connsiteX17" fmla="*/ 2171990 w 2466854"/>
                  <a:gd name="connsiteY17" fmla="*/ 284992 h 1345440"/>
                  <a:gd name="connsiteX18" fmla="*/ 2155185 w 2466854"/>
                  <a:gd name="connsiteY18" fmla="*/ 204001 h 1345440"/>
                  <a:gd name="connsiteX19" fmla="*/ 2193294 w 2466854"/>
                  <a:gd name="connsiteY19" fmla="*/ 377586 h 1345440"/>
                  <a:gd name="connsiteX20" fmla="*/ 2281669 w 2466854"/>
                  <a:gd name="connsiteY20" fmla="*/ 728591 h 1345440"/>
                  <a:gd name="connsiteX21" fmla="*/ 2395445 w 2466854"/>
                  <a:gd name="connsiteY21" fmla="*/ 1125595 h 1345440"/>
                  <a:gd name="connsiteX22" fmla="*/ 2466854 w 2466854"/>
                  <a:gd name="connsiteY22" fmla="*/ 1345440 h 134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6854" h="1345440">
                    <a:moveTo>
                      <a:pt x="2466854" y="1345440"/>
                    </a:moveTo>
                    <a:lnTo>
                      <a:pt x="2462874" y="1345440"/>
                    </a:lnTo>
                    <a:lnTo>
                      <a:pt x="2442788" y="1289616"/>
                    </a:lnTo>
                    <a:cubicBezTo>
                      <a:pt x="2327681" y="1132007"/>
                      <a:pt x="1829970" y="1013449"/>
                      <a:pt x="1233428" y="1013449"/>
                    </a:cubicBezTo>
                    <a:cubicBezTo>
                      <a:pt x="636886" y="1013449"/>
                      <a:pt x="139174" y="1132007"/>
                      <a:pt x="24067" y="1289616"/>
                    </a:cubicBezTo>
                    <a:lnTo>
                      <a:pt x="3982" y="1345440"/>
                    </a:lnTo>
                    <a:lnTo>
                      <a:pt x="0" y="1345440"/>
                    </a:lnTo>
                    <a:lnTo>
                      <a:pt x="71409" y="1125595"/>
                    </a:lnTo>
                    <a:cubicBezTo>
                      <a:pt x="111113" y="995678"/>
                      <a:pt x="149105" y="863245"/>
                      <a:pt x="185185" y="728591"/>
                    </a:cubicBezTo>
                    <a:cubicBezTo>
                      <a:pt x="216755" y="610769"/>
                      <a:pt x="246208" y="493688"/>
                      <a:pt x="273560" y="377586"/>
                    </a:cubicBezTo>
                    <a:lnTo>
                      <a:pt x="311669" y="204001"/>
                    </a:lnTo>
                    <a:lnTo>
                      <a:pt x="294864" y="284992"/>
                    </a:lnTo>
                    <a:lnTo>
                      <a:pt x="296220" y="284992"/>
                    </a:lnTo>
                    <a:cubicBezTo>
                      <a:pt x="296203" y="284940"/>
                      <a:pt x="296185" y="284888"/>
                      <a:pt x="296168" y="284836"/>
                    </a:cubicBezTo>
                    <a:cubicBezTo>
                      <a:pt x="296168" y="127525"/>
                      <a:pt x="715794" y="0"/>
                      <a:pt x="1233428" y="0"/>
                    </a:cubicBezTo>
                    <a:cubicBezTo>
                      <a:pt x="1751062" y="0"/>
                      <a:pt x="2170688" y="127525"/>
                      <a:pt x="2170688" y="284836"/>
                    </a:cubicBezTo>
                    <a:cubicBezTo>
                      <a:pt x="2170671" y="284888"/>
                      <a:pt x="2170653" y="284940"/>
                      <a:pt x="2170636" y="284992"/>
                    </a:cubicBezTo>
                    <a:lnTo>
                      <a:pt x="2171990" y="284992"/>
                    </a:lnTo>
                    <a:lnTo>
                      <a:pt x="2155185" y="204001"/>
                    </a:lnTo>
                    <a:lnTo>
                      <a:pt x="2193294" y="377586"/>
                    </a:lnTo>
                    <a:cubicBezTo>
                      <a:pt x="2220646" y="493688"/>
                      <a:pt x="2250099" y="610769"/>
                      <a:pt x="2281669" y="728591"/>
                    </a:cubicBezTo>
                    <a:cubicBezTo>
                      <a:pt x="2317749" y="863245"/>
                      <a:pt x="2355741" y="995678"/>
                      <a:pt x="2395445" y="1125595"/>
                    </a:cubicBezTo>
                    <a:lnTo>
                      <a:pt x="2466854" y="1345440"/>
                    </a:ln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71">
                <a:extLst>
                  <a:ext uri="{FF2B5EF4-FFF2-40B4-BE49-F238E27FC236}">
                    <a16:creationId xmlns:a16="http://schemas.microsoft.com/office/drawing/2014/main" id="{DAAF61FF-E298-4B76-8792-C52DC1FB3F6E}"/>
                  </a:ext>
                </a:extLst>
              </p:cNvPr>
              <p:cNvSpPr/>
              <p:nvPr/>
            </p:nvSpPr>
            <p:spPr>
              <a:xfrm rot="10800000">
                <a:off x="1188756" y="3185763"/>
                <a:ext cx="3083613" cy="1067053"/>
              </a:xfrm>
              <a:custGeom>
                <a:avLst/>
                <a:gdLst>
                  <a:gd name="connsiteX0" fmla="*/ 3317727 w 3317727"/>
                  <a:gd name="connsiteY0" fmla="*/ 1424642 h 1424642"/>
                  <a:gd name="connsiteX1" fmla="*/ 3313856 w 3317727"/>
                  <a:gd name="connsiteY1" fmla="*/ 1424642 h 1424642"/>
                  <a:gd name="connsiteX2" fmla="*/ 3280303 w 3317727"/>
                  <a:gd name="connsiteY2" fmla="*/ 1351086 h 1424642"/>
                  <a:gd name="connsiteX3" fmla="*/ 1658864 w 3317727"/>
                  <a:gd name="connsiteY3" fmla="*/ 1059040 h 1424642"/>
                  <a:gd name="connsiteX4" fmla="*/ 37425 w 3317727"/>
                  <a:gd name="connsiteY4" fmla="*/ 1351086 h 1424642"/>
                  <a:gd name="connsiteX5" fmla="*/ 3872 w 3317727"/>
                  <a:gd name="connsiteY5" fmla="*/ 1424642 h 1424642"/>
                  <a:gd name="connsiteX6" fmla="*/ 0 w 3317727"/>
                  <a:gd name="connsiteY6" fmla="*/ 1424642 h 1424642"/>
                  <a:gd name="connsiteX7" fmla="*/ 62339 w 3317727"/>
                  <a:gd name="connsiteY7" fmla="*/ 1288892 h 1424642"/>
                  <a:gd name="connsiteX8" fmla="*/ 372798 w 3317727"/>
                  <a:gd name="connsiteY8" fmla="*/ 494048 h 1424642"/>
                  <a:gd name="connsiteX9" fmla="*/ 425436 w 3317727"/>
                  <a:gd name="connsiteY9" fmla="*/ 331991 h 1424642"/>
                  <a:gd name="connsiteX10" fmla="*/ 429418 w 3317727"/>
                  <a:gd name="connsiteY10" fmla="*/ 331991 h 1424642"/>
                  <a:gd name="connsiteX11" fmla="*/ 449503 w 3317727"/>
                  <a:gd name="connsiteY11" fmla="*/ 276167 h 1424642"/>
                  <a:gd name="connsiteX12" fmla="*/ 1658864 w 3317727"/>
                  <a:gd name="connsiteY12" fmla="*/ 0 h 1424642"/>
                  <a:gd name="connsiteX13" fmla="*/ 2868224 w 3317727"/>
                  <a:gd name="connsiteY13" fmla="*/ 276167 h 1424642"/>
                  <a:gd name="connsiteX14" fmla="*/ 2888310 w 3317727"/>
                  <a:gd name="connsiteY14" fmla="*/ 331991 h 1424642"/>
                  <a:gd name="connsiteX15" fmla="*/ 2892290 w 3317727"/>
                  <a:gd name="connsiteY15" fmla="*/ 331991 h 1424642"/>
                  <a:gd name="connsiteX16" fmla="*/ 2944928 w 3317727"/>
                  <a:gd name="connsiteY16" fmla="*/ 494048 h 1424642"/>
                  <a:gd name="connsiteX17" fmla="*/ 3255388 w 3317727"/>
                  <a:gd name="connsiteY17" fmla="*/ 1288892 h 142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317727" h="1424642">
                    <a:moveTo>
                      <a:pt x="3317727" y="1424642"/>
                    </a:moveTo>
                    <a:lnTo>
                      <a:pt x="3313856" y="1424642"/>
                    </a:lnTo>
                    <a:lnTo>
                      <a:pt x="3280303" y="1351086"/>
                    </a:lnTo>
                    <a:cubicBezTo>
                      <a:pt x="3125974" y="1184416"/>
                      <a:pt x="2458672" y="1059040"/>
                      <a:pt x="1658864" y="1059040"/>
                    </a:cubicBezTo>
                    <a:cubicBezTo>
                      <a:pt x="859055" y="1059040"/>
                      <a:pt x="191753" y="1184416"/>
                      <a:pt x="37425" y="1351086"/>
                    </a:cubicBezTo>
                    <a:lnTo>
                      <a:pt x="3872" y="1424642"/>
                    </a:lnTo>
                    <a:lnTo>
                      <a:pt x="0" y="1424642"/>
                    </a:lnTo>
                    <a:lnTo>
                      <a:pt x="62339" y="1288892"/>
                    </a:lnTo>
                    <a:cubicBezTo>
                      <a:pt x="171966" y="1040442"/>
                      <a:pt x="276210" y="774367"/>
                      <a:pt x="372798" y="494048"/>
                    </a:cubicBezTo>
                    <a:lnTo>
                      <a:pt x="425436" y="331991"/>
                    </a:lnTo>
                    <a:lnTo>
                      <a:pt x="429418" y="331991"/>
                    </a:lnTo>
                    <a:lnTo>
                      <a:pt x="449503" y="276167"/>
                    </a:lnTo>
                    <a:cubicBezTo>
                      <a:pt x="564610" y="118558"/>
                      <a:pt x="1062322" y="0"/>
                      <a:pt x="1658864" y="0"/>
                    </a:cubicBezTo>
                    <a:cubicBezTo>
                      <a:pt x="2255406" y="0"/>
                      <a:pt x="2753117" y="118558"/>
                      <a:pt x="2868224" y="276167"/>
                    </a:cubicBezTo>
                    <a:lnTo>
                      <a:pt x="2888310" y="331991"/>
                    </a:lnTo>
                    <a:lnTo>
                      <a:pt x="2892290" y="331991"/>
                    </a:lnTo>
                    <a:lnTo>
                      <a:pt x="2944928" y="494048"/>
                    </a:lnTo>
                    <a:cubicBezTo>
                      <a:pt x="3041516" y="774367"/>
                      <a:pt x="3145761" y="1040442"/>
                      <a:pt x="3255388" y="1288892"/>
                    </a:cubicBez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72">
                <a:extLst>
                  <a:ext uri="{FF2B5EF4-FFF2-40B4-BE49-F238E27FC236}">
                    <a16:creationId xmlns:a16="http://schemas.microsoft.com/office/drawing/2014/main" id="{A4B834EF-B54F-4A7A-9DCB-C3634C448D28}"/>
                  </a:ext>
                </a:extLst>
              </p:cNvPr>
              <p:cNvSpPr/>
              <p:nvPr/>
            </p:nvSpPr>
            <p:spPr>
              <a:xfrm rot="10800000">
                <a:off x="681665" y="2459863"/>
                <a:ext cx="4102125" cy="1009876"/>
              </a:xfrm>
              <a:custGeom>
                <a:avLst/>
                <a:gdLst>
                  <a:gd name="connsiteX0" fmla="*/ 3685105 w 4413566"/>
                  <a:gd name="connsiteY0" fmla="*/ 52497 h 1455510"/>
                  <a:gd name="connsiteX1" fmla="*/ 3663298 w 4413566"/>
                  <a:gd name="connsiteY1" fmla="*/ 0 h 1455510"/>
                  <a:gd name="connsiteX2" fmla="*/ 3663734 w 4413566"/>
                  <a:gd name="connsiteY2" fmla="*/ 0 h 1455510"/>
                  <a:gd name="connsiteX3" fmla="*/ 728457 w 4413566"/>
                  <a:gd name="connsiteY3" fmla="*/ 52508 h 1455510"/>
                  <a:gd name="connsiteX4" fmla="*/ 749832 w 4413566"/>
                  <a:gd name="connsiteY4" fmla="*/ 0 h 1455510"/>
                  <a:gd name="connsiteX5" fmla="*/ 750268 w 4413566"/>
                  <a:gd name="connsiteY5" fmla="*/ 0 h 1455510"/>
                  <a:gd name="connsiteX6" fmla="*/ 0 w 4413566"/>
                  <a:gd name="connsiteY6" fmla="*/ 1455510 h 1455510"/>
                  <a:gd name="connsiteX7" fmla="*/ 27790 w 4413566"/>
                  <a:gd name="connsiteY7" fmla="*/ 1416784 h 1455510"/>
                  <a:gd name="connsiteX8" fmla="*/ 498921 w 4413566"/>
                  <a:gd name="connsiteY8" fmla="*/ 579507 h 1455510"/>
                  <a:gd name="connsiteX9" fmla="*/ 626561 w 4413566"/>
                  <a:gd name="connsiteY9" fmla="*/ 297814 h 1455510"/>
                  <a:gd name="connsiteX10" fmla="*/ 610259 w 4413566"/>
                  <a:gd name="connsiteY10" fmla="*/ 337058 h 1455510"/>
                  <a:gd name="connsiteX11" fmla="*/ 547920 w 4413566"/>
                  <a:gd name="connsiteY11" fmla="*/ 472808 h 1455510"/>
                  <a:gd name="connsiteX12" fmla="*/ 551792 w 4413566"/>
                  <a:gd name="connsiteY12" fmla="*/ 472808 h 1455510"/>
                  <a:gd name="connsiteX13" fmla="*/ 585345 w 4413566"/>
                  <a:gd name="connsiteY13" fmla="*/ 399252 h 1455510"/>
                  <a:gd name="connsiteX14" fmla="*/ 2206784 w 4413566"/>
                  <a:gd name="connsiteY14" fmla="*/ 107206 h 1455510"/>
                  <a:gd name="connsiteX15" fmla="*/ 3828223 w 4413566"/>
                  <a:gd name="connsiteY15" fmla="*/ 399252 h 1455510"/>
                  <a:gd name="connsiteX16" fmla="*/ 3861776 w 4413566"/>
                  <a:gd name="connsiteY16" fmla="*/ 472808 h 1455510"/>
                  <a:gd name="connsiteX17" fmla="*/ 3865647 w 4413566"/>
                  <a:gd name="connsiteY17" fmla="*/ 472808 h 1455510"/>
                  <a:gd name="connsiteX18" fmla="*/ 3803308 w 4413566"/>
                  <a:gd name="connsiteY18" fmla="*/ 337058 h 1455510"/>
                  <a:gd name="connsiteX19" fmla="*/ 3787016 w 4413566"/>
                  <a:gd name="connsiteY19" fmla="*/ 297836 h 1455510"/>
                  <a:gd name="connsiteX20" fmla="*/ 3914645 w 4413566"/>
                  <a:gd name="connsiteY20" fmla="*/ 579507 h 1455510"/>
                  <a:gd name="connsiteX21" fmla="*/ 4385777 w 4413566"/>
                  <a:gd name="connsiteY21" fmla="*/ 1416784 h 1455510"/>
                  <a:gd name="connsiteX22" fmla="*/ 4413566 w 4413566"/>
                  <a:gd name="connsiteY22" fmla="*/ 1455508 h 1455510"/>
                  <a:gd name="connsiteX23" fmla="*/ 4372544 w 4413566"/>
                  <a:gd name="connsiteY23" fmla="*/ 1426917 h 1455510"/>
                  <a:gd name="connsiteX24" fmla="*/ 2206784 w 4413566"/>
                  <a:gd name="connsiteY24" fmla="*/ 1141368 h 1455510"/>
                  <a:gd name="connsiteX25" fmla="*/ 41024 w 4413566"/>
                  <a:gd name="connsiteY25" fmla="*/ 1426917 h 1455510"/>
                  <a:gd name="connsiteX0" fmla="*/ 3685105 w 4413566"/>
                  <a:gd name="connsiteY0" fmla="*/ 52497 h 1455510"/>
                  <a:gd name="connsiteX1" fmla="*/ 3663298 w 4413566"/>
                  <a:gd name="connsiteY1" fmla="*/ 0 h 1455510"/>
                  <a:gd name="connsiteX2" fmla="*/ 3685105 w 4413566"/>
                  <a:gd name="connsiteY2" fmla="*/ 52497 h 1455510"/>
                  <a:gd name="connsiteX3" fmla="*/ 728457 w 4413566"/>
                  <a:gd name="connsiteY3" fmla="*/ 52508 h 1455510"/>
                  <a:gd name="connsiteX4" fmla="*/ 749832 w 4413566"/>
                  <a:gd name="connsiteY4" fmla="*/ 0 h 1455510"/>
                  <a:gd name="connsiteX5" fmla="*/ 750268 w 4413566"/>
                  <a:gd name="connsiteY5" fmla="*/ 0 h 1455510"/>
                  <a:gd name="connsiteX6" fmla="*/ 728457 w 4413566"/>
                  <a:gd name="connsiteY6" fmla="*/ 52508 h 1455510"/>
                  <a:gd name="connsiteX7" fmla="*/ 0 w 4413566"/>
                  <a:gd name="connsiteY7" fmla="*/ 1455510 h 1455510"/>
                  <a:gd name="connsiteX8" fmla="*/ 27790 w 4413566"/>
                  <a:gd name="connsiteY8" fmla="*/ 1416784 h 1455510"/>
                  <a:gd name="connsiteX9" fmla="*/ 498921 w 4413566"/>
                  <a:gd name="connsiteY9" fmla="*/ 579507 h 1455510"/>
                  <a:gd name="connsiteX10" fmla="*/ 626561 w 4413566"/>
                  <a:gd name="connsiteY10" fmla="*/ 297814 h 1455510"/>
                  <a:gd name="connsiteX11" fmla="*/ 610259 w 4413566"/>
                  <a:gd name="connsiteY11" fmla="*/ 337058 h 1455510"/>
                  <a:gd name="connsiteX12" fmla="*/ 547920 w 4413566"/>
                  <a:gd name="connsiteY12" fmla="*/ 472808 h 1455510"/>
                  <a:gd name="connsiteX13" fmla="*/ 551792 w 4413566"/>
                  <a:gd name="connsiteY13" fmla="*/ 472808 h 1455510"/>
                  <a:gd name="connsiteX14" fmla="*/ 585345 w 4413566"/>
                  <a:gd name="connsiteY14" fmla="*/ 399252 h 1455510"/>
                  <a:gd name="connsiteX15" fmla="*/ 2206784 w 4413566"/>
                  <a:gd name="connsiteY15" fmla="*/ 107206 h 1455510"/>
                  <a:gd name="connsiteX16" fmla="*/ 3828223 w 4413566"/>
                  <a:gd name="connsiteY16" fmla="*/ 399252 h 1455510"/>
                  <a:gd name="connsiteX17" fmla="*/ 3861776 w 4413566"/>
                  <a:gd name="connsiteY17" fmla="*/ 472808 h 1455510"/>
                  <a:gd name="connsiteX18" fmla="*/ 3865647 w 4413566"/>
                  <a:gd name="connsiteY18" fmla="*/ 472808 h 1455510"/>
                  <a:gd name="connsiteX19" fmla="*/ 3803308 w 4413566"/>
                  <a:gd name="connsiteY19" fmla="*/ 337058 h 1455510"/>
                  <a:gd name="connsiteX20" fmla="*/ 3787016 w 4413566"/>
                  <a:gd name="connsiteY20" fmla="*/ 297836 h 1455510"/>
                  <a:gd name="connsiteX21" fmla="*/ 3914645 w 4413566"/>
                  <a:gd name="connsiteY21" fmla="*/ 579507 h 1455510"/>
                  <a:gd name="connsiteX22" fmla="*/ 4385777 w 4413566"/>
                  <a:gd name="connsiteY22" fmla="*/ 1416784 h 1455510"/>
                  <a:gd name="connsiteX23" fmla="*/ 4413566 w 4413566"/>
                  <a:gd name="connsiteY23" fmla="*/ 1455508 h 1455510"/>
                  <a:gd name="connsiteX24" fmla="*/ 4372544 w 4413566"/>
                  <a:gd name="connsiteY24" fmla="*/ 1426917 h 1455510"/>
                  <a:gd name="connsiteX25" fmla="*/ 2206784 w 4413566"/>
                  <a:gd name="connsiteY25" fmla="*/ 1141368 h 1455510"/>
                  <a:gd name="connsiteX26" fmla="*/ 41024 w 4413566"/>
                  <a:gd name="connsiteY26" fmla="*/ 1426917 h 1455510"/>
                  <a:gd name="connsiteX27" fmla="*/ 0 w 4413566"/>
                  <a:gd name="connsiteY27" fmla="*/ 1455510 h 1455510"/>
                  <a:gd name="connsiteX0" fmla="*/ 728457 w 4413566"/>
                  <a:gd name="connsiteY0" fmla="*/ 52508 h 1455510"/>
                  <a:gd name="connsiteX1" fmla="*/ 749832 w 4413566"/>
                  <a:gd name="connsiteY1" fmla="*/ 0 h 1455510"/>
                  <a:gd name="connsiteX2" fmla="*/ 750268 w 4413566"/>
                  <a:gd name="connsiteY2" fmla="*/ 0 h 1455510"/>
                  <a:gd name="connsiteX3" fmla="*/ 728457 w 4413566"/>
                  <a:gd name="connsiteY3" fmla="*/ 52508 h 1455510"/>
                  <a:gd name="connsiteX4" fmla="*/ 0 w 4413566"/>
                  <a:gd name="connsiteY4" fmla="*/ 1455510 h 1455510"/>
                  <a:gd name="connsiteX5" fmla="*/ 27790 w 4413566"/>
                  <a:gd name="connsiteY5" fmla="*/ 1416784 h 1455510"/>
                  <a:gd name="connsiteX6" fmla="*/ 498921 w 4413566"/>
                  <a:gd name="connsiteY6" fmla="*/ 579507 h 1455510"/>
                  <a:gd name="connsiteX7" fmla="*/ 626561 w 4413566"/>
                  <a:gd name="connsiteY7" fmla="*/ 297814 h 1455510"/>
                  <a:gd name="connsiteX8" fmla="*/ 610259 w 4413566"/>
                  <a:gd name="connsiteY8" fmla="*/ 337058 h 1455510"/>
                  <a:gd name="connsiteX9" fmla="*/ 547920 w 4413566"/>
                  <a:gd name="connsiteY9" fmla="*/ 472808 h 1455510"/>
                  <a:gd name="connsiteX10" fmla="*/ 551792 w 4413566"/>
                  <a:gd name="connsiteY10" fmla="*/ 472808 h 1455510"/>
                  <a:gd name="connsiteX11" fmla="*/ 585345 w 4413566"/>
                  <a:gd name="connsiteY11" fmla="*/ 399252 h 1455510"/>
                  <a:gd name="connsiteX12" fmla="*/ 2206784 w 4413566"/>
                  <a:gd name="connsiteY12" fmla="*/ 107206 h 1455510"/>
                  <a:gd name="connsiteX13" fmla="*/ 3828223 w 4413566"/>
                  <a:gd name="connsiteY13" fmla="*/ 399252 h 1455510"/>
                  <a:gd name="connsiteX14" fmla="*/ 3861776 w 4413566"/>
                  <a:gd name="connsiteY14" fmla="*/ 472808 h 1455510"/>
                  <a:gd name="connsiteX15" fmla="*/ 3865647 w 4413566"/>
                  <a:gd name="connsiteY15" fmla="*/ 472808 h 1455510"/>
                  <a:gd name="connsiteX16" fmla="*/ 3803308 w 4413566"/>
                  <a:gd name="connsiteY16" fmla="*/ 337058 h 1455510"/>
                  <a:gd name="connsiteX17" fmla="*/ 3787016 w 4413566"/>
                  <a:gd name="connsiteY17" fmla="*/ 297836 h 1455510"/>
                  <a:gd name="connsiteX18" fmla="*/ 3914645 w 4413566"/>
                  <a:gd name="connsiteY18" fmla="*/ 579507 h 1455510"/>
                  <a:gd name="connsiteX19" fmla="*/ 4385777 w 4413566"/>
                  <a:gd name="connsiteY19" fmla="*/ 1416784 h 1455510"/>
                  <a:gd name="connsiteX20" fmla="*/ 4413566 w 4413566"/>
                  <a:gd name="connsiteY20" fmla="*/ 1455508 h 1455510"/>
                  <a:gd name="connsiteX21" fmla="*/ 4372544 w 4413566"/>
                  <a:gd name="connsiteY21" fmla="*/ 1426917 h 1455510"/>
                  <a:gd name="connsiteX22" fmla="*/ 2206784 w 4413566"/>
                  <a:gd name="connsiteY22" fmla="*/ 1141368 h 1455510"/>
                  <a:gd name="connsiteX23" fmla="*/ 41024 w 4413566"/>
                  <a:gd name="connsiteY23" fmla="*/ 1426917 h 1455510"/>
                  <a:gd name="connsiteX24" fmla="*/ 0 w 4413566"/>
                  <a:gd name="connsiteY24" fmla="*/ 1455510 h 1455510"/>
                  <a:gd name="connsiteX0" fmla="*/ 728457 w 4413566"/>
                  <a:gd name="connsiteY0" fmla="*/ 52508 h 1455510"/>
                  <a:gd name="connsiteX1" fmla="*/ 749832 w 4413566"/>
                  <a:gd name="connsiteY1" fmla="*/ 0 h 1455510"/>
                  <a:gd name="connsiteX2" fmla="*/ 728457 w 4413566"/>
                  <a:gd name="connsiteY2" fmla="*/ 52508 h 1455510"/>
                  <a:gd name="connsiteX3" fmla="*/ 0 w 4413566"/>
                  <a:gd name="connsiteY3" fmla="*/ 1455510 h 1455510"/>
                  <a:gd name="connsiteX4" fmla="*/ 27790 w 4413566"/>
                  <a:gd name="connsiteY4" fmla="*/ 1416784 h 1455510"/>
                  <a:gd name="connsiteX5" fmla="*/ 498921 w 4413566"/>
                  <a:gd name="connsiteY5" fmla="*/ 579507 h 1455510"/>
                  <a:gd name="connsiteX6" fmla="*/ 626561 w 4413566"/>
                  <a:gd name="connsiteY6" fmla="*/ 297814 h 1455510"/>
                  <a:gd name="connsiteX7" fmla="*/ 610259 w 4413566"/>
                  <a:gd name="connsiteY7" fmla="*/ 337058 h 1455510"/>
                  <a:gd name="connsiteX8" fmla="*/ 547920 w 4413566"/>
                  <a:gd name="connsiteY8" fmla="*/ 472808 h 1455510"/>
                  <a:gd name="connsiteX9" fmla="*/ 551792 w 4413566"/>
                  <a:gd name="connsiteY9" fmla="*/ 472808 h 1455510"/>
                  <a:gd name="connsiteX10" fmla="*/ 585345 w 4413566"/>
                  <a:gd name="connsiteY10" fmla="*/ 399252 h 1455510"/>
                  <a:gd name="connsiteX11" fmla="*/ 2206784 w 4413566"/>
                  <a:gd name="connsiteY11" fmla="*/ 107206 h 1455510"/>
                  <a:gd name="connsiteX12" fmla="*/ 3828223 w 4413566"/>
                  <a:gd name="connsiteY12" fmla="*/ 399252 h 1455510"/>
                  <a:gd name="connsiteX13" fmla="*/ 3861776 w 4413566"/>
                  <a:gd name="connsiteY13" fmla="*/ 472808 h 1455510"/>
                  <a:gd name="connsiteX14" fmla="*/ 3865647 w 4413566"/>
                  <a:gd name="connsiteY14" fmla="*/ 472808 h 1455510"/>
                  <a:gd name="connsiteX15" fmla="*/ 3803308 w 4413566"/>
                  <a:gd name="connsiteY15" fmla="*/ 337058 h 1455510"/>
                  <a:gd name="connsiteX16" fmla="*/ 3787016 w 4413566"/>
                  <a:gd name="connsiteY16" fmla="*/ 297836 h 1455510"/>
                  <a:gd name="connsiteX17" fmla="*/ 3914645 w 4413566"/>
                  <a:gd name="connsiteY17" fmla="*/ 579507 h 1455510"/>
                  <a:gd name="connsiteX18" fmla="*/ 4385777 w 4413566"/>
                  <a:gd name="connsiteY18" fmla="*/ 1416784 h 1455510"/>
                  <a:gd name="connsiteX19" fmla="*/ 4413566 w 4413566"/>
                  <a:gd name="connsiteY19" fmla="*/ 1455508 h 1455510"/>
                  <a:gd name="connsiteX20" fmla="*/ 4372544 w 4413566"/>
                  <a:gd name="connsiteY20" fmla="*/ 1426917 h 1455510"/>
                  <a:gd name="connsiteX21" fmla="*/ 2206784 w 4413566"/>
                  <a:gd name="connsiteY21" fmla="*/ 1141368 h 1455510"/>
                  <a:gd name="connsiteX22" fmla="*/ 41024 w 4413566"/>
                  <a:gd name="connsiteY22" fmla="*/ 1426917 h 1455510"/>
                  <a:gd name="connsiteX23" fmla="*/ 0 w 4413566"/>
                  <a:gd name="connsiteY23" fmla="*/ 1455510 h 1455510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626561 w 4413566"/>
                  <a:gd name="connsiteY3" fmla="*/ 190608 h 1348304"/>
                  <a:gd name="connsiteX4" fmla="*/ 610259 w 4413566"/>
                  <a:gd name="connsiteY4" fmla="*/ 229852 h 1348304"/>
                  <a:gd name="connsiteX5" fmla="*/ 547920 w 4413566"/>
                  <a:gd name="connsiteY5" fmla="*/ 365602 h 1348304"/>
                  <a:gd name="connsiteX6" fmla="*/ 551792 w 4413566"/>
                  <a:gd name="connsiteY6" fmla="*/ 365602 h 1348304"/>
                  <a:gd name="connsiteX7" fmla="*/ 585345 w 4413566"/>
                  <a:gd name="connsiteY7" fmla="*/ 292046 h 1348304"/>
                  <a:gd name="connsiteX8" fmla="*/ 2206784 w 4413566"/>
                  <a:gd name="connsiteY8" fmla="*/ 0 h 1348304"/>
                  <a:gd name="connsiteX9" fmla="*/ 3828223 w 4413566"/>
                  <a:gd name="connsiteY9" fmla="*/ 292046 h 1348304"/>
                  <a:gd name="connsiteX10" fmla="*/ 3861776 w 4413566"/>
                  <a:gd name="connsiteY10" fmla="*/ 365602 h 1348304"/>
                  <a:gd name="connsiteX11" fmla="*/ 3865647 w 4413566"/>
                  <a:gd name="connsiteY11" fmla="*/ 365602 h 1348304"/>
                  <a:gd name="connsiteX12" fmla="*/ 3803308 w 4413566"/>
                  <a:gd name="connsiteY12" fmla="*/ 229852 h 1348304"/>
                  <a:gd name="connsiteX13" fmla="*/ 3787016 w 4413566"/>
                  <a:gd name="connsiteY13" fmla="*/ 190630 h 1348304"/>
                  <a:gd name="connsiteX14" fmla="*/ 3914645 w 4413566"/>
                  <a:gd name="connsiteY14" fmla="*/ 472301 h 1348304"/>
                  <a:gd name="connsiteX15" fmla="*/ 4385777 w 4413566"/>
                  <a:gd name="connsiteY15" fmla="*/ 1309578 h 1348304"/>
                  <a:gd name="connsiteX16" fmla="*/ 4413566 w 4413566"/>
                  <a:gd name="connsiteY16" fmla="*/ 1348302 h 1348304"/>
                  <a:gd name="connsiteX17" fmla="*/ 4372544 w 4413566"/>
                  <a:gd name="connsiteY17" fmla="*/ 1319711 h 1348304"/>
                  <a:gd name="connsiteX18" fmla="*/ 2206784 w 4413566"/>
                  <a:gd name="connsiteY18" fmla="*/ 1034162 h 1348304"/>
                  <a:gd name="connsiteX19" fmla="*/ 41024 w 4413566"/>
                  <a:gd name="connsiteY19" fmla="*/ 1319711 h 1348304"/>
                  <a:gd name="connsiteX20" fmla="*/ 0 w 4413566"/>
                  <a:gd name="connsiteY20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610259 w 4413566"/>
                  <a:gd name="connsiteY3" fmla="*/ 229852 h 1348304"/>
                  <a:gd name="connsiteX4" fmla="*/ 547920 w 4413566"/>
                  <a:gd name="connsiteY4" fmla="*/ 365602 h 1348304"/>
                  <a:gd name="connsiteX5" fmla="*/ 551792 w 4413566"/>
                  <a:gd name="connsiteY5" fmla="*/ 365602 h 1348304"/>
                  <a:gd name="connsiteX6" fmla="*/ 585345 w 4413566"/>
                  <a:gd name="connsiteY6" fmla="*/ 292046 h 1348304"/>
                  <a:gd name="connsiteX7" fmla="*/ 2206784 w 4413566"/>
                  <a:gd name="connsiteY7" fmla="*/ 0 h 1348304"/>
                  <a:gd name="connsiteX8" fmla="*/ 3828223 w 4413566"/>
                  <a:gd name="connsiteY8" fmla="*/ 292046 h 1348304"/>
                  <a:gd name="connsiteX9" fmla="*/ 3861776 w 4413566"/>
                  <a:gd name="connsiteY9" fmla="*/ 365602 h 1348304"/>
                  <a:gd name="connsiteX10" fmla="*/ 3865647 w 4413566"/>
                  <a:gd name="connsiteY10" fmla="*/ 365602 h 1348304"/>
                  <a:gd name="connsiteX11" fmla="*/ 3803308 w 4413566"/>
                  <a:gd name="connsiteY11" fmla="*/ 229852 h 1348304"/>
                  <a:gd name="connsiteX12" fmla="*/ 3787016 w 4413566"/>
                  <a:gd name="connsiteY12" fmla="*/ 190630 h 1348304"/>
                  <a:gd name="connsiteX13" fmla="*/ 3914645 w 4413566"/>
                  <a:gd name="connsiteY13" fmla="*/ 472301 h 1348304"/>
                  <a:gd name="connsiteX14" fmla="*/ 4385777 w 4413566"/>
                  <a:gd name="connsiteY14" fmla="*/ 1309578 h 1348304"/>
                  <a:gd name="connsiteX15" fmla="*/ 4413566 w 4413566"/>
                  <a:gd name="connsiteY15" fmla="*/ 1348302 h 1348304"/>
                  <a:gd name="connsiteX16" fmla="*/ 4372544 w 4413566"/>
                  <a:gd name="connsiteY16" fmla="*/ 1319711 h 1348304"/>
                  <a:gd name="connsiteX17" fmla="*/ 2206784 w 4413566"/>
                  <a:gd name="connsiteY17" fmla="*/ 1034162 h 1348304"/>
                  <a:gd name="connsiteX18" fmla="*/ 41024 w 4413566"/>
                  <a:gd name="connsiteY18" fmla="*/ 1319711 h 1348304"/>
                  <a:gd name="connsiteX19" fmla="*/ 0 w 4413566"/>
                  <a:gd name="connsiteY19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547920 w 4413566"/>
                  <a:gd name="connsiteY3" fmla="*/ 365602 h 1348304"/>
                  <a:gd name="connsiteX4" fmla="*/ 551792 w 4413566"/>
                  <a:gd name="connsiteY4" fmla="*/ 365602 h 1348304"/>
                  <a:gd name="connsiteX5" fmla="*/ 585345 w 4413566"/>
                  <a:gd name="connsiteY5" fmla="*/ 292046 h 1348304"/>
                  <a:gd name="connsiteX6" fmla="*/ 2206784 w 4413566"/>
                  <a:gd name="connsiteY6" fmla="*/ 0 h 1348304"/>
                  <a:gd name="connsiteX7" fmla="*/ 3828223 w 4413566"/>
                  <a:gd name="connsiteY7" fmla="*/ 292046 h 1348304"/>
                  <a:gd name="connsiteX8" fmla="*/ 3861776 w 4413566"/>
                  <a:gd name="connsiteY8" fmla="*/ 365602 h 1348304"/>
                  <a:gd name="connsiteX9" fmla="*/ 3865647 w 4413566"/>
                  <a:gd name="connsiteY9" fmla="*/ 365602 h 1348304"/>
                  <a:gd name="connsiteX10" fmla="*/ 3803308 w 4413566"/>
                  <a:gd name="connsiteY10" fmla="*/ 229852 h 1348304"/>
                  <a:gd name="connsiteX11" fmla="*/ 3787016 w 4413566"/>
                  <a:gd name="connsiteY11" fmla="*/ 190630 h 1348304"/>
                  <a:gd name="connsiteX12" fmla="*/ 3914645 w 4413566"/>
                  <a:gd name="connsiteY12" fmla="*/ 472301 h 1348304"/>
                  <a:gd name="connsiteX13" fmla="*/ 4385777 w 4413566"/>
                  <a:gd name="connsiteY13" fmla="*/ 1309578 h 1348304"/>
                  <a:gd name="connsiteX14" fmla="*/ 4413566 w 4413566"/>
                  <a:gd name="connsiteY14" fmla="*/ 1348302 h 1348304"/>
                  <a:gd name="connsiteX15" fmla="*/ 4372544 w 4413566"/>
                  <a:gd name="connsiteY15" fmla="*/ 1319711 h 1348304"/>
                  <a:gd name="connsiteX16" fmla="*/ 2206784 w 4413566"/>
                  <a:gd name="connsiteY16" fmla="*/ 1034162 h 1348304"/>
                  <a:gd name="connsiteX17" fmla="*/ 41024 w 4413566"/>
                  <a:gd name="connsiteY17" fmla="*/ 1319711 h 1348304"/>
                  <a:gd name="connsiteX18" fmla="*/ 0 w 4413566"/>
                  <a:gd name="connsiteY18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547920 w 4413566"/>
                  <a:gd name="connsiteY3" fmla="*/ 365602 h 1348304"/>
                  <a:gd name="connsiteX4" fmla="*/ 585345 w 4413566"/>
                  <a:gd name="connsiteY4" fmla="*/ 292046 h 1348304"/>
                  <a:gd name="connsiteX5" fmla="*/ 2206784 w 4413566"/>
                  <a:gd name="connsiteY5" fmla="*/ 0 h 1348304"/>
                  <a:gd name="connsiteX6" fmla="*/ 3828223 w 4413566"/>
                  <a:gd name="connsiteY6" fmla="*/ 292046 h 1348304"/>
                  <a:gd name="connsiteX7" fmla="*/ 3861776 w 4413566"/>
                  <a:gd name="connsiteY7" fmla="*/ 365602 h 1348304"/>
                  <a:gd name="connsiteX8" fmla="*/ 3865647 w 4413566"/>
                  <a:gd name="connsiteY8" fmla="*/ 365602 h 1348304"/>
                  <a:gd name="connsiteX9" fmla="*/ 3803308 w 4413566"/>
                  <a:gd name="connsiteY9" fmla="*/ 229852 h 1348304"/>
                  <a:gd name="connsiteX10" fmla="*/ 3787016 w 4413566"/>
                  <a:gd name="connsiteY10" fmla="*/ 190630 h 1348304"/>
                  <a:gd name="connsiteX11" fmla="*/ 3914645 w 4413566"/>
                  <a:gd name="connsiteY11" fmla="*/ 472301 h 1348304"/>
                  <a:gd name="connsiteX12" fmla="*/ 4385777 w 4413566"/>
                  <a:gd name="connsiteY12" fmla="*/ 1309578 h 1348304"/>
                  <a:gd name="connsiteX13" fmla="*/ 4413566 w 4413566"/>
                  <a:gd name="connsiteY13" fmla="*/ 1348302 h 1348304"/>
                  <a:gd name="connsiteX14" fmla="*/ 4372544 w 4413566"/>
                  <a:gd name="connsiteY14" fmla="*/ 1319711 h 1348304"/>
                  <a:gd name="connsiteX15" fmla="*/ 2206784 w 4413566"/>
                  <a:gd name="connsiteY15" fmla="*/ 1034162 h 1348304"/>
                  <a:gd name="connsiteX16" fmla="*/ 41024 w 4413566"/>
                  <a:gd name="connsiteY16" fmla="*/ 1319711 h 1348304"/>
                  <a:gd name="connsiteX17" fmla="*/ 0 w 4413566"/>
                  <a:gd name="connsiteY17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547920 w 4413566"/>
                  <a:gd name="connsiteY3" fmla="*/ 365602 h 1348304"/>
                  <a:gd name="connsiteX4" fmla="*/ 585345 w 4413566"/>
                  <a:gd name="connsiteY4" fmla="*/ 292046 h 1348304"/>
                  <a:gd name="connsiteX5" fmla="*/ 2206784 w 4413566"/>
                  <a:gd name="connsiteY5" fmla="*/ 0 h 1348304"/>
                  <a:gd name="connsiteX6" fmla="*/ 3828223 w 4413566"/>
                  <a:gd name="connsiteY6" fmla="*/ 292046 h 1348304"/>
                  <a:gd name="connsiteX7" fmla="*/ 3861776 w 4413566"/>
                  <a:gd name="connsiteY7" fmla="*/ 365602 h 1348304"/>
                  <a:gd name="connsiteX8" fmla="*/ 3865647 w 4413566"/>
                  <a:gd name="connsiteY8" fmla="*/ 365602 h 1348304"/>
                  <a:gd name="connsiteX9" fmla="*/ 3803308 w 4413566"/>
                  <a:gd name="connsiteY9" fmla="*/ 229852 h 1348304"/>
                  <a:gd name="connsiteX10" fmla="*/ 3914645 w 4413566"/>
                  <a:gd name="connsiteY10" fmla="*/ 472301 h 1348304"/>
                  <a:gd name="connsiteX11" fmla="*/ 4385777 w 4413566"/>
                  <a:gd name="connsiteY11" fmla="*/ 1309578 h 1348304"/>
                  <a:gd name="connsiteX12" fmla="*/ 4413566 w 4413566"/>
                  <a:gd name="connsiteY12" fmla="*/ 1348302 h 1348304"/>
                  <a:gd name="connsiteX13" fmla="*/ 4372544 w 4413566"/>
                  <a:gd name="connsiteY13" fmla="*/ 1319711 h 1348304"/>
                  <a:gd name="connsiteX14" fmla="*/ 2206784 w 4413566"/>
                  <a:gd name="connsiteY14" fmla="*/ 1034162 h 1348304"/>
                  <a:gd name="connsiteX15" fmla="*/ 41024 w 4413566"/>
                  <a:gd name="connsiteY15" fmla="*/ 1319711 h 1348304"/>
                  <a:gd name="connsiteX16" fmla="*/ 0 w 4413566"/>
                  <a:gd name="connsiteY16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547920 w 4413566"/>
                  <a:gd name="connsiteY3" fmla="*/ 365602 h 1348304"/>
                  <a:gd name="connsiteX4" fmla="*/ 585345 w 4413566"/>
                  <a:gd name="connsiteY4" fmla="*/ 292046 h 1348304"/>
                  <a:gd name="connsiteX5" fmla="*/ 2206784 w 4413566"/>
                  <a:gd name="connsiteY5" fmla="*/ 0 h 1348304"/>
                  <a:gd name="connsiteX6" fmla="*/ 3828223 w 4413566"/>
                  <a:gd name="connsiteY6" fmla="*/ 292046 h 1348304"/>
                  <a:gd name="connsiteX7" fmla="*/ 3861776 w 4413566"/>
                  <a:gd name="connsiteY7" fmla="*/ 365602 h 1348304"/>
                  <a:gd name="connsiteX8" fmla="*/ 3865647 w 4413566"/>
                  <a:gd name="connsiteY8" fmla="*/ 365602 h 1348304"/>
                  <a:gd name="connsiteX9" fmla="*/ 3914645 w 4413566"/>
                  <a:gd name="connsiteY9" fmla="*/ 472301 h 1348304"/>
                  <a:gd name="connsiteX10" fmla="*/ 4385777 w 4413566"/>
                  <a:gd name="connsiteY10" fmla="*/ 1309578 h 1348304"/>
                  <a:gd name="connsiteX11" fmla="*/ 4413566 w 4413566"/>
                  <a:gd name="connsiteY11" fmla="*/ 1348302 h 1348304"/>
                  <a:gd name="connsiteX12" fmla="*/ 4372544 w 4413566"/>
                  <a:gd name="connsiteY12" fmla="*/ 1319711 h 1348304"/>
                  <a:gd name="connsiteX13" fmla="*/ 2206784 w 4413566"/>
                  <a:gd name="connsiteY13" fmla="*/ 1034162 h 1348304"/>
                  <a:gd name="connsiteX14" fmla="*/ 41024 w 4413566"/>
                  <a:gd name="connsiteY14" fmla="*/ 1319711 h 1348304"/>
                  <a:gd name="connsiteX15" fmla="*/ 0 w 4413566"/>
                  <a:gd name="connsiteY15" fmla="*/ 1348304 h 1348304"/>
                  <a:gd name="connsiteX0" fmla="*/ 0 w 4413566"/>
                  <a:gd name="connsiteY0" fmla="*/ 1348304 h 1348304"/>
                  <a:gd name="connsiteX1" fmla="*/ 27790 w 4413566"/>
                  <a:gd name="connsiteY1" fmla="*/ 1309578 h 1348304"/>
                  <a:gd name="connsiteX2" fmla="*/ 498921 w 4413566"/>
                  <a:gd name="connsiteY2" fmla="*/ 472301 h 1348304"/>
                  <a:gd name="connsiteX3" fmla="*/ 547920 w 4413566"/>
                  <a:gd name="connsiteY3" fmla="*/ 365602 h 1348304"/>
                  <a:gd name="connsiteX4" fmla="*/ 585345 w 4413566"/>
                  <a:gd name="connsiteY4" fmla="*/ 292046 h 1348304"/>
                  <a:gd name="connsiteX5" fmla="*/ 2206784 w 4413566"/>
                  <a:gd name="connsiteY5" fmla="*/ 0 h 1348304"/>
                  <a:gd name="connsiteX6" fmla="*/ 3828223 w 4413566"/>
                  <a:gd name="connsiteY6" fmla="*/ 292046 h 1348304"/>
                  <a:gd name="connsiteX7" fmla="*/ 3861776 w 4413566"/>
                  <a:gd name="connsiteY7" fmla="*/ 365602 h 1348304"/>
                  <a:gd name="connsiteX8" fmla="*/ 3914645 w 4413566"/>
                  <a:gd name="connsiteY8" fmla="*/ 472301 h 1348304"/>
                  <a:gd name="connsiteX9" fmla="*/ 4385777 w 4413566"/>
                  <a:gd name="connsiteY9" fmla="*/ 1309578 h 1348304"/>
                  <a:gd name="connsiteX10" fmla="*/ 4413566 w 4413566"/>
                  <a:gd name="connsiteY10" fmla="*/ 1348302 h 1348304"/>
                  <a:gd name="connsiteX11" fmla="*/ 4372544 w 4413566"/>
                  <a:gd name="connsiteY11" fmla="*/ 1319711 h 1348304"/>
                  <a:gd name="connsiteX12" fmla="*/ 2206784 w 4413566"/>
                  <a:gd name="connsiteY12" fmla="*/ 1034162 h 1348304"/>
                  <a:gd name="connsiteX13" fmla="*/ 41024 w 4413566"/>
                  <a:gd name="connsiteY13" fmla="*/ 1319711 h 1348304"/>
                  <a:gd name="connsiteX14" fmla="*/ 0 w 4413566"/>
                  <a:gd name="connsiteY14" fmla="*/ 1348304 h 1348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13566" h="1348304">
                    <a:moveTo>
                      <a:pt x="0" y="1348304"/>
                    </a:moveTo>
                    <a:lnTo>
                      <a:pt x="27790" y="1309578"/>
                    </a:lnTo>
                    <a:cubicBezTo>
                      <a:pt x="189464" y="1069164"/>
                      <a:pt x="348304" y="787401"/>
                      <a:pt x="498921" y="472301"/>
                    </a:cubicBezTo>
                    <a:lnTo>
                      <a:pt x="547920" y="365602"/>
                    </a:lnTo>
                    <a:lnTo>
                      <a:pt x="585345" y="292046"/>
                    </a:lnTo>
                    <a:cubicBezTo>
                      <a:pt x="739673" y="125376"/>
                      <a:pt x="1406975" y="0"/>
                      <a:pt x="2206784" y="0"/>
                    </a:cubicBezTo>
                    <a:cubicBezTo>
                      <a:pt x="3006592" y="0"/>
                      <a:pt x="3673894" y="125376"/>
                      <a:pt x="3828223" y="292046"/>
                    </a:cubicBezTo>
                    <a:lnTo>
                      <a:pt x="3861776" y="365602"/>
                    </a:lnTo>
                    <a:lnTo>
                      <a:pt x="3914645" y="472301"/>
                    </a:lnTo>
                    <a:cubicBezTo>
                      <a:pt x="4065263" y="787401"/>
                      <a:pt x="4224103" y="1069164"/>
                      <a:pt x="4385777" y="1309578"/>
                    </a:cubicBezTo>
                    <a:lnTo>
                      <a:pt x="4413566" y="1348302"/>
                    </a:lnTo>
                    <a:lnTo>
                      <a:pt x="4372544" y="1319711"/>
                    </a:lnTo>
                    <a:cubicBezTo>
                      <a:pt x="4085426" y="1154278"/>
                      <a:pt x="3224378" y="1034162"/>
                      <a:pt x="2206784" y="1034162"/>
                    </a:cubicBezTo>
                    <a:cubicBezTo>
                      <a:pt x="1189190" y="1034162"/>
                      <a:pt x="328142" y="1154278"/>
                      <a:pt x="41024" y="1319711"/>
                    </a:cubicBezTo>
                    <a:lnTo>
                      <a:pt x="0" y="1348304"/>
                    </a:lnTo>
                    <a:close/>
                  </a:path>
                </a:pathLst>
              </a:custGeom>
              <a:solidFill>
                <a:srgbClr val="CB2332"/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73">
                <a:extLst>
                  <a:ext uri="{FF2B5EF4-FFF2-40B4-BE49-F238E27FC236}">
                    <a16:creationId xmlns:a16="http://schemas.microsoft.com/office/drawing/2014/main" id="{30CB8287-35EE-47BE-9507-537B5E8C8299}"/>
                  </a:ext>
                </a:extLst>
              </p:cNvPr>
              <p:cNvSpPr/>
              <p:nvPr/>
            </p:nvSpPr>
            <p:spPr>
              <a:xfrm rot="10800000">
                <a:off x="2032618" y="5591848"/>
                <a:ext cx="1395889" cy="957698"/>
              </a:xfrm>
              <a:custGeom>
                <a:avLst/>
                <a:gdLst>
                  <a:gd name="connsiteX0" fmla="*/ 1501868 w 1501868"/>
                  <a:gd name="connsiteY0" fmla="*/ 1278640 h 1278640"/>
                  <a:gd name="connsiteX1" fmla="*/ 1500696 w 1501868"/>
                  <a:gd name="connsiteY1" fmla="*/ 1278640 h 1278640"/>
                  <a:gd name="connsiteX2" fmla="*/ 1500743 w 1501868"/>
                  <a:gd name="connsiteY2" fmla="*/ 1278489 h 1278640"/>
                  <a:gd name="connsiteX3" fmla="*/ 750935 w 1501868"/>
                  <a:gd name="connsiteY3" fmla="*/ 1034344 h 1278640"/>
                  <a:gd name="connsiteX4" fmla="*/ 1127 w 1501868"/>
                  <a:gd name="connsiteY4" fmla="*/ 1278489 h 1278640"/>
                  <a:gd name="connsiteX5" fmla="*/ 1174 w 1501868"/>
                  <a:gd name="connsiteY5" fmla="*/ 1278640 h 1278640"/>
                  <a:gd name="connsiteX6" fmla="*/ 0 w 1501868"/>
                  <a:gd name="connsiteY6" fmla="*/ 1278640 h 1278640"/>
                  <a:gd name="connsiteX7" fmla="*/ 19496 w 1501868"/>
                  <a:gd name="connsiteY7" fmla="*/ 1117332 h 1278640"/>
                  <a:gd name="connsiteX8" fmla="*/ 62243 w 1501868"/>
                  <a:gd name="connsiteY8" fmla="*/ 236055 h 1278640"/>
                  <a:gd name="connsiteX9" fmla="*/ 60969 w 1501868"/>
                  <a:gd name="connsiteY9" fmla="*/ 204385 h 1278640"/>
                  <a:gd name="connsiteX10" fmla="*/ 60563 w 1501868"/>
                  <a:gd name="connsiteY10" fmla="*/ 203200 h 1278640"/>
                  <a:gd name="connsiteX11" fmla="*/ 750935 w 1501868"/>
                  <a:gd name="connsiteY11" fmla="*/ 0 h 1278640"/>
                  <a:gd name="connsiteX12" fmla="*/ 1441307 w 1501868"/>
                  <a:gd name="connsiteY12" fmla="*/ 203200 h 1278640"/>
                  <a:gd name="connsiteX13" fmla="*/ 1440899 w 1501868"/>
                  <a:gd name="connsiteY13" fmla="*/ 204391 h 1278640"/>
                  <a:gd name="connsiteX14" fmla="*/ 1439625 w 1501868"/>
                  <a:gd name="connsiteY14" fmla="*/ 236055 h 1278640"/>
                  <a:gd name="connsiteX15" fmla="*/ 1482372 w 1501868"/>
                  <a:gd name="connsiteY15" fmla="*/ 1117332 h 127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01868" h="1278640">
                    <a:moveTo>
                      <a:pt x="1501868" y="1278640"/>
                    </a:moveTo>
                    <a:lnTo>
                      <a:pt x="1500696" y="1278640"/>
                    </a:lnTo>
                    <a:lnTo>
                      <a:pt x="1500743" y="1278489"/>
                    </a:lnTo>
                    <a:cubicBezTo>
                      <a:pt x="1500743" y="1143651"/>
                      <a:pt x="1165043" y="1034344"/>
                      <a:pt x="750935" y="1034344"/>
                    </a:cubicBezTo>
                    <a:cubicBezTo>
                      <a:pt x="336827" y="1034344"/>
                      <a:pt x="1127" y="1143651"/>
                      <a:pt x="1127" y="1278489"/>
                    </a:cubicBezTo>
                    <a:lnTo>
                      <a:pt x="1174" y="1278640"/>
                    </a:lnTo>
                    <a:lnTo>
                      <a:pt x="0" y="1278640"/>
                    </a:lnTo>
                    <a:lnTo>
                      <a:pt x="19496" y="1117332"/>
                    </a:lnTo>
                    <a:cubicBezTo>
                      <a:pt x="51916" y="804003"/>
                      <a:pt x="66018" y="508092"/>
                      <a:pt x="62243" y="236055"/>
                    </a:cubicBezTo>
                    <a:lnTo>
                      <a:pt x="60969" y="204385"/>
                    </a:lnTo>
                    <a:lnTo>
                      <a:pt x="60563" y="203200"/>
                    </a:lnTo>
                    <a:cubicBezTo>
                      <a:pt x="60563" y="90976"/>
                      <a:pt x="369653" y="0"/>
                      <a:pt x="750935" y="0"/>
                    </a:cubicBezTo>
                    <a:cubicBezTo>
                      <a:pt x="1132217" y="0"/>
                      <a:pt x="1441307" y="90976"/>
                      <a:pt x="1441307" y="203200"/>
                    </a:cubicBezTo>
                    <a:lnTo>
                      <a:pt x="1440899" y="204391"/>
                    </a:lnTo>
                    <a:lnTo>
                      <a:pt x="1439625" y="236055"/>
                    </a:lnTo>
                    <a:cubicBezTo>
                      <a:pt x="1435850" y="508092"/>
                      <a:pt x="1449952" y="804003"/>
                      <a:pt x="1482372" y="1117332"/>
                    </a:cubicBezTo>
                    <a:close/>
                  </a:path>
                </a:pathLst>
              </a:custGeom>
              <a:solidFill>
                <a:srgbClr val="44546A">
                  <a:lumMod val="75000"/>
                </a:srgbClr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74">
                <a:extLst>
                  <a:ext uri="{FF2B5EF4-FFF2-40B4-BE49-F238E27FC236}">
                    <a16:creationId xmlns:a16="http://schemas.microsoft.com/office/drawing/2014/main" id="{4585975F-AF55-4BCA-B081-470238D8F214}"/>
                  </a:ext>
                </a:extLst>
              </p:cNvPr>
              <p:cNvSpPr/>
              <p:nvPr/>
            </p:nvSpPr>
            <p:spPr>
              <a:xfrm rot="10800000">
                <a:off x="3106149" y="2571480"/>
                <a:ext cx="1281597" cy="3950208"/>
              </a:xfrm>
              <a:custGeom>
                <a:avLst/>
                <a:gdLst>
                  <a:gd name="connsiteX0" fmla="*/ 0 w 1281597"/>
                  <a:gd name="connsiteY0" fmla="*/ 3950208 h 3950208"/>
                  <a:gd name="connsiteX1" fmla="*/ 23800 w 1281597"/>
                  <a:gd name="connsiteY1" fmla="*/ 3915114 h 3950208"/>
                  <a:gd name="connsiteX2" fmla="*/ 845709 w 1281597"/>
                  <a:gd name="connsiteY2" fmla="*/ 2020018 h 3950208"/>
                  <a:gd name="connsiteX3" fmla="*/ 1148433 w 1281597"/>
                  <a:gd name="connsiteY3" fmla="*/ 216635 h 3950208"/>
                  <a:gd name="connsiteX4" fmla="*/ 1150014 w 1281597"/>
                  <a:gd name="connsiteY4" fmla="*/ 29285 h 3950208"/>
                  <a:gd name="connsiteX5" fmla="*/ 1197630 w 1281597"/>
                  <a:gd name="connsiteY5" fmla="*/ 15976 h 3950208"/>
                  <a:gd name="connsiteX6" fmla="*/ 1281597 w 1281597"/>
                  <a:gd name="connsiteY6" fmla="*/ 0 h 3950208"/>
                  <a:gd name="connsiteX7" fmla="*/ 1280401 w 1281597"/>
                  <a:gd name="connsiteY7" fmla="*/ 216638 h 3950208"/>
                  <a:gd name="connsiteX8" fmla="*/ 1082251 w 1281597"/>
                  <a:gd name="connsiteY8" fmla="*/ 2020020 h 3950208"/>
                  <a:gd name="connsiteX9" fmla="*/ 620772 w 1281597"/>
                  <a:gd name="connsiteY9" fmla="*/ 3722907 h 3950208"/>
                  <a:gd name="connsiteX10" fmla="*/ 558334 w 1281597"/>
                  <a:gd name="connsiteY10" fmla="*/ 3879775 h 3950208"/>
                  <a:gd name="connsiteX11" fmla="*/ 478754 w 1281597"/>
                  <a:gd name="connsiteY11" fmla="*/ 3886758 h 3950208"/>
                  <a:gd name="connsiteX12" fmla="*/ 166821 w 1281597"/>
                  <a:gd name="connsiteY12" fmla="*/ 3923927 h 3950208"/>
                  <a:gd name="connsiteX13" fmla="*/ 51318 w 1281597"/>
                  <a:gd name="connsiteY13" fmla="*/ 3942280 h 395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81597" h="3950208">
                    <a:moveTo>
                      <a:pt x="0" y="3950208"/>
                    </a:moveTo>
                    <a:lnTo>
                      <a:pt x="23800" y="3915114"/>
                    </a:lnTo>
                    <a:cubicBezTo>
                      <a:pt x="338454" y="3422927"/>
                      <a:pt x="631755" y="2764428"/>
                      <a:pt x="845709" y="2020018"/>
                    </a:cubicBezTo>
                    <a:cubicBezTo>
                      <a:pt x="1032919" y="1368659"/>
                      <a:pt x="1132240" y="745947"/>
                      <a:pt x="1148433" y="216635"/>
                    </a:cubicBezTo>
                    <a:lnTo>
                      <a:pt x="1150014" y="29285"/>
                    </a:lnTo>
                    <a:lnTo>
                      <a:pt x="1197630" y="15976"/>
                    </a:lnTo>
                    <a:lnTo>
                      <a:pt x="1281597" y="0"/>
                    </a:lnTo>
                    <a:lnTo>
                      <a:pt x="1280401" y="216638"/>
                    </a:lnTo>
                    <a:cubicBezTo>
                      <a:pt x="1269802" y="745949"/>
                      <a:pt x="1204791" y="1368662"/>
                      <a:pt x="1082251" y="2020020"/>
                    </a:cubicBezTo>
                    <a:cubicBezTo>
                      <a:pt x="959713" y="2671379"/>
                      <a:pt x="797410" y="3256962"/>
                      <a:pt x="620772" y="3722907"/>
                    </a:cubicBezTo>
                    <a:lnTo>
                      <a:pt x="558334" y="3879775"/>
                    </a:lnTo>
                    <a:lnTo>
                      <a:pt x="478754" y="3886758"/>
                    </a:lnTo>
                    <a:cubicBezTo>
                      <a:pt x="366624" y="3897698"/>
                      <a:pt x="262175" y="3910156"/>
                      <a:pt x="166821" y="3923927"/>
                    </a:cubicBezTo>
                    <a:lnTo>
                      <a:pt x="51318" y="3942280"/>
                    </a:lnTo>
                    <a:close/>
                  </a:path>
                </a:pathLst>
              </a:custGeom>
              <a:solidFill>
                <a:sysClr val="window" lastClr="FFFFFF">
                  <a:alpha val="28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4BB09B3-19B1-4FED-B4A0-6ABD43D79868}"/>
                  </a:ext>
                </a:extLst>
              </p:cNvPr>
              <p:cNvSpPr/>
              <p:nvPr/>
            </p:nvSpPr>
            <p:spPr>
              <a:xfrm>
                <a:off x="622870" y="2078130"/>
                <a:ext cx="4215715" cy="607332"/>
              </a:xfrm>
              <a:prstGeom prst="ellipse">
                <a:avLst/>
              </a:prstGeom>
              <a:solidFill>
                <a:srgbClr val="CB2332"/>
              </a:solidFill>
              <a:ln w="127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1885B79-BBBD-4E09-9520-74D2821B97F3}"/>
                  </a:ext>
                </a:extLst>
              </p:cNvPr>
              <p:cNvSpPr/>
              <p:nvPr/>
            </p:nvSpPr>
            <p:spPr>
              <a:xfrm>
                <a:off x="1317253" y="2213213"/>
                <a:ext cx="2826947" cy="372110"/>
              </a:xfrm>
              <a:prstGeom prst="ellipse">
                <a:avLst/>
              </a:prstGeom>
              <a:solidFill>
                <a:sysClr val="windowText" lastClr="000000">
                  <a:alpha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945FF-124B-4B28-AD1A-452EF16CEC69}"/>
                  </a:ext>
                </a:extLst>
              </p:cNvPr>
              <p:cNvSpPr txBox="1"/>
              <p:nvPr/>
            </p:nvSpPr>
            <p:spPr>
              <a:xfrm>
                <a:off x="1989671" y="2861512"/>
                <a:ext cx="1395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55161F-845D-44A7-95CF-CA7CE7A1B7A9}"/>
                  </a:ext>
                </a:extLst>
              </p:cNvPr>
              <p:cNvSpPr txBox="1"/>
              <p:nvPr/>
            </p:nvSpPr>
            <p:spPr>
              <a:xfrm>
                <a:off x="2039077" y="3627263"/>
                <a:ext cx="1395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C40054-BD2F-44E8-AD09-C35F03E704D4}"/>
                  </a:ext>
                </a:extLst>
              </p:cNvPr>
              <p:cNvSpPr txBox="1"/>
              <p:nvPr/>
            </p:nvSpPr>
            <p:spPr>
              <a:xfrm>
                <a:off x="2060338" y="4393014"/>
                <a:ext cx="1395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CFD8A1-8B56-47EE-B0E4-9C366471F2A1}"/>
                  </a:ext>
                </a:extLst>
              </p:cNvPr>
              <p:cNvSpPr txBox="1"/>
              <p:nvPr/>
            </p:nvSpPr>
            <p:spPr>
              <a:xfrm>
                <a:off x="2083661" y="5158765"/>
                <a:ext cx="1395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IL4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8476E4-1657-46A9-9073-34ED302106CD}"/>
                  </a:ext>
                </a:extLst>
              </p:cNvPr>
              <p:cNvSpPr txBox="1"/>
              <p:nvPr/>
            </p:nvSpPr>
            <p:spPr>
              <a:xfrm>
                <a:off x="2096282" y="5924516"/>
                <a:ext cx="1395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IL5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E250B1-932B-43BA-B986-3354B6C2F9DD}"/>
                </a:ext>
              </a:extLst>
            </p:cNvPr>
            <p:cNvGrpSpPr/>
            <p:nvPr/>
          </p:nvGrpSpPr>
          <p:grpSpPr>
            <a:xfrm>
              <a:off x="1997668" y="2158022"/>
              <a:ext cx="1510703" cy="755332"/>
              <a:chOff x="1570555" y="1490508"/>
              <a:chExt cx="2258588" cy="1063626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D80951D-3829-434C-B1CB-74559C125C1E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3110006" y="1490508"/>
                <a:ext cx="719137" cy="1063625"/>
              </a:xfrm>
              <a:custGeom>
                <a:avLst/>
                <a:gdLst>
                  <a:gd name="T0" fmla="*/ 841 w 906"/>
                  <a:gd name="T1" fmla="*/ 0 h 1340"/>
                  <a:gd name="T2" fmla="*/ 906 w 906"/>
                  <a:gd name="T3" fmla="*/ 155 h 1340"/>
                  <a:gd name="T4" fmla="*/ 831 w 906"/>
                  <a:gd name="T5" fmla="*/ 190 h 1340"/>
                  <a:gd name="T6" fmla="*/ 760 w 906"/>
                  <a:gd name="T7" fmla="*/ 230 h 1340"/>
                  <a:gd name="T8" fmla="*/ 692 w 906"/>
                  <a:gd name="T9" fmla="*/ 276 h 1340"/>
                  <a:gd name="T10" fmla="*/ 629 w 906"/>
                  <a:gd name="T11" fmla="*/ 326 h 1340"/>
                  <a:gd name="T12" fmla="*/ 571 w 906"/>
                  <a:gd name="T13" fmla="*/ 380 h 1340"/>
                  <a:gd name="T14" fmla="*/ 517 w 906"/>
                  <a:gd name="T15" fmla="*/ 440 h 1340"/>
                  <a:gd name="T16" fmla="*/ 467 w 906"/>
                  <a:gd name="T17" fmla="*/ 503 h 1340"/>
                  <a:gd name="T18" fmla="*/ 423 w 906"/>
                  <a:gd name="T19" fmla="*/ 568 h 1340"/>
                  <a:gd name="T20" fmla="*/ 385 w 906"/>
                  <a:gd name="T21" fmla="*/ 637 h 1340"/>
                  <a:gd name="T22" fmla="*/ 352 w 906"/>
                  <a:gd name="T23" fmla="*/ 710 h 1340"/>
                  <a:gd name="T24" fmla="*/ 325 w 906"/>
                  <a:gd name="T25" fmla="*/ 785 h 1340"/>
                  <a:gd name="T26" fmla="*/ 302 w 906"/>
                  <a:gd name="T27" fmla="*/ 862 h 1340"/>
                  <a:gd name="T28" fmla="*/ 287 w 906"/>
                  <a:gd name="T29" fmla="*/ 941 h 1340"/>
                  <a:gd name="T30" fmla="*/ 277 w 906"/>
                  <a:gd name="T31" fmla="*/ 1021 h 1340"/>
                  <a:gd name="T32" fmla="*/ 273 w 906"/>
                  <a:gd name="T33" fmla="*/ 1102 h 1340"/>
                  <a:gd name="T34" fmla="*/ 277 w 906"/>
                  <a:gd name="T35" fmla="*/ 1184 h 1340"/>
                  <a:gd name="T36" fmla="*/ 387 w 906"/>
                  <a:gd name="T37" fmla="*/ 1161 h 1340"/>
                  <a:gd name="T38" fmla="*/ 215 w 906"/>
                  <a:gd name="T39" fmla="*/ 1340 h 1340"/>
                  <a:gd name="T40" fmla="*/ 0 w 906"/>
                  <a:gd name="T41" fmla="*/ 1246 h 1340"/>
                  <a:gd name="T42" fmla="*/ 110 w 906"/>
                  <a:gd name="T43" fmla="*/ 1221 h 1340"/>
                  <a:gd name="T44" fmla="*/ 106 w 906"/>
                  <a:gd name="T45" fmla="*/ 1173 h 1340"/>
                  <a:gd name="T46" fmla="*/ 104 w 906"/>
                  <a:gd name="T47" fmla="*/ 1123 h 1340"/>
                  <a:gd name="T48" fmla="*/ 104 w 906"/>
                  <a:gd name="T49" fmla="*/ 1075 h 1340"/>
                  <a:gd name="T50" fmla="*/ 106 w 906"/>
                  <a:gd name="T51" fmla="*/ 1027 h 1340"/>
                  <a:gd name="T52" fmla="*/ 112 w 906"/>
                  <a:gd name="T53" fmla="*/ 979 h 1340"/>
                  <a:gd name="T54" fmla="*/ 117 w 906"/>
                  <a:gd name="T55" fmla="*/ 931 h 1340"/>
                  <a:gd name="T56" fmla="*/ 135 w 906"/>
                  <a:gd name="T57" fmla="*/ 839 h 1340"/>
                  <a:gd name="T58" fmla="*/ 158 w 906"/>
                  <a:gd name="T59" fmla="*/ 747 h 1340"/>
                  <a:gd name="T60" fmla="*/ 190 w 906"/>
                  <a:gd name="T61" fmla="*/ 658 h 1340"/>
                  <a:gd name="T62" fmla="*/ 229 w 906"/>
                  <a:gd name="T63" fmla="*/ 572 h 1340"/>
                  <a:gd name="T64" fmla="*/ 273 w 906"/>
                  <a:gd name="T65" fmla="*/ 489 h 1340"/>
                  <a:gd name="T66" fmla="*/ 325 w 906"/>
                  <a:gd name="T67" fmla="*/ 411 h 1340"/>
                  <a:gd name="T68" fmla="*/ 383 w 906"/>
                  <a:gd name="T69" fmla="*/ 338 h 1340"/>
                  <a:gd name="T70" fmla="*/ 444 w 906"/>
                  <a:gd name="T71" fmla="*/ 267 h 1340"/>
                  <a:gd name="T72" fmla="*/ 514 w 906"/>
                  <a:gd name="T73" fmla="*/ 202 h 1340"/>
                  <a:gd name="T74" fmla="*/ 589 w 906"/>
                  <a:gd name="T75" fmla="*/ 142 h 1340"/>
                  <a:gd name="T76" fmla="*/ 667 w 906"/>
                  <a:gd name="T77" fmla="*/ 88 h 1340"/>
                  <a:gd name="T78" fmla="*/ 752 w 906"/>
                  <a:gd name="T79" fmla="*/ 40 h 1340"/>
                  <a:gd name="T80" fmla="*/ 841 w 906"/>
                  <a:gd name="T81" fmla="*/ 0 h 1340"/>
                  <a:gd name="T82" fmla="*/ 841 w 906"/>
                  <a:gd name="T8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40">
                    <a:moveTo>
                      <a:pt x="841" y="0"/>
                    </a:moveTo>
                    <a:lnTo>
                      <a:pt x="906" y="155"/>
                    </a:lnTo>
                    <a:lnTo>
                      <a:pt x="831" y="190"/>
                    </a:lnTo>
                    <a:lnTo>
                      <a:pt x="760" y="230"/>
                    </a:lnTo>
                    <a:lnTo>
                      <a:pt x="692" y="276"/>
                    </a:lnTo>
                    <a:lnTo>
                      <a:pt x="629" y="326"/>
                    </a:lnTo>
                    <a:lnTo>
                      <a:pt x="571" y="380"/>
                    </a:lnTo>
                    <a:lnTo>
                      <a:pt x="517" y="440"/>
                    </a:lnTo>
                    <a:lnTo>
                      <a:pt x="467" y="503"/>
                    </a:lnTo>
                    <a:lnTo>
                      <a:pt x="423" y="568"/>
                    </a:lnTo>
                    <a:lnTo>
                      <a:pt x="385" y="637"/>
                    </a:lnTo>
                    <a:lnTo>
                      <a:pt x="352" y="710"/>
                    </a:lnTo>
                    <a:lnTo>
                      <a:pt x="325" y="785"/>
                    </a:lnTo>
                    <a:lnTo>
                      <a:pt x="302" y="862"/>
                    </a:lnTo>
                    <a:lnTo>
                      <a:pt x="287" y="941"/>
                    </a:lnTo>
                    <a:lnTo>
                      <a:pt x="277" y="1021"/>
                    </a:lnTo>
                    <a:lnTo>
                      <a:pt x="273" y="1102"/>
                    </a:lnTo>
                    <a:lnTo>
                      <a:pt x="277" y="1184"/>
                    </a:lnTo>
                    <a:lnTo>
                      <a:pt x="387" y="1161"/>
                    </a:lnTo>
                    <a:lnTo>
                      <a:pt x="215" y="1340"/>
                    </a:lnTo>
                    <a:lnTo>
                      <a:pt x="0" y="1246"/>
                    </a:lnTo>
                    <a:lnTo>
                      <a:pt x="110" y="1221"/>
                    </a:lnTo>
                    <a:lnTo>
                      <a:pt x="106" y="1173"/>
                    </a:lnTo>
                    <a:lnTo>
                      <a:pt x="104" y="1123"/>
                    </a:lnTo>
                    <a:lnTo>
                      <a:pt x="104" y="1075"/>
                    </a:lnTo>
                    <a:lnTo>
                      <a:pt x="106" y="1027"/>
                    </a:lnTo>
                    <a:lnTo>
                      <a:pt x="112" y="979"/>
                    </a:lnTo>
                    <a:lnTo>
                      <a:pt x="117" y="931"/>
                    </a:lnTo>
                    <a:lnTo>
                      <a:pt x="135" y="839"/>
                    </a:lnTo>
                    <a:lnTo>
                      <a:pt x="158" y="747"/>
                    </a:lnTo>
                    <a:lnTo>
                      <a:pt x="190" y="658"/>
                    </a:lnTo>
                    <a:lnTo>
                      <a:pt x="229" y="572"/>
                    </a:lnTo>
                    <a:lnTo>
                      <a:pt x="273" y="489"/>
                    </a:lnTo>
                    <a:lnTo>
                      <a:pt x="325" y="411"/>
                    </a:lnTo>
                    <a:lnTo>
                      <a:pt x="383" y="338"/>
                    </a:lnTo>
                    <a:lnTo>
                      <a:pt x="444" y="267"/>
                    </a:lnTo>
                    <a:lnTo>
                      <a:pt x="514" y="202"/>
                    </a:lnTo>
                    <a:lnTo>
                      <a:pt x="589" y="142"/>
                    </a:lnTo>
                    <a:lnTo>
                      <a:pt x="667" y="88"/>
                    </a:lnTo>
                    <a:lnTo>
                      <a:pt x="752" y="40"/>
                    </a:lnTo>
                    <a:lnTo>
                      <a:pt x="841" y="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B5C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A8B3CC8B-FF3E-44D7-BB46-2F23AFC23B40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00000" flipH="1">
                <a:off x="1570555" y="1490509"/>
                <a:ext cx="722376" cy="1063625"/>
              </a:xfrm>
              <a:custGeom>
                <a:avLst/>
                <a:gdLst>
                  <a:gd name="T0" fmla="*/ 841 w 906"/>
                  <a:gd name="T1" fmla="*/ 0 h 1340"/>
                  <a:gd name="T2" fmla="*/ 906 w 906"/>
                  <a:gd name="T3" fmla="*/ 155 h 1340"/>
                  <a:gd name="T4" fmla="*/ 831 w 906"/>
                  <a:gd name="T5" fmla="*/ 190 h 1340"/>
                  <a:gd name="T6" fmla="*/ 760 w 906"/>
                  <a:gd name="T7" fmla="*/ 230 h 1340"/>
                  <a:gd name="T8" fmla="*/ 692 w 906"/>
                  <a:gd name="T9" fmla="*/ 276 h 1340"/>
                  <a:gd name="T10" fmla="*/ 629 w 906"/>
                  <a:gd name="T11" fmla="*/ 326 h 1340"/>
                  <a:gd name="T12" fmla="*/ 571 w 906"/>
                  <a:gd name="T13" fmla="*/ 380 h 1340"/>
                  <a:gd name="T14" fmla="*/ 517 w 906"/>
                  <a:gd name="T15" fmla="*/ 440 h 1340"/>
                  <a:gd name="T16" fmla="*/ 467 w 906"/>
                  <a:gd name="T17" fmla="*/ 503 h 1340"/>
                  <a:gd name="T18" fmla="*/ 423 w 906"/>
                  <a:gd name="T19" fmla="*/ 568 h 1340"/>
                  <a:gd name="T20" fmla="*/ 385 w 906"/>
                  <a:gd name="T21" fmla="*/ 637 h 1340"/>
                  <a:gd name="T22" fmla="*/ 352 w 906"/>
                  <a:gd name="T23" fmla="*/ 710 h 1340"/>
                  <a:gd name="T24" fmla="*/ 325 w 906"/>
                  <a:gd name="T25" fmla="*/ 785 h 1340"/>
                  <a:gd name="T26" fmla="*/ 302 w 906"/>
                  <a:gd name="T27" fmla="*/ 862 h 1340"/>
                  <a:gd name="T28" fmla="*/ 287 w 906"/>
                  <a:gd name="T29" fmla="*/ 941 h 1340"/>
                  <a:gd name="T30" fmla="*/ 277 w 906"/>
                  <a:gd name="T31" fmla="*/ 1021 h 1340"/>
                  <a:gd name="T32" fmla="*/ 273 w 906"/>
                  <a:gd name="T33" fmla="*/ 1102 h 1340"/>
                  <a:gd name="T34" fmla="*/ 277 w 906"/>
                  <a:gd name="T35" fmla="*/ 1184 h 1340"/>
                  <a:gd name="T36" fmla="*/ 387 w 906"/>
                  <a:gd name="T37" fmla="*/ 1161 h 1340"/>
                  <a:gd name="T38" fmla="*/ 215 w 906"/>
                  <a:gd name="T39" fmla="*/ 1340 h 1340"/>
                  <a:gd name="T40" fmla="*/ 0 w 906"/>
                  <a:gd name="T41" fmla="*/ 1246 h 1340"/>
                  <a:gd name="T42" fmla="*/ 110 w 906"/>
                  <a:gd name="T43" fmla="*/ 1221 h 1340"/>
                  <a:gd name="T44" fmla="*/ 106 w 906"/>
                  <a:gd name="T45" fmla="*/ 1173 h 1340"/>
                  <a:gd name="T46" fmla="*/ 104 w 906"/>
                  <a:gd name="T47" fmla="*/ 1123 h 1340"/>
                  <a:gd name="T48" fmla="*/ 104 w 906"/>
                  <a:gd name="T49" fmla="*/ 1075 h 1340"/>
                  <a:gd name="T50" fmla="*/ 106 w 906"/>
                  <a:gd name="T51" fmla="*/ 1027 h 1340"/>
                  <a:gd name="T52" fmla="*/ 112 w 906"/>
                  <a:gd name="T53" fmla="*/ 979 h 1340"/>
                  <a:gd name="T54" fmla="*/ 117 w 906"/>
                  <a:gd name="T55" fmla="*/ 931 h 1340"/>
                  <a:gd name="T56" fmla="*/ 135 w 906"/>
                  <a:gd name="T57" fmla="*/ 839 h 1340"/>
                  <a:gd name="T58" fmla="*/ 158 w 906"/>
                  <a:gd name="T59" fmla="*/ 747 h 1340"/>
                  <a:gd name="T60" fmla="*/ 190 w 906"/>
                  <a:gd name="T61" fmla="*/ 658 h 1340"/>
                  <a:gd name="T62" fmla="*/ 229 w 906"/>
                  <a:gd name="T63" fmla="*/ 572 h 1340"/>
                  <a:gd name="T64" fmla="*/ 273 w 906"/>
                  <a:gd name="T65" fmla="*/ 489 h 1340"/>
                  <a:gd name="T66" fmla="*/ 325 w 906"/>
                  <a:gd name="T67" fmla="*/ 411 h 1340"/>
                  <a:gd name="T68" fmla="*/ 383 w 906"/>
                  <a:gd name="T69" fmla="*/ 338 h 1340"/>
                  <a:gd name="T70" fmla="*/ 444 w 906"/>
                  <a:gd name="T71" fmla="*/ 267 h 1340"/>
                  <a:gd name="T72" fmla="*/ 514 w 906"/>
                  <a:gd name="T73" fmla="*/ 202 h 1340"/>
                  <a:gd name="T74" fmla="*/ 589 w 906"/>
                  <a:gd name="T75" fmla="*/ 142 h 1340"/>
                  <a:gd name="T76" fmla="*/ 667 w 906"/>
                  <a:gd name="T77" fmla="*/ 88 h 1340"/>
                  <a:gd name="T78" fmla="*/ 752 w 906"/>
                  <a:gd name="T79" fmla="*/ 40 h 1340"/>
                  <a:gd name="T80" fmla="*/ 841 w 906"/>
                  <a:gd name="T81" fmla="*/ 0 h 1340"/>
                  <a:gd name="T82" fmla="*/ 841 w 906"/>
                  <a:gd name="T83" fmla="*/ 0 h 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40">
                    <a:moveTo>
                      <a:pt x="841" y="0"/>
                    </a:moveTo>
                    <a:lnTo>
                      <a:pt x="906" y="155"/>
                    </a:lnTo>
                    <a:lnTo>
                      <a:pt x="831" y="190"/>
                    </a:lnTo>
                    <a:lnTo>
                      <a:pt x="760" y="230"/>
                    </a:lnTo>
                    <a:lnTo>
                      <a:pt x="692" y="276"/>
                    </a:lnTo>
                    <a:lnTo>
                      <a:pt x="629" y="326"/>
                    </a:lnTo>
                    <a:lnTo>
                      <a:pt x="571" y="380"/>
                    </a:lnTo>
                    <a:lnTo>
                      <a:pt x="517" y="440"/>
                    </a:lnTo>
                    <a:lnTo>
                      <a:pt x="467" y="503"/>
                    </a:lnTo>
                    <a:lnTo>
                      <a:pt x="423" y="568"/>
                    </a:lnTo>
                    <a:lnTo>
                      <a:pt x="385" y="637"/>
                    </a:lnTo>
                    <a:lnTo>
                      <a:pt x="352" y="710"/>
                    </a:lnTo>
                    <a:lnTo>
                      <a:pt x="325" y="785"/>
                    </a:lnTo>
                    <a:lnTo>
                      <a:pt x="302" y="862"/>
                    </a:lnTo>
                    <a:lnTo>
                      <a:pt x="287" y="941"/>
                    </a:lnTo>
                    <a:lnTo>
                      <a:pt x="277" y="1021"/>
                    </a:lnTo>
                    <a:lnTo>
                      <a:pt x="273" y="1102"/>
                    </a:lnTo>
                    <a:lnTo>
                      <a:pt x="277" y="1184"/>
                    </a:lnTo>
                    <a:lnTo>
                      <a:pt x="387" y="1161"/>
                    </a:lnTo>
                    <a:lnTo>
                      <a:pt x="215" y="1340"/>
                    </a:lnTo>
                    <a:lnTo>
                      <a:pt x="0" y="1246"/>
                    </a:lnTo>
                    <a:lnTo>
                      <a:pt x="110" y="1221"/>
                    </a:lnTo>
                    <a:lnTo>
                      <a:pt x="106" y="1173"/>
                    </a:lnTo>
                    <a:lnTo>
                      <a:pt x="104" y="1123"/>
                    </a:lnTo>
                    <a:lnTo>
                      <a:pt x="104" y="1075"/>
                    </a:lnTo>
                    <a:lnTo>
                      <a:pt x="106" y="1027"/>
                    </a:lnTo>
                    <a:lnTo>
                      <a:pt x="112" y="979"/>
                    </a:lnTo>
                    <a:lnTo>
                      <a:pt x="117" y="931"/>
                    </a:lnTo>
                    <a:lnTo>
                      <a:pt x="135" y="839"/>
                    </a:lnTo>
                    <a:lnTo>
                      <a:pt x="158" y="747"/>
                    </a:lnTo>
                    <a:lnTo>
                      <a:pt x="190" y="658"/>
                    </a:lnTo>
                    <a:lnTo>
                      <a:pt x="229" y="572"/>
                    </a:lnTo>
                    <a:lnTo>
                      <a:pt x="273" y="489"/>
                    </a:lnTo>
                    <a:lnTo>
                      <a:pt x="325" y="411"/>
                    </a:lnTo>
                    <a:lnTo>
                      <a:pt x="383" y="338"/>
                    </a:lnTo>
                    <a:lnTo>
                      <a:pt x="444" y="267"/>
                    </a:lnTo>
                    <a:lnTo>
                      <a:pt x="514" y="202"/>
                    </a:lnTo>
                    <a:lnTo>
                      <a:pt x="589" y="142"/>
                    </a:lnTo>
                    <a:lnTo>
                      <a:pt x="667" y="88"/>
                    </a:lnTo>
                    <a:lnTo>
                      <a:pt x="752" y="40"/>
                    </a:lnTo>
                    <a:lnTo>
                      <a:pt x="841" y="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B5C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ight Arrow 13">
                <a:extLst>
                  <a:ext uri="{FF2B5EF4-FFF2-40B4-BE49-F238E27FC236}">
                    <a16:creationId xmlns:a16="http://schemas.microsoft.com/office/drawing/2014/main" id="{D805DC3D-7CE1-459C-AA78-164DEAC3DAA0}"/>
                  </a:ext>
                </a:extLst>
              </p:cNvPr>
              <p:cNvSpPr/>
              <p:nvPr/>
            </p:nvSpPr>
            <p:spPr>
              <a:xfrm rot="5400000">
                <a:off x="2252534" y="1907540"/>
                <a:ext cx="897813" cy="338015"/>
              </a:xfrm>
              <a:prstGeom prst="rightArrow">
                <a:avLst>
                  <a:gd name="adj1" fmla="val 27456"/>
                  <a:gd name="adj2" fmla="val 46243"/>
                </a:avLst>
              </a:prstGeom>
              <a:solidFill>
                <a:srgbClr val="B5C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111F3F1-EC24-4452-9203-4A52328F8E47}"/>
                </a:ext>
              </a:extLst>
            </p:cNvPr>
            <p:cNvSpPr/>
            <p:nvPr/>
          </p:nvSpPr>
          <p:spPr>
            <a:xfrm>
              <a:off x="2131487" y="1601232"/>
              <a:ext cx="1420112" cy="435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Idea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BA0B267-9CB2-4832-97E7-4251036F644C}"/>
              </a:ext>
            </a:extLst>
          </p:cNvPr>
          <p:cNvSpPr txBox="1"/>
          <p:nvPr/>
        </p:nvSpPr>
        <p:spPr>
          <a:xfrm>
            <a:off x="8415855" y="6155737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E30A-461C-4902-8B57-19E9C0FEECC4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92E91-3CDF-4F2B-A8BF-94D0510D1C23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2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2"/>
          <a:stretch/>
        </p:blipFill>
        <p:spPr>
          <a:xfrm>
            <a:off x="16000" y="985188"/>
            <a:ext cx="12160000" cy="5863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425003" y="132522"/>
            <a:ext cx="11750997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6B2-BC7C-4DD5-A7ED-A26578DB5C55}"/>
              </a:ext>
            </a:extLst>
          </p:cNvPr>
          <p:cNvSpPr/>
          <p:nvPr/>
        </p:nvSpPr>
        <p:spPr>
          <a:xfrm>
            <a:off x="6139135" y="3043818"/>
            <a:ext cx="4735612" cy="2921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1BA92-8939-4DE1-A299-5E31E888B467}"/>
              </a:ext>
            </a:extLst>
          </p:cNvPr>
          <p:cNvGrpSpPr/>
          <p:nvPr/>
        </p:nvGrpSpPr>
        <p:grpSpPr>
          <a:xfrm>
            <a:off x="932965" y="2622873"/>
            <a:ext cx="3533658" cy="3797281"/>
            <a:chOff x="622870" y="2078130"/>
            <a:chExt cx="4215715" cy="4471416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CE7208F5-8912-4F0E-AC4D-9B4085A7AACD}"/>
                </a:ext>
              </a:extLst>
            </p:cNvPr>
            <p:cNvSpPr/>
            <p:nvPr/>
          </p:nvSpPr>
          <p:spPr>
            <a:xfrm rot="10800000">
              <a:off x="3047068" y="2568915"/>
              <a:ext cx="1031313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A1BE055B-34CB-4C4F-A1E4-20CE4958A810}"/>
                </a:ext>
              </a:extLst>
            </p:cNvPr>
            <p:cNvSpPr/>
            <p:nvPr/>
          </p:nvSpPr>
          <p:spPr>
            <a:xfrm rot="10800000">
              <a:off x="1858229" y="4785161"/>
              <a:ext cx="1744668" cy="989663"/>
            </a:xfrm>
            <a:custGeom>
              <a:avLst/>
              <a:gdLst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1638913 w 1877126"/>
                <a:gd name="connsiteY6" fmla="*/ 507183 h 2151276"/>
                <a:gd name="connsiteX7" fmla="*/ 1635054 w 1877126"/>
                <a:gd name="connsiteY7" fmla="*/ 456825 h 2151276"/>
                <a:gd name="connsiteX8" fmla="*/ 1634182 w 1877126"/>
                <a:gd name="connsiteY8" fmla="*/ 409270 h 2151276"/>
                <a:gd name="connsiteX9" fmla="*/ 1877126 w 1877126"/>
                <a:gd name="connsiteY9" fmla="*/ 2151276 h 2151276"/>
                <a:gd name="connsiteX10" fmla="*/ 1875772 w 1877126"/>
                <a:gd name="connsiteY10" fmla="*/ 2151276 h 2151276"/>
                <a:gd name="connsiteX11" fmla="*/ 1875824 w 1877126"/>
                <a:gd name="connsiteY11" fmla="*/ 2151120 h 2151276"/>
                <a:gd name="connsiteX12" fmla="*/ 938564 w 1877126"/>
                <a:gd name="connsiteY12" fmla="*/ 1866284 h 2151276"/>
                <a:gd name="connsiteX13" fmla="*/ 1304 w 1877126"/>
                <a:gd name="connsiteY13" fmla="*/ 2151120 h 2151276"/>
                <a:gd name="connsiteX14" fmla="*/ 1356 w 1877126"/>
                <a:gd name="connsiteY14" fmla="*/ 2151276 h 2151276"/>
                <a:gd name="connsiteX15" fmla="*/ 0 w 1877126"/>
                <a:gd name="connsiteY15" fmla="*/ 2151276 h 2151276"/>
                <a:gd name="connsiteX16" fmla="*/ 87655 w 1877126"/>
                <a:gd name="connsiteY16" fmla="*/ 1728827 h 2151276"/>
                <a:gd name="connsiteX17" fmla="*/ 207125 w 1877126"/>
                <a:gd name="connsiteY17" fmla="*/ 912947 h 2151276"/>
                <a:gd name="connsiteX18" fmla="*/ 207127 w 1877126"/>
                <a:gd name="connsiteY18" fmla="*/ 912926 h 2151276"/>
                <a:gd name="connsiteX19" fmla="*/ 207125 w 1877126"/>
                <a:gd name="connsiteY19" fmla="*/ 912948 h 2151276"/>
                <a:gd name="connsiteX20" fmla="*/ 187629 w 1877126"/>
                <a:gd name="connsiteY20" fmla="*/ 1074256 h 2151276"/>
                <a:gd name="connsiteX21" fmla="*/ 188803 w 1877126"/>
                <a:gd name="connsiteY21" fmla="*/ 1074256 h 2151276"/>
                <a:gd name="connsiteX22" fmla="*/ 188756 w 1877126"/>
                <a:gd name="connsiteY22" fmla="*/ 1074105 h 2151276"/>
                <a:gd name="connsiteX23" fmla="*/ 938564 w 1877126"/>
                <a:gd name="connsiteY23" fmla="*/ 829960 h 2151276"/>
                <a:gd name="connsiteX24" fmla="*/ 1688372 w 1877126"/>
                <a:gd name="connsiteY24" fmla="*/ 1074105 h 2151276"/>
                <a:gd name="connsiteX25" fmla="*/ 1688325 w 1877126"/>
                <a:gd name="connsiteY25" fmla="*/ 1074256 h 2151276"/>
                <a:gd name="connsiteX26" fmla="*/ 1689497 w 1877126"/>
                <a:gd name="connsiteY26" fmla="*/ 1074256 h 2151276"/>
                <a:gd name="connsiteX27" fmla="*/ 1670001 w 1877126"/>
                <a:gd name="connsiteY27" fmla="*/ 912948 h 2151276"/>
                <a:gd name="connsiteX28" fmla="*/ 1669999 w 1877126"/>
                <a:gd name="connsiteY28" fmla="*/ 912919 h 2151276"/>
                <a:gd name="connsiteX29" fmla="*/ 1670001 w 1877126"/>
                <a:gd name="connsiteY29" fmla="*/ 912947 h 2151276"/>
                <a:gd name="connsiteX30" fmla="*/ 1789472 w 1877126"/>
                <a:gd name="connsiteY30" fmla="*/ 1728827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638913 w 1877126"/>
                <a:gd name="connsiteY8" fmla="*/ 507183 h 2151276"/>
                <a:gd name="connsiteX9" fmla="*/ 1635054 w 1877126"/>
                <a:gd name="connsiteY9" fmla="*/ 456825 h 2151276"/>
                <a:gd name="connsiteX10" fmla="*/ 1638913 w 1877126"/>
                <a:gd name="connsiteY10" fmla="*/ 507183 h 2151276"/>
                <a:gd name="connsiteX11" fmla="*/ 1877126 w 1877126"/>
                <a:gd name="connsiteY11" fmla="*/ 2151276 h 2151276"/>
                <a:gd name="connsiteX12" fmla="*/ 1875772 w 1877126"/>
                <a:gd name="connsiteY12" fmla="*/ 2151276 h 2151276"/>
                <a:gd name="connsiteX13" fmla="*/ 1875824 w 1877126"/>
                <a:gd name="connsiteY13" fmla="*/ 2151120 h 2151276"/>
                <a:gd name="connsiteX14" fmla="*/ 938564 w 1877126"/>
                <a:gd name="connsiteY14" fmla="*/ 1866284 h 2151276"/>
                <a:gd name="connsiteX15" fmla="*/ 1304 w 1877126"/>
                <a:gd name="connsiteY15" fmla="*/ 2151120 h 2151276"/>
                <a:gd name="connsiteX16" fmla="*/ 1356 w 1877126"/>
                <a:gd name="connsiteY16" fmla="*/ 2151276 h 2151276"/>
                <a:gd name="connsiteX17" fmla="*/ 0 w 1877126"/>
                <a:gd name="connsiteY17" fmla="*/ 2151276 h 2151276"/>
                <a:gd name="connsiteX18" fmla="*/ 87655 w 1877126"/>
                <a:gd name="connsiteY18" fmla="*/ 1728827 h 2151276"/>
                <a:gd name="connsiteX19" fmla="*/ 207125 w 1877126"/>
                <a:gd name="connsiteY19" fmla="*/ 912947 h 2151276"/>
                <a:gd name="connsiteX20" fmla="*/ 207127 w 1877126"/>
                <a:gd name="connsiteY20" fmla="*/ 912926 h 2151276"/>
                <a:gd name="connsiteX21" fmla="*/ 207125 w 1877126"/>
                <a:gd name="connsiteY21" fmla="*/ 912948 h 2151276"/>
                <a:gd name="connsiteX22" fmla="*/ 187629 w 1877126"/>
                <a:gd name="connsiteY22" fmla="*/ 1074256 h 2151276"/>
                <a:gd name="connsiteX23" fmla="*/ 188803 w 1877126"/>
                <a:gd name="connsiteY23" fmla="*/ 1074256 h 2151276"/>
                <a:gd name="connsiteX24" fmla="*/ 188756 w 1877126"/>
                <a:gd name="connsiteY24" fmla="*/ 1074105 h 2151276"/>
                <a:gd name="connsiteX25" fmla="*/ 938564 w 1877126"/>
                <a:gd name="connsiteY25" fmla="*/ 829960 h 2151276"/>
                <a:gd name="connsiteX26" fmla="*/ 1688372 w 1877126"/>
                <a:gd name="connsiteY26" fmla="*/ 1074105 h 2151276"/>
                <a:gd name="connsiteX27" fmla="*/ 1688325 w 1877126"/>
                <a:gd name="connsiteY27" fmla="*/ 1074256 h 2151276"/>
                <a:gd name="connsiteX28" fmla="*/ 1689497 w 1877126"/>
                <a:gd name="connsiteY28" fmla="*/ 1074256 h 2151276"/>
                <a:gd name="connsiteX29" fmla="*/ 1670001 w 1877126"/>
                <a:gd name="connsiteY29" fmla="*/ 912948 h 2151276"/>
                <a:gd name="connsiteX30" fmla="*/ 1669999 w 1877126"/>
                <a:gd name="connsiteY30" fmla="*/ 912919 h 2151276"/>
                <a:gd name="connsiteX31" fmla="*/ 1670001 w 1877126"/>
                <a:gd name="connsiteY31" fmla="*/ 912947 h 2151276"/>
                <a:gd name="connsiteX32" fmla="*/ 1789472 w 1877126"/>
                <a:gd name="connsiteY32" fmla="*/ 1728827 h 2151276"/>
                <a:gd name="connsiteX33" fmla="*/ 1877126 w 1877126"/>
                <a:gd name="connsiteY33" fmla="*/ 2151276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877126 w 1877126"/>
                <a:gd name="connsiteY8" fmla="*/ 2151276 h 2151276"/>
                <a:gd name="connsiteX9" fmla="*/ 1875772 w 1877126"/>
                <a:gd name="connsiteY9" fmla="*/ 2151276 h 2151276"/>
                <a:gd name="connsiteX10" fmla="*/ 1875824 w 1877126"/>
                <a:gd name="connsiteY10" fmla="*/ 2151120 h 2151276"/>
                <a:gd name="connsiteX11" fmla="*/ 938564 w 1877126"/>
                <a:gd name="connsiteY11" fmla="*/ 1866284 h 2151276"/>
                <a:gd name="connsiteX12" fmla="*/ 1304 w 1877126"/>
                <a:gd name="connsiteY12" fmla="*/ 2151120 h 2151276"/>
                <a:gd name="connsiteX13" fmla="*/ 1356 w 1877126"/>
                <a:gd name="connsiteY13" fmla="*/ 2151276 h 2151276"/>
                <a:gd name="connsiteX14" fmla="*/ 0 w 1877126"/>
                <a:gd name="connsiteY14" fmla="*/ 2151276 h 2151276"/>
                <a:gd name="connsiteX15" fmla="*/ 87655 w 1877126"/>
                <a:gd name="connsiteY15" fmla="*/ 1728827 h 2151276"/>
                <a:gd name="connsiteX16" fmla="*/ 207125 w 1877126"/>
                <a:gd name="connsiteY16" fmla="*/ 912947 h 2151276"/>
                <a:gd name="connsiteX17" fmla="*/ 207127 w 1877126"/>
                <a:gd name="connsiteY17" fmla="*/ 912926 h 2151276"/>
                <a:gd name="connsiteX18" fmla="*/ 207125 w 1877126"/>
                <a:gd name="connsiteY18" fmla="*/ 912948 h 2151276"/>
                <a:gd name="connsiteX19" fmla="*/ 187629 w 1877126"/>
                <a:gd name="connsiteY19" fmla="*/ 1074256 h 2151276"/>
                <a:gd name="connsiteX20" fmla="*/ 188803 w 1877126"/>
                <a:gd name="connsiteY20" fmla="*/ 1074256 h 2151276"/>
                <a:gd name="connsiteX21" fmla="*/ 188756 w 1877126"/>
                <a:gd name="connsiteY21" fmla="*/ 1074105 h 2151276"/>
                <a:gd name="connsiteX22" fmla="*/ 938564 w 1877126"/>
                <a:gd name="connsiteY22" fmla="*/ 829960 h 2151276"/>
                <a:gd name="connsiteX23" fmla="*/ 1688372 w 1877126"/>
                <a:gd name="connsiteY23" fmla="*/ 1074105 h 2151276"/>
                <a:gd name="connsiteX24" fmla="*/ 1688325 w 1877126"/>
                <a:gd name="connsiteY24" fmla="*/ 1074256 h 2151276"/>
                <a:gd name="connsiteX25" fmla="*/ 1689497 w 1877126"/>
                <a:gd name="connsiteY25" fmla="*/ 1074256 h 2151276"/>
                <a:gd name="connsiteX26" fmla="*/ 1670001 w 1877126"/>
                <a:gd name="connsiteY26" fmla="*/ 912948 h 2151276"/>
                <a:gd name="connsiteX27" fmla="*/ 1669999 w 1877126"/>
                <a:gd name="connsiteY27" fmla="*/ 912919 h 2151276"/>
                <a:gd name="connsiteX28" fmla="*/ 1670001 w 1877126"/>
                <a:gd name="connsiteY28" fmla="*/ 912947 h 2151276"/>
                <a:gd name="connsiteX29" fmla="*/ 1789472 w 1877126"/>
                <a:gd name="connsiteY29" fmla="*/ 1728827 h 2151276"/>
                <a:gd name="connsiteX30" fmla="*/ 1877126 w 1877126"/>
                <a:gd name="connsiteY30" fmla="*/ 2151276 h 2151276"/>
                <a:gd name="connsiteX0" fmla="*/ 248598 w 1877126"/>
                <a:gd name="connsiteY0" fmla="*/ 0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238214 w 1877126"/>
                <a:gd name="connsiteY6" fmla="*/ 507182 h 2151276"/>
                <a:gd name="connsiteX7" fmla="*/ 1877126 w 1877126"/>
                <a:gd name="connsiteY7" fmla="*/ 2151276 h 2151276"/>
                <a:gd name="connsiteX8" fmla="*/ 1875772 w 1877126"/>
                <a:gd name="connsiteY8" fmla="*/ 2151276 h 2151276"/>
                <a:gd name="connsiteX9" fmla="*/ 1875824 w 1877126"/>
                <a:gd name="connsiteY9" fmla="*/ 2151120 h 2151276"/>
                <a:gd name="connsiteX10" fmla="*/ 938564 w 1877126"/>
                <a:gd name="connsiteY10" fmla="*/ 1866284 h 2151276"/>
                <a:gd name="connsiteX11" fmla="*/ 1304 w 1877126"/>
                <a:gd name="connsiteY11" fmla="*/ 2151120 h 2151276"/>
                <a:gd name="connsiteX12" fmla="*/ 1356 w 1877126"/>
                <a:gd name="connsiteY12" fmla="*/ 2151276 h 2151276"/>
                <a:gd name="connsiteX13" fmla="*/ 0 w 1877126"/>
                <a:gd name="connsiteY13" fmla="*/ 2151276 h 2151276"/>
                <a:gd name="connsiteX14" fmla="*/ 87655 w 1877126"/>
                <a:gd name="connsiteY14" fmla="*/ 1728827 h 2151276"/>
                <a:gd name="connsiteX15" fmla="*/ 207125 w 1877126"/>
                <a:gd name="connsiteY15" fmla="*/ 912947 h 2151276"/>
                <a:gd name="connsiteX16" fmla="*/ 207127 w 1877126"/>
                <a:gd name="connsiteY16" fmla="*/ 912926 h 2151276"/>
                <a:gd name="connsiteX17" fmla="*/ 207125 w 1877126"/>
                <a:gd name="connsiteY17" fmla="*/ 912948 h 2151276"/>
                <a:gd name="connsiteX18" fmla="*/ 187629 w 1877126"/>
                <a:gd name="connsiteY18" fmla="*/ 1074256 h 2151276"/>
                <a:gd name="connsiteX19" fmla="*/ 188803 w 1877126"/>
                <a:gd name="connsiteY19" fmla="*/ 1074256 h 2151276"/>
                <a:gd name="connsiteX20" fmla="*/ 188756 w 1877126"/>
                <a:gd name="connsiteY20" fmla="*/ 1074105 h 2151276"/>
                <a:gd name="connsiteX21" fmla="*/ 938564 w 1877126"/>
                <a:gd name="connsiteY21" fmla="*/ 829960 h 2151276"/>
                <a:gd name="connsiteX22" fmla="*/ 1688372 w 1877126"/>
                <a:gd name="connsiteY22" fmla="*/ 1074105 h 2151276"/>
                <a:gd name="connsiteX23" fmla="*/ 1688325 w 1877126"/>
                <a:gd name="connsiteY23" fmla="*/ 1074256 h 2151276"/>
                <a:gd name="connsiteX24" fmla="*/ 1689497 w 1877126"/>
                <a:gd name="connsiteY24" fmla="*/ 1074256 h 2151276"/>
                <a:gd name="connsiteX25" fmla="*/ 1670001 w 1877126"/>
                <a:gd name="connsiteY25" fmla="*/ 912948 h 2151276"/>
                <a:gd name="connsiteX26" fmla="*/ 1669999 w 1877126"/>
                <a:gd name="connsiteY26" fmla="*/ 912919 h 2151276"/>
                <a:gd name="connsiteX27" fmla="*/ 1670001 w 1877126"/>
                <a:gd name="connsiteY27" fmla="*/ 912947 h 2151276"/>
                <a:gd name="connsiteX28" fmla="*/ 1789472 w 1877126"/>
                <a:gd name="connsiteY28" fmla="*/ 1728827 h 2151276"/>
                <a:gd name="connsiteX29" fmla="*/ 1877126 w 1877126"/>
                <a:gd name="connsiteY29" fmla="*/ 2151276 h 2151276"/>
                <a:gd name="connsiteX0" fmla="*/ 238214 w 1877126"/>
                <a:gd name="connsiteY0" fmla="*/ 97912 h 1742006"/>
                <a:gd name="connsiteX1" fmla="*/ 242944 w 1877126"/>
                <a:gd name="connsiteY1" fmla="*/ 0 h 1742006"/>
                <a:gd name="connsiteX2" fmla="*/ 242072 w 1877126"/>
                <a:gd name="connsiteY2" fmla="*/ 47555 h 1742006"/>
                <a:gd name="connsiteX3" fmla="*/ 238214 w 1877126"/>
                <a:gd name="connsiteY3" fmla="*/ 97912 h 1742006"/>
                <a:gd name="connsiteX4" fmla="*/ 1877126 w 1877126"/>
                <a:gd name="connsiteY4" fmla="*/ 1742006 h 1742006"/>
                <a:gd name="connsiteX5" fmla="*/ 1875772 w 1877126"/>
                <a:gd name="connsiteY5" fmla="*/ 1742006 h 1742006"/>
                <a:gd name="connsiteX6" fmla="*/ 1875824 w 1877126"/>
                <a:gd name="connsiteY6" fmla="*/ 1741850 h 1742006"/>
                <a:gd name="connsiteX7" fmla="*/ 938564 w 1877126"/>
                <a:gd name="connsiteY7" fmla="*/ 1457014 h 1742006"/>
                <a:gd name="connsiteX8" fmla="*/ 1304 w 1877126"/>
                <a:gd name="connsiteY8" fmla="*/ 1741850 h 1742006"/>
                <a:gd name="connsiteX9" fmla="*/ 1356 w 1877126"/>
                <a:gd name="connsiteY9" fmla="*/ 1742006 h 1742006"/>
                <a:gd name="connsiteX10" fmla="*/ 0 w 1877126"/>
                <a:gd name="connsiteY10" fmla="*/ 1742006 h 1742006"/>
                <a:gd name="connsiteX11" fmla="*/ 87655 w 1877126"/>
                <a:gd name="connsiteY11" fmla="*/ 1319557 h 1742006"/>
                <a:gd name="connsiteX12" fmla="*/ 207125 w 1877126"/>
                <a:gd name="connsiteY12" fmla="*/ 503677 h 1742006"/>
                <a:gd name="connsiteX13" fmla="*/ 207127 w 1877126"/>
                <a:gd name="connsiteY13" fmla="*/ 503656 h 1742006"/>
                <a:gd name="connsiteX14" fmla="*/ 207125 w 1877126"/>
                <a:gd name="connsiteY14" fmla="*/ 503678 h 1742006"/>
                <a:gd name="connsiteX15" fmla="*/ 187629 w 1877126"/>
                <a:gd name="connsiteY15" fmla="*/ 664986 h 1742006"/>
                <a:gd name="connsiteX16" fmla="*/ 188803 w 1877126"/>
                <a:gd name="connsiteY16" fmla="*/ 664986 h 1742006"/>
                <a:gd name="connsiteX17" fmla="*/ 188756 w 1877126"/>
                <a:gd name="connsiteY17" fmla="*/ 664835 h 1742006"/>
                <a:gd name="connsiteX18" fmla="*/ 938564 w 1877126"/>
                <a:gd name="connsiteY18" fmla="*/ 420690 h 1742006"/>
                <a:gd name="connsiteX19" fmla="*/ 1688372 w 1877126"/>
                <a:gd name="connsiteY19" fmla="*/ 664835 h 1742006"/>
                <a:gd name="connsiteX20" fmla="*/ 1688325 w 1877126"/>
                <a:gd name="connsiteY20" fmla="*/ 664986 h 1742006"/>
                <a:gd name="connsiteX21" fmla="*/ 1689497 w 1877126"/>
                <a:gd name="connsiteY21" fmla="*/ 664986 h 1742006"/>
                <a:gd name="connsiteX22" fmla="*/ 1670001 w 1877126"/>
                <a:gd name="connsiteY22" fmla="*/ 503678 h 1742006"/>
                <a:gd name="connsiteX23" fmla="*/ 1669999 w 1877126"/>
                <a:gd name="connsiteY23" fmla="*/ 503649 h 1742006"/>
                <a:gd name="connsiteX24" fmla="*/ 1670001 w 1877126"/>
                <a:gd name="connsiteY24" fmla="*/ 503677 h 1742006"/>
                <a:gd name="connsiteX25" fmla="*/ 1789472 w 1877126"/>
                <a:gd name="connsiteY25" fmla="*/ 1319557 h 1742006"/>
                <a:gd name="connsiteX26" fmla="*/ 1877126 w 1877126"/>
                <a:gd name="connsiteY26" fmla="*/ 1742006 h 1742006"/>
                <a:gd name="connsiteX0" fmla="*/ 238214 w 1877126"/>
                <a:gd name="connsiteY0" fmla="*/ 50356 h 1694450"/>
                <a:gd name="connsiteX1" fmla="*/ 242072 w 1877126"/>
                <a:gd name="connsiteY1" fmla="*/ -1 h 1694450"/>
                <a:gd name="connsiteX2" fmla="*/ 238214 w 1877126"/>
                <a:gd name="connsiteY2" fmla="*/ 50356 h 1694450"/>
                <a:gd name="connsiteX3" fmla="*/ 1877126 w 1877126"/>
                <a:gd name="connsiteY3" fmla="*/ 1694450 h 1694450"/>
                <a:gd name="connsiteX4" fmla="*/ 1875772 w 1877126"/>
                <a:gd name="connsiteY4" fmla="*/ 1694450 h 1694450"/>
                <a:gd name="connsiteX5" fmla="*/ 1875824 w 1877126"/>
                <a:gd name="connsiteY5" fmla="*/ 1694294 h 1694450"/>
                <a:gd name="connsiteX6" fmla="*/ 938564 w 1877126"/>
                <a:gd name="connsiteY6" fmla="*/ 1409458 h 1694450"/>
                <a:gd name="connsiteX7" fmla="*/ 1304 w 1877126"/>
                <a:gd name="connsiteY7" fmla="*/ 1694294 h 1694450"/>
                <a:gd name="connsiteX8" fmla="*/ 1356 w 1877126"/>
                <a:gd name="connsiteY8" fmla="*/ 1694450 h 1694450"/>
                <a:gd name="connsiteX9" fmla="*/ 0 w 1877126"/>
                <a:gd name="connsiteY9" fmla="*/ 1694450 h 1694450"/>
                <a:gd name="connsiteX10" fmla="*/ 87655 w 1877126"/>
                <a:gd name="connsiteY10" fmla="*/ 1272001 h 1694450"/>
                <a:gd name="connsiteX11" fmla="*/ 207125 w 1877126"/>
                <a:gd name="connsiteY11" fmla="*/ 456121 h 1694450"/>
                <a:gd name="connsiteX12" fmla="*/ 207127 w 1877126"/>
                <a:gd name="connsiteY12" fmla="*/ 456100 h 1694450"/>
                <a:gd name="connsiteX13" fmla="*/ 207125 w 1877126"/>
                <a:gd name="connsiteY13" fmla="*/ 456122 h 1694450"/>
                <a:gd name="connsiteX14" fmla="*/ 187629 w 1877126"/>
                <a:gd name="connsiteY14" fmla="*/ 617430 h 1694450"/>
                <a:gd name="connsiteX15" fmla="*/ 188803 w 1877126"/>
                <a:gd name="connsiteY15" fmla="*/ 617430 h 1694450"/>
                <a:gd name="connsiteX16" fmla="*/ 188756 w 1877126"/>
                <a:gd name="connsiteY16" fmla="*/ 617279 h 1694450"/>
                <a:gd name="connsiteX17" fmla="*/ 938564 w 1877126"/>
                <a:gd name="connsiteY17" fmla="*/ 373134 h 1694450"/>
                <a:gd name="connsiteX18" fmla="*/ 1688372 w 1877126"/>
                <a:gd name="connsiteY18" fmla="*/ 617279 h 1694450"/>
                <a:gd name="connsiteX19" fmla="*/ 1688325 w 1877126"/>
                <a:gd name="connsiteY19" fmla="*/ 617430 h 1694450"/>
                <a:gd name="connsiteX20" fmla="*/ 1689497 w 1877126"/>
                <a:gd name="connsiteY20" fmla="*/ 617430 h 1694450"/>
                <a:gd name="connsiteX21" fmla="*/ 1670001 w 1877126"/>
                <a:gd name="connsiteY21" fmla="*/ 456122 h 1694450"/>
                <a:gd name="connsiteX22" fmla="*/ 1669999 w 1877126"/>
                <a:gd name="connsiteY22" fmla="*/ 456093 h 1694450"/>
                <a:gd name="connsiteX23" fmla="*/ 1670001 w 1877126"/>
                <a:gd name="connsiteY23" fmla="*/ 456121 h 1694450"/>
                <a:gd name="connsiteX24" fmla="*/ 1789472 w 1877126"/>
                <a:gd name="connsiteY24" fmla="*/ 1272001 h 1694450"/>
                <a:gd name="connsiteX25" fmla="*/ 1877126 w 1877126"/>
                <a:gd name="connsiteY25" fmla="*/ 1694450 h 1694450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207125 w 1877126"/>
                <a:gd name="connsiteY10" fmla="*/ 82988 h 1321316"/>
                <a:gd name="connsiteX11" fmla="*/ 187629 w 1877126"/>
                <a:gd name="connsiteY11" fmla="*/ 244296 h 1321316"/>
                <a:gd name="connsiteX12" fmla="*/ 188803 w 1877126"/>
                <a:gd name="connsiteY12" fmla="*/ 244296 h 1321316"/>
                <a:gd name="connsiteX13" fmla="*/ 188756 w 1877126"/>
                <a:gd name="connsiteY13" fmla="*/ 244145 h 1321316"/>
                <a:gd name="connsiteX14" fmla="*/ 938564 w 1877126"/>
                <a:gd name="connsiteY14" fmla="*/ 0 h 1321316"/>
                <a:gd name="connsiteX15" fmla="*/ 1688372 w 1877126"/>
                <a:gd name="connsiteY15" fmla="*/ 244145 h 1321316"/>
                <a:gd name="connsiteX16" fmla="*/ 1688325 w 1877126"/>
                <a:gd name="connsiteY16" fmla="*/ 244296 h 1321316"/>
                <a:gd name="connsiteX17" fmla="*/ 1689497 w 1877126"/>
                <a:gd name="connsiteY17" fmla="*/ 244296 h 1321316"/>
                <a:gd name="connsiteX18" fmla="*/ 1670001 w 1877126"/>
                <a:gd name="connsiteY18" fmla="*/ 82988 h 1321316"/>
                <a:gd name="connsiteX19" fmla="*/ 1669999 w 1877126"/>
                <a:gd name="connsiteY19" fmla="*/ 82959 h 1321316"/>
                <a:gd name="connsiteX20" fmla="*/ 1670001 w 1877126"/>
                <a:gd name="connsiteY20" fmla="*/ 82987 h 1321316"/>
                <a:gd name="connsiteX21" fmla="*/ 1789472 w 1877126"/>
                <a:gd name="connsiteY21" fmla="*/ 898867 h 1321316"/>
                <a:gd name="connsiteX22" fmla="*/ 1877126 w 1877126"/>
                <a:gd name="connsiteY22" fmla="*/ 1321316 h 1321316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187629 w 1877126"/>
                <a:gd name="connsiteY10" fmla="*/ 244296 h 1321316"/>
                <a:gd name="connsiteX11" fmla="*/ 188803 w 1877126"/>
                <a:gd name="connsiteY11" fmla="*/ 244296 h 1321316"/>
                <a:gd name="connsiteX12" fmla="*/ 188756 w 1877126"/>
                <a:gd name="connsiteY12" fmla="*/ 244145 h 1321316"/>
                <a:gd name="connsiteX13" fmla="*/ 938564 w 1877126"/>
                <a:gd name="connsiteY13" fmla="*/ 0 h 1321316"/>
                <a:gd name="connsiteX14" fmla="*/ 1688372 w 1877126"/>
                <a:gd name="connsiteY14" fmla="*/ 244145 h 1321316"/>
                <a:gd name="connsiteX15" fmla="*/ 1688325 w 1877126"/>
                <a:gd name="connsiteY15" fmla="*/ 244296 h 1321316"/>
                <a:gd name="connsiteX16" fmla="*/ 1689497 w 1877126"/>
                <a:gd name="connsiteY16" fmla="*/ 244296 h 1321316"/>
                <a:gd name="connsiteX17" fmla="*/ 1670001 w 1877126"/>
                <a:gd name="connsiteY17" fmla="*/ 82988 h 1321316"/>
                <a:gd name="connsiteX18" fmla="*/ 1669999 w 1877126"/>
                <a:gd name="connsiteY18" fmla="*/ 82959 h 1321316"/>
                <a:gd name="connsiteX19" fmla="*/ 1670001 w 1877126"/>
                <a:gd name="connsiteY19" fmla="*/ 82987 h 1321316"/>
                <a:gd name="connsiteX20" fmla="*/ 1789472 w 1877126"/>
                <a:gd name="connsiteY20" fmla="*/ 898867 h 1321316"/>
                <a:gd name="connsiteX21" fmla="*/ 1877126 w 1877126"/>
                <a:gd name="connsiteY21" fmla="*/ 1321316 h 13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126" h="1321316">
                  <a:moveTo>
                    <a:pt x="1877126" y="1321316"/>
                  </a:moveTo>
                  <a:lnTo>
                    <a:pt x="1875772" y="1321316"/>
                  </a:lnTo>
                  <a:cubicBezTo>
                    <a:pt x="1875789" y="1321264"/>
                    <a:pt x="1875807" y="1321212"/>
                    <a:pt x="1875824" y="1321160"/>
                  </a:cubicBezTo>
                  <a:cubicBezTo>
                    <a:pt x="1875824" y="1163849"/>
                    <a:pt x="1456198" y="1036324"/>
                    <a:pt x="938564" y="1036324"/>
                  </a:cubicBezTo>
                  <a:cubicBezTo>
                    <a:pt x="420930" y="1036324"/>
                    <a:pt x="1304" y="1163849"/>
                    <a:pt x="1304" y="1321160"/>
                  </a:cubicBezTo>
                  <a:cubicBezTo>
                    <a:pt x="1321" y="1321212"/>
                    <a:pt x="1339" y="1321264"/>
                    <a:pt x="1356" y="1321316"/>
                  </a:cubicBezTo>
                  <a:lnTo>
                    <a:pt x="0" y="1321316"/>
                  </a:lnTo>
                  <a:lnTo>
                    <a:pt x="87655" y="898867"/>
                  </a:lnTo>
                  <a:cubicBezTo>
                    <a:pt x="140370" y="617300"/>
                    <a:pt x="180108" y="344096"/>
                    <a:pt x="207125" y="82987"/>
                  </a:cubicBezTo>
                  <a:cubicBezTo>
                    <a:pt x="207126" y="82980"/>
                    <a:pt x="210376" y="56081"/>
                    <a:pt x="207127" y="82966"/>
                  </a:cubicBezTo>
                  <a:cubicBezTo>
                    <a:pt x="203878" y="109851"/>
                    <a:pt x="190683" y="217408"/>
                    <a:pt x="187629" y="244296"/>
                  </a:cubicBezTo>
                  <a:lnTo>
                    <a:pt x="188803" y="244296"/>
                  </a:lnTo>
                  <a:cubicBezTo>
                    <a:pt x="188787" y="244246"/>
                    <a:pt x="188772" y="244195"/>
                    <a:pt x="188756" y="244145"/>
                  </a:cubicBezTo>
                  <a:cubicBezTo>
                    <a:pt x="188756" y="109307"/>
                    <a:pt x="524456" y="0"/>
                    <a:pt x="938564" y="0"/>
                  </a:cubicBezTo>
                  <a:cubicBezTo>
                    <a:pt x="1352672" y="0"/>
                    <a:pt x="1688372" y="109307"/>
                    <a:pt x="1688372" y="244145"/>
                  </a:cubicBezTo>
                  <a:cubicBezTo>
                    <a:pt x="1688356" y="244195"/>
                    <a:pt x="1688341" y="244246"/>
                    <a:pt x="1688325" y="244296"/>
                  </a:cubicBezTo>
                  <a:lnTo>
                    <a:pt x="1689497" y="244296"/>
                  </a:lnTo>
                  <a:lnTo>
                    <a:pt x="1670001" y="82988"/>
                  </a:lnTo>
                  <a:cubicBezTo>
                    <a:pt x="1670000" y="82978"/>
                    <a:pt x="1670000" y="82969"/>
                    <a:pt x="1669999" y="82959"/>
                  </a:cubicBezTo>
                  <a:cubicBezTo>
                    <a:pt x="1670000" y="82968"/>
                    <a:pt x="1670000" y="82978"/>
                    <a:pt x="1670001" y="82987"/>
                  </a:cubicBezTo>
                  <a:cubicBezTo>
                    <a:pt x="1697018" y="344096"/>
                    <a:pt x="1736756" y="617300"/>
                    <a:pt x="1789472" y="898867"/>
                  </a:cubicBezTo>
                  <a:lnTo>
                    <a:pt x="1877126" y="1321316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B0B8989B-A837-48F0-B6BB-AB2FEA82A5F9}"/>
                </a:ext>
              </a:extLst>
            </p:cNvPr>
            <p:cNvSpPr/>
            <p:nvPr/>
          </p:nvSpPr>
          <p:spPr>
            <a:xfrm rot="10800000">
              <a:off x="1584172" y="4000851"/>
              <a:ext cx="2292782" cy="1007731"/>
            </a:xfrm>
            <a:custGeom>
              <a:avLst/>
              <a:gdLst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78857 w 2466854"/>
                <a:gd name="connsiteY2" fmla="*/ 0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466854 w 2466854"/>
                <a:gd name="connsiteY6" fmla="*/ 1465251 h 1465251"/>
                <a:gd name="connsiteX7" fmla="*/ 2462874 w 2466854"/>
                <a:gd name="connsiteY7" fmla="*/ 1465251 h 1465251"/>
                <a:gd name="connsiteX8" fmla="*/ 2442788 w 2466854"/>
                <a:gd name="connsiteY8" fmla="*/ 1409427 h 1465251"/>
                <a:gd name="connsiteX9" fmla="*/ 1233428 w 2466854"/>
                <a:gd name="connsiteY9" fmla="*/ 1133260 h 1465251"/>
                <a:gd name="connsiteX10" fmla="*/ 24067 w 2466854"/>
                <a:gd name="connsiteY10" fmla="*/ 1409427 h 1465251"/>
                <a:gd name="connsiteX11" fmla="*/ 3982 w 2466854"/>
                <a:gd name="connsiteY11" fmla="*/ 1465251 h 1465251"/>
                <a:gd name="connsiteX12" fmla="*/ 0 w 2466854"/>
                <a:gd name="connsiteY12" fmla="*/ 1465251 h 1465251"/>
                <a:gd name="connsiteX13" fmla="*/ 71409 w 2466854"/>
                <a:gd name="connsiteY13" fmla="*/ 1245406 h 1465251"/>
                <a:gd name="connsiteX14" fmla="*/ 185185 w 2466854"/>
                <a:gd name="connsiteY14" fmla="*/ 848402 h 1465251"/>
                <a:gd name="connsiteX15" fmla="*/ 273560 w 2466854"/>
                <a:gd name="connsiteY15" fmla="*/ 497397 h 1465251"/>
                <a:gd name="connsiteX16" fmla="*/ 311669 w 2466854"/>
                <a:gd name="connsiteY16" fmla="*/ 323812 h 1465251"/>
                <a:gd name="connsiteX17" fmla="*/ 294864 w 2466854"/>
                <a:gd name="connsiteY17" fmla="*/ 404803 h 1465251"/>
                <a:gd name="connsiteX18" fmla="*/ 296220 w 2466854"/>
                <a:gd name="connsiteY18" fmla="*/ 404803 h 1465251"/>
                <a:gd name="connsiteX19" fmla="*/ 296168 w 2466854"/>
                <a:gd name="connsiteY19" fmla="*/ 404647 h 1465251"/>
                <a:gd name="connsiteX20" fmla="*/ 1233428 w 2466854"/>
                <a:gd name="connsiteY20" fmla="*/ 119811 h 1465251"/>
                <a:gd name="connsiteX21" fmla="*/ 2170688 w 2466854"/>
                <a:gd name="connsiteY21" fmla="*/ 404647 h 1465251"/>
                <a:gd name="connsiteX22" fmla="*/ 2170636 w 2466854"/>
                <a:gd name="connsiteY22" fmla="*/ 404803 h 1465251"/>
                <a:gd name="connsiteX23" fmla="*/ 2171990 w 2466854"/>
                <a:gd name="connsiteY23" fmla="*/ 404803 h 1465251"/>
                <a:gd name="connsiteX24" fmla="*/ 2155185 w 2466854"/>
                <a:gd name="connsiteY24" fmla="*/ 323812 h 1465251"/>
                <a:gd name="connsiteX25" fmla="*/ 2193294 w 2466854"/>
                <a:gd name="connsiteY25" fmla="*/ 497397 h 1465251"/>
                <a:gd name="connsiteX26" fmla="*/ 2281669 w 2466854"/>
                <a:gd name="connsiteY26" fmla="*/ 848402 h 1465251"/>
                <a:gd name="connsiteX27" fmla="*/ 2395445 w 2466854"/>
                <a:gd name="connsiteY27" fmla="*/ 1245406 h 1465251"/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68469 w 2466854"/>
                <a:gd name="connsiteY2" fmla="*/ 50067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098385 w 2466854"/>
                <a:gd name="connsiteY6" fmla="*/ 50067 h 1465251"/>
                <a:gd name="connsiteX7" fmla="*/ 2466854 w 2466854"/>
                <a:gd name="connsiteY7" fmla="*/ 1465251 h 1465251"/>
                <a:gd name="connsiteX8" fmla="*/ 2462874 w 2466854"/>
                <a:gd name="connsiteY8" fmla="*/ 1465251 h 1465251"/>
                <a:gd name="connsiteX9" fmla="*/ 2442788 w 2466854"/>
                <a:gd name="connsiteY9" fmla="*/ 1409427 h 1465251"/>
                <a:gd name="connsiteX10" fmla="*/ 1233428 w 2466854"/>
                <a:gd name="connsiteY10" fmla="*/ 1133260 h 1465251"/>
                <a:gd name="connsiteX11" fmla="*/ 24067 w 2466854"/>
                <a:gd name="connsiteY11" fmla="*/ 1409427 h 1465251"/>
                <a:gd name="connsiteX12" fmla="*/ 3982 w 2466854"/>
                <a:gd name="connsiteY12" fmla="*/ 1465251 h 1465251"/>
                <a:gd name="connsiteX13" fmla="*/ 0 w 2466854"/>
                <a:gd name="connsiteY13" fmla="*/ 1465251 h 1465251"/>
                <a:gd name="connsiteX14" fmla="*/ 71409 w 2466854"/>
                <a:gd name="connsiteY14" fmla="*/ 1245406 h 1465251"/>
                <a:gd name="connsiteX15" fmla="*/ 185185 w 2466854"/>
                <a:gd name="connsiteY15" fmla="*/ 848402 h 1465251"/>
                <a:gd name="connsiteX16" fmla="*/ 273560 w 2466854"/>
                <a:gd name="connsiteY16" fmla="*/ 497397 h 1465251"/>
                <a:gd name="connsiteX17" fmla="*/ 311669 w 2466854"/>
                <a:gd name="connsiteY17" fmla="*/ 323812 h 1465251"/>
                <a:gd name="connsiteX18" fmla="*/ 294864 w 2466854"/>
                <a:gd name="connsiteY18" fmla="*/ 404803 h 1465251"/>
                <a:gd name="connsiteX19" fmla="*/ 296220 w 2466854"/>
                <a:gd name="connsiteY19" fmla="*/ 404803 h 1465251"/>
                <a:gd name="connsiteX20" fmla="*/ 296168 w 2466854"/>
                <a:gd name="connsiteY20" fmla="*/ 404647 h 1465251"/>
                <a:gd name="connsiteX21" fmla="*/ 1233428 w 2466854"/>
                <a:gd name="connsiteY21" fmla="*/ 119811 h 1465251"/>
                <a:gd name="connsiteX22" fmla="*/ 2170688 w 2466854"/>
                <a:gd name="connsiteY22" fmla="*/ 404647 h 1465251"/>
                <a:gd name="connsiteX23" fmla="*/ 2170636 w 2466854"/>
                <a:gd name="connsiteY23" fmla="*/ 404803 h 1465251"/>
                <a:gd name="connsiteX24" fmla="*/ 2171990 w 2466854"/>
                <a:gd name="connsiteY24" fmla="*/ 404803 h 1465251"/>
                <a:gd name="connsiteX25" fmla="*/ 2155185 w 2466854"/>
                <a:gd name="connsiteY25" fmla="*/ 323812 h 1465251"/>
                <a:gd name="connsiteX26" fmla="*/ 2193294 w 2466854"/>
                <a:gd name="connsiteY26" fmla="*/ 497397 h 1465251"/>
                <a:gd name="connsiteX27" fmla="*/ 2281669 w 2466854"/>
                <a:gd name="connsiteY27" fmla="*/ 848402 h 1465251"/>
                <a:gd name="connsiteX28" fmla="*/ 2395445 w 2466854"/>
                <a:gd name="connsiteY28" fmla="*/ 1245406 h 1465251"/>
                <a:gd name="connsiteX29" fmla="*/ 2466854 w 2466854"/>
                <a:gd name="connsiteY29" fmla="*/ 1465251 h 1465251"/>
                <a:gd name="connsiteX0" fmla="*/ 2098385 w 2466854"/>
                <a:gd name="connsiteY0" fmla="*/ 50067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098385 w 2466854"/>
                <a:gd name="connsiteY3" fmla="*/ 50067 h 1465251"/>
                <a:gd name="connsiteX4" fmla="*/ 2466854 w 2466854"/>
                <a:gd name="connsiteY4" fmla="*/ 1465251 h 1465251"/>
                <a:gd name="connsiteX5" fmla="*/ 2462874 w 2466854"/>
                <a:gd name="connsiteY5" fmla="*/ 1465251 h 1465251"/>
                <a:gd name="connsiteX6" fmla="*/ 2442788 w 2466854"/>
                <a:gd name="connsiteY6" fmla="*/ 1409427 h 1465251"/>
                <a:gd name="connsiteX7" fmla="*/ 1233428 w 2466854"/>
                <a:gd name="connsiteY7" fmla="*/ 1133260 h 1465251"/>
                <a:gd name="connsiteX8" fmla="*/ 24067 w 2466854"/>
                <a:gd name="connsiteY8" fmla="*/ 1409427 h 1465251"/>
                <a:gd name="connsiteX9" fmla="*/ 3982 w 2466854"/>
                <a:gd name="connsiteY9" fmla="*/ 1465251 h 1465251"/>
                <a:gd name="connsiteX10" fmla="*/ 0 w 2466854"/>
                <a:gd name="connsiteY10" fmla="*/ 1465251 h 1465251"/>
                <a:gd name="connsiteX11" fmla="*/ 71409 w 2466854"/>
                <a:gd name="connsiteY11" fmla="*/ 1245406 h 1465251"/>
                <a:gd name="connsiteX12" fmla="*/ 185185 w 2466854"/>
                <a:gd name="connsiteY12" fmla="*/ 848402 h 1465251"/>
                <a:gd name="connsiteX13" fmla="*/ 273560 w 2466854"/>
                <a:gd name="connsiteY13" fmla="*/ 497397 h 1465251"/>
                <a:gd name="connsiteX14" fmla="*/ 311669 w 2466854"/>
                <a:gd name="connsiteY14" fmla="*/ 323812 h 1465251"/>
                <a:gd name="connsiteX15" fmla="*/ 294864 w 2466854"/>
                <a:gd name="connsiteY15" fmla="*/ 404803 h 1465251"/>
                <a:gd name="connsiteX16" fmla="*/ 296220 w 2466854"/>
                <a:gd name="connsiteY16" fmla="*/ 404803 h 1465251"/>
                <a:gd name="connsiteX17" fmla="*/ 296168 w 2466854"/>
                <a:gd name="connsiteY17" fmla="*/ 404647 h 1465251"/>
                <a:gd name="connsiteX18" fmla="*/ 1233428 w 2466854"/>
                <a:gd name="connsiteY18" fmla="*/ 119811 h 1465251"/>
                <a:gd name="connsiteX19" fmla="*/ 2170688 w 2466854"/>
                <a:gd name="connsiteY19" fmla="*/ 404647 h 1465251"/>
                <a:gd name="connsiteX20" fmla="*/ 2170636 w 2466854"/>
                <a:gd name="connsiteY20" fmla="*/ 404803 h 1465251"/>
                <a:gd name="connsiteX21" fmla="*/ 2171990 w 2466854"/>
                <a:gd name="connsiteY21" fmla="*/ 404803 h 1465251"/>
                <a:gd name="connsiteX22" fmla="*/ 2155185 w 2466854"/>
                <a:gd name="connsiteY22" fmla="*/ 323812 h 1465251"/>
                <a:gd name="connsiteX23" fmla="*/ 2193294 w 2466854"/>
                <a:gd name="connsiteY23" fmla="*/ 497397 h 1465251"/>
                <a:gd name="connsiteX24" fmla="*/ 2281669 w 2466854"/>
                <a:gd name="connsiteY24" fmla="*/ 848402 h 1465251"/>
                <a:gd name="connsiteX25" fmla="*/ 2395445 w 2466854"/>
                <a:gd name="connsiteY25" fmla="*/ 1245406 h 1465251"/>
                <a:gd name="connsiteX26" fmla="*/ 2466854 w 2466854"/>
                <a:gd name="connsiteY26" fmla="*/ 1465251 h 1465251"/>
                <a:gd name="connsiteX0" fmla="*/ 2089010 w 2466854"/>
                <a:gd name="connsiteY0" fmla="*/ 0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466854 w 2466854"/>
                <a:gd name="connsiteY3" fmla="*/ 1465251 h 1465251"/>
                <a:gd name="connsiteX4" fmla="*/ 2462874 w 2466854"/>
                <a:gd name="connsiteY4" fmla="*/ 1465251 h 1465251"/>
                <a:gd name="connsiteX5" fmla="*/ 2442788 w 2466854"/>
                <a:gd name="connsiteY5" fmla="*/ 1409427 h 1465251"/>
                <a:gd name="connsiteX6" fmla="*/ 1233428 w 2466854"/>
                <a:gd name="connsiteY6" fmla="*/ 1133260 h 1465251"/>
                <a:gd name="connsiteX7" fmla="*/ 24067 w 2466854"/>
                <a:gd name="connsiteY7" fmla="*/ 1409427 h 1465251"/>
                <a:gd name="connsiteX8" fmla="*/ 3982 w 2466854"/>
                <a:gd name="connsiteY8" fmla="*/ 1465251 h 1465251"/>
                <a:gd name="connsiteX9" fmla="*/ 0 w 2466854"/>
                <a:gd name="connsiteY9" fmla="*/ 1465251 h 1465251"/>
                <a:gd name="connsiteX10" fmla="*/ 71409 w 2466854"/>
                <a:gd name="connsiteY10" fmla="*/ 1245406 h 1465251"/>
                <a:gd name="connsiteX11" fmla="*/ 185185 w 2466854"/>
                <a:gd name="connsiteY11" fmla="*/ 848402 h 1465251"/>
                <a:gd name="connsiteX12" fmla="*/ 273560 w 2466854"/>
                <a:gd name="connsiteY12" fmla="*/ 497397 h 1465251"/>
                <a:gd name="connsiteX13" fmla="*/ 311669 w 2466854"/>
                <a:gd name="connsiteY13" fmla="*/ 323812 h 1465251"/>
                <a:gd name="connsiteX14" fmla="*/ 294864 w 2466854"/>
                <a:gd name="connsiteY14" fmla="*/ 404803 h 1465251"/>
                <a:gd name="connsiteX15" fmla="*/ 296220 w 2466854"/>
                <a:gd name="connsiteY15" fmla="*/ 404803 h 1465251"/>
                <a:gd name="connsiteX16" fmla="*/ 296168 w 2466854"/>
                <a:gd name="connsiteY16" fmla="*/ 404647 h 1465251"/>
                <a:gd name="connsiteX17" fmla="*/ 1233428 w 2466854"/>
                <a:gd name="connsiteY17" fmla="*/ 119811 h 1465251"/>
                <a:gd name="connsiteX18" fmla="*/ 2170688 w 2466854"/>
                <a:gd name="connsiteY18" fmla="*/ 404647 h 1465251"/>
                <a:gd name="connsiteX19" fmla="*/ 2170636 w 2466854"/>
                <a:gd name="connsiteY19" fmla="*/ 404803 h 1465251"/>
                <a:gd name="connsiteX20" fmla="*/ 2171990 w 2466854"/>
                <a:gd name="connsiteY20" fmla="*/ 404803 h 1465251"/>
                <a:gd name="connsiteX21" fmla="*/ 2155185 w 2466854"/>
                <a:gd name="connsiteY21" fmla="*/ 323812 h 1465251"/>
                <a:gd name="connsiteX22" fmla="*/ 2193294 w 2466854"/>
                <a:gd name="connsiteY22" fmla="*/ 497397 h 1465251"/>
                <a:gd name="connsiteX23" fmla="*/ 2281669 w 2466854"/>
                <a:gd name="connsiteY23" fmla="*/ 848402 h 1465251"/>
                <a:gd name="connsiteX24" fmla="*/ 2395445 w 2466854"/>
                <a:gd name="connsiteY24" fmla="*/ 1245406 h 1465251"/>
                <a:gd name="connsiteX25" fmla="*/ 2466854 w 2466854"/>
                <a:gd name="connsiteY25" fmla="*/ 1465251 h 1465251"/>
                <a:gd name="connsiteX0" fmla="*/ 2466854 w 2466854"/>
                <a:gd name="connsiteY0" fmla="*/ 1345440 h 1345440"/>
                <a:gd name="connsiteX1" fmla="*/ 2462874 w 2466854"/>
                <a:gd name="connsiteY1" fmla="*/ 1345440 h 1345440"/>
                <a:gd name="connsiteX2" fmla="*/ 2442788 w 2466854"/>
                <a:gd name="connsiteY2" fmla="*/ 1289616 h 1345440"/>
                <a:gd name="connsiteX3" fmla="*/ 1233428 w 2466854"/>
                <a:gd name="connsiteY3" fmla="*/ 1013449 h 1345440"/>
                <a:gd name="connsiteX4" fmla="*/ 24067 w 2466854"/>
                <a:gd name="connsiteY4" fmla="*/ 1289616 h 1345440"/>
                <a:gd name="connsiteX5" fmla="*/ 3982 w 2466854"/>
                <a:gd name="connsiteY5" fmla="*/ 1345440 h 1345440"/>
                <a:gd name="connsiteX6" fmla="*/ 0 w 2466854"/>
                <a:gd name="connsiteY6" fmla="*/ 1345440 h 1345440"/>
                <a:gd name="connsiteX7" fmla="*/ 71409 w 2466854"/>
                <a:gd name="connsiteY7" fmla="*/ 1125595 h 1345440"/>
                <a:gd name="connsiteX8" fmla="*/ 185185 w 2466854"/>
                <a:gd name="connsiteY8" fmla="*/ 728591 h 1345440"/>
                <a:gd name="connsiteX9" fmla="*/ 273560 w 2466854"/>
                <a:gd name="connsiteY9" fmla="*/ 377586 h 1345440"/>
                <a:gd name="connsiteX10" fmla="*/ 311669 w 2466854"/>
                <a:gd name="connsiteY10" fmla="*/ 204001 h 1345440"/>
                <a:gd name="connsiteX11" fmla="*/ 294864 w 2466854"/>
                <a:gd name="connsiteY11" fmla="*/ 284992 h 1345440"/>
                <a:gd name="connsiteX12" fmla="*/ 296220 w 2466854"/>
                <a:gd name="connsiteY12" fmla="*/ 284992 h 1345440"/>
                <a:gd name="connsiteX13" fmla="*/ 296168 w 2466854"/>
                <a:gd name="connsiteY13" fmla="*/ 284836 h 1345440"/>
                <a:gd name="connsiteX14" fmla="*/ 1233428 w 2466854"/>
                <a:gd name="connsiteY14" fmla="*/ 0 h 1345440"/>
                <a:gd name="connsiteX15" fmla="*/ 2170688 w 2466854"/>
                <a:gd name="connsiteY15" fmla="*/ 284836 h 1345440"/>
                <a:gd name="connsiteX16" fmla="*/ 2170636 w 2466854"/>
                <a:gd name="connsiteY16" fmla="*/ 284992 h 1345440"/>
                <a:gd name="connsiteX17" fmla="*/ 2171990 w 2466854"/>
                <a:gd name="connsiteY17" fmla="*/ 284992 h 1345440"/>
                <a:gd name="connsiteX18" fmla="*/ 2155185 w 2466854"/>
                <a:gd name="connsiteY18" fmla="*/ 204001 h 1345440"/>
                <a:gd name="connsiteX19" fmla="*/ 2193294 w 2466854"/>
                <a:gd name="connsiteY19" fmla="*/ 377586 h 1345440"/>
                <a:gd name="connsiteX20" fmla="*/ 2281669 w 2466854"/>
                <a:gd name="connsiteY20" fmla="*/ 728591 h 1345440"/>
                <a:gd name="connsiteX21" fmla="*/ 2395445 w 2466854"/>
                <a:gd name="connsiteY21" fmla="*/ 1125595 h 1345440"/>
                <a:gd name="connsiteX22" fmla="*/ 2466854 w 2466854"/>
                <a:gd name="connsiteY22" fmla="*/ 1345440 h 1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6854" h="1345440">
                  <a:moveTo>
                    <a:pt x="2466854" y="1345440"/>
                  </a:moveTo>
                  <a:lnTo>
                    <a:pt x="2462874" y="1345440"/>
                  </a:lnTo>
                  <a:lnTo>
                    <a:pt x="2442788" y="1289616"/>
                  </a:lnTo>
                  <a:cubicBezTo>
                    <a:pt x="2327681" y="1132007"/>
                    <a:pt x="1829970" y="1013449"/>
                    <a:pt x="1233428" y="1013449"/>
                  </a:cubicBezTo>
                  <a:cubicBezTo>
                    <a:pt x="636886" y="1013449"/>
                    <a:pt x="139174" y="1132007"/>
                    <a:pt x="24067" y="1289616"/>
                  </a:cubicBezTo>
                  <a:lnTo>
                    <a:pt x="3982" y="1345440"/>
                  </a:lnTo>
                  <a:lnTo>
                    <a:pt x="0" y="1345440"/>
                  </a:lnTo>
                  <a:lnTo>
                    <a:pt x="71409" y="1125595"/>
                  </a:lnTo>
                  <a:cubicBezTo>
                    <a:pt x="111113" y="995678"/>
                    <a:pt x="149105" y="863245"/>
                    <a:pt x="185185" y="728591"/>
                  </a:cubicBezTo>
                  <a:cubicBezTo>
                    <a:pt x="216755" y="610769"/>
                    <a:pt x="246208" y="493688"/>
                    <a:pt x="273560" y="377586"/>
                  </a:cubicBezTo>
                  <a:lnTo>
                    <a:pt x="311669" y="204001"/>
                  </a:lnTo>
                  <a:lnTo>
                    <a:pt x="294864" y="284992"/>
                  </a:lnTo>
                  <a:lnTo>
                    <a:pt x="296220" y="284992"/>
                  </a:lnTo>
                  <a:cubicBezTo>
                    <a:pt x="296203" y="284940"/>
                    <a:pt x="296185" y="284888"/>
                    <a:pt x="296168" y="284836"/>
                  </a:cubicBezTo>
                  <a:cubicBezTo>
                    <a:pt x="296168" y="127525"/>
                    <a:pt x="715794" y="0"/>
                    <a:pt x="1233428" y="0"/>
                  </a:cubicBezTo>
                  <a:cubicBezTo>
                    <a:pt x="1751062" y="0"/>
                    <a:pt x="2170688" y="127525"/>
                    <a:pt x="2170688" y="284836"/>
                  </a:cubicBezTo>
                  <a:cubicBezTo>
                    <a:pt x="2170671" y="284888"/>
                    <a:pt x="2170653" y="284940"/>
                    <a:pt x="2170636" y="284992"/>
                  </a:cubicBezTo>
                  <a:lnTo>
                    <a:pt x="2171990" y="284992"/>
                  </a:lnTo>
                  <a:lnTo>
                    <a:pt x="2155185" y="204001"/>
                  </a:lnTo>
                  <a:lnTo>
                    <a:pt x="2193294" y="377586"/>
                  </a:lnTo>
                  <a:cubicBezTo>
                    <a:pt x="2220646" y="493688"/>
                    <a:pt x="2250099" y="610769"/>
                    <a:pt x="2281669" y="728591"/>
                  </a:cubicBezTo>
                  <a:cubicBezTo>
                    <a:pt x="2317749" y="863245"/>
                    <a:pt x="2355741" y="995678"/>
                    <a:pt x="2395445" y="1125595"/>
                  </a:cubicBezTo>
                  <a:lnTo>
                    <a:pt x="2466854" y="1345440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DAAF61FF-E298-4B76-8792-C52DC1FB3F6E}"/>
                </a:ext>
              </a:extLst>
            </p:cNvPr>
            <p:cNvSpPr/>
            <p:nvPr/>
          </p:nvSpPr>
          <p:spPr>
            <a:xfrm rot="10800000">
              <a:off x="1188756" y="3185763"/>
              <a:ext cx="3083613" cy="1067053"/>
            </a:xfrm>
            <a:custGeom>
              <a:avLst/>
              <a:gdLst>
                <a:gd name="connsiteX0" fmla="*/ 3317727 w 3317727"/>
                <a:gd name="connsiteY0" fmla="*/ 1424642 h 1424642"/>
                <a:gd name="connsiteX1" fmla="*/ 3313856 w 3317727"/>
                <a:gd name="connsiteY1" fmla="*/ 1424642 h 1424642"/>
                <a:gd name="connsiteX2" fmla="*/ 3280303 w 3317727"/>
                <a:gd name="connsiteY2" fmla="*/ 1351086 h 1424642"/>
                <a:gd name="connsiteX3" fmla="*/ 1658864 w 3317727"/>
                <a:gd name="connsiteY3" fmla="*/ 1059040 h 1424642"/>
                <a:gd name="connsiteX4" fmla="*/ 37425 w 3317727"/>
                <a:gd name="connsiteY4" fmla="*/ 1351086 h 1424642"/>
                <a:gd name="connsiteX5" fmla="*/ 3872 w 3317727"/>
                <a:gd name="connsiteY5" fmla="*/ 1424642 h 1424642"/>
                <a:gd name="connsiteX6" fmla="*/ 0 w 3317727"/>
                <a:gd name="connsiteY6" fmla="*/ 1424642 h 1424642"/>
                <a:gd name="connsiteX7" fmla="*/ 62339 w 3317727"/>
                <a:gd name="connsiteY7" fmla="*/ 1288892 h 1424642"/>
                <a:gd name="connsiteX8" fmla="*/ 372798 w 3317727"/>
                <a:gd name="connsiteY8" fmla="*/ 494048 h 1424642"/>
                <a:gd name="connsiteX9" fmla="*/ 425436 w 3317727"/>
                <a:gd name="connsiteY9" fmla="*/ 331991 h 1424642"/>
                <a:gd name="connsiteX10" fmla="*/ 429418 w 3317727"/>
                <a:gd name="connsiteY10" fmla="*/ 331991 h 1424642"/>
                <a:gd name="connsiteX11" fmla="*/ 449503 w 3317727"/>
                <a:gd name="connsiteY11" fmla="*/ 276167 h 1424642"/>
                <a:gd name="connsiteX12" fmla="*/ 1658864 w 3317727"/>
                <a:gd name="connsiteY12" fmla="*/ 0 h 1424642"/>
                <a:gd name="connsiteX13" fmla="*/ 2868224 w 3317727"/>
                <a:gd name="connsiteY13" fmla="*/ 276167 h 1424642"/>
                <a:gd name="connsiteX14" fmla="*/ 2888310 w 3317727"/>
                <a:gd name="connsiteY14" fmla="*/ 331991 h 1424642"/>
                <a:gd name="connsiteX15" fmla="*/ 2892290 w 3317727"/>
                <a:gd name="connsiteY15" fmla="*/ 331991 h 1424642"/>
                <a:gd name="connsiteX16" fmla="*/ 2944928 w 3317727"/>
                <a:gd name="connsiteY16" fmla="*/ 494048 h 1424642"/>
                <a:gd name="connsiteX17" fmla="*/ 3255388 w 3317727"/>
                <a:gd name="connsiteY17" fmla="*/ 1288892 h 142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7727" h="1424642">
                  <a:moveTo>
                    <a:pt x="3317727" y="1424642"/>
                  </a:moveTo>
                  <a:lnTo>
                    <a:pt x="3313856" y="1424642"/>
                  </a:lnTo>
                  <a:lnTo>
                    <a:pt x="3280303" y="1351086"/>
                  </a:lnTo>
                  <a:cubicBezTo>
                    <a:pt x="3125974" y="1184416"/>
                    <a:pt x="2458672" y="1059040"/>
                    <a:pt x="1658864" y="1059040"/>
                  </a:cubicBezTo>
                  <a:cubicBezTo>
                    <a:pt x="859055" y="1059040"/>
                    <a:pt x="191753" y="1184416"/>
                    <a:pt x="37425" y="1351086"/>
                  </a:cubicBezTo>
                  <a:lnTo>
                    <a:pt x="3872" y="1424642"/>
                  </a:lnTo>
                  <a:lnTo>
                    <a:pt x="0" y="1424642"/>
                  </a:lnTo>
                  <a:lnTo>
                    <a:pt x="62339" y="1288892"/>
                  </a:lnTo>
                  <a:cubicBezTo>
                    <a:pt x="171966" y="1040442"/>
                    <a:pt x="276210" y="774367"/>
                    <a:pt x="372798" y="494048"/>
                  </a:cubicBezTo>
                  <a:lnTo>
                    <a:pt x="425436" y="331991"/>
                  </a:lnTo>
                  <a:lnTo>
                    <a:pt x="429418" y="331991"/>
                  </a:lnTo>
                  <a:lnTo>
                    <a:pt x="449503" y="276167"/>
                  </a:lnTo>
                  <a:cubicBezTo>
                    <a:pt x="564610" y="118558"/>
                    <a:pt x="1062322" y="0"/>
                    <a:pt x="1658864" y="0"/>
                  </a:cubicBezTo>
                  <a:cubicBezTo>
                    <a:pt x="2255406" y="0"/>
                    <a:pt x="2753117" y="118558"/>
                    <a:pt x="2868224" y="276167"/>
                  </a:cubicBezTo>
                  <a:lnTo>
                    <a:pt x="2888310" y="331991"/>
                  </a:lnTo>
                  <a:lnTo>
                    <a:pt x="2892290" y="331991"/>
                  </a:lnTo>
                  <a:lnTo>
                    <a:pt x="2944928" y="494048"/>
                  </a:lnTo>
                  <a:cubicBezTo>
                    <a:pt x="3041516" y="774367"/>
                    <a:pt x="3145761" y="1040442"/>
                    <a:pt x="3255388" y="1288892"/>
                  </a:cubicBezTo>
                  <a:close/>
                </a:path>
              </a:pathLst>
            </a:custGeom>
            <a:solidFill>
              <a:srgbClr val="CB233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id="{A4B834EF-B54F-4A7A-9DCB-C3634C448D28}"/>
                </a:ext>
              </a:extLst>
            </p:cNvPr>
            <p:cNvSpPr/>
            <p:nvPr/>
          </p:nvSpPr>
          <p:spPr>
            <a:xfrm rot="10800000">
              <a:off x="681665" y="2459863"/>
              <a:ext cx="4102125" cy="1009876"/>
            </a:xfrm>
            <a:custGeom>
              <a:avLst/>
              <a:gdLst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63734 w 4413566"/>
                <a:gd name="connsiteY2" fmla="*/ 0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0 w 4413566"/>
                <a:gd name="connsiteY6" fmla="*/ 1455510 h 1455510"/>
                <a:gd name="connsiteX7" fmla="*/ 27790 w 4413566"/>
                <a:gd name="connsiteY7" fmla="*/ 1416784 h 1455510"/>
                <a:gd name="connsiteX8" fmla="*/ 498921 w 4413566"/>
                <a:gd name="connsiteY8" fmla="*/ 579507 h 1455510"/>
                <a:gd name="connsiteX9" fmla="*/ 626561 w 4413566"/>
                <a:gd name="connsiteY9" fmla="*/ 297814 h 1455510"/>
                <a:gd name="connsiteX10" fmla="*/ 610259 w 4413566"/>
                <a:gd name="connsiteY10" fmla="*/ 337058 h 1455510"/>
                <a:gd name="connsiteX11" fmla="*/ 547920 w 4413566"/>
                <a:gd name="connsiteY11" fmla="*/ 472808 h 1455510"/>
                <a:gd name="connsiteX12" fmla="*/ 551792 w 4413566"/>
                <a:gd name="connsiteY12" fmla="*/ 472808 h 1455510"/>
                <a:gd name="connsiteX13" fmla="*/ 585345 w 4413566"/>
                <a:gd name="connsiteY13" fmla="*/ 399252 h 1455510"/>
                <a:gd name="connsiteX14" fmla="*/ 2206784 w 4413566"/>
                <a:gd name="connsiteY14" fmla="*/ 107206 h 1455510"/>
                <a:gd name="connsiteX15" fmla="*/ 3828223 w 4413566"/>
                <a:gd name="connsiteY15" fmla="*/ 399252 h 1455510"/>
                <a:gd name="connsiteX16" fmla="*/ 3861776 w 4413566"/>
                <a:gd name="connsiteY16" fmla="*/ 472808 h 1455510"/>
                <a:gd name="connsiteX17" fmla="*/ 3865647 w 4413566"/>
                <a:gd name="connsiteY17" fmla="*/ 472808 h 1455510"/>
                <a:gd name="connsiteX18" fmla="*/ 3803308 w 4413566"/>
                <a:gd name="connsiteY18" fmla="*/ 337058 h 1455510"/>
                <a:gd name="connsiteX19" fmla="*/ 3787016 w 4413566"/>
                <a:gd name="connsiteY19" fmla="*/ 297836 h 1455510"/>
                <a:gd name="connsiteX20" fmla="*/ 3914645 w 4413566"/>
                <a:gd name="connsiteY20" fmla="*/ 579507 h 1455510"/>
                <a:gd name="connsiteX21" fmla="*/ 4385777 w 4413566"/>
                <a:gd name="connsiteY21" fmla="*/ 1416784 h 1455510"/>
                <a:gd name="connsiteX22" fmla="*/ 4413566 w 4413566"/>
                <a:gd name="connsiteY22" fmla="*/ 1455508 h 1455510"/>
                <a:gd name="connsiteX23" fmla="*/ 4372544 w 4413566"/>
                <a:gd name="connsiteY23" fmla="*/ 1426917 h 1455510"/>
                <a:gd name="connsiteX24" fmla="*/ 2206784 w 4413566"/>
                <a:gd name="connsiteY24" fmla="*/ 1141368 h 1455510"/>
                <a:gd name="connsiteX25" fmla="*/ 41024 w 4413566"/>
                <a:gd name="connsiteY25" fmla="*/ 1426917 h 1455510"/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85105 w 4413566"/>
                <a:gd name="connsiteY2" fmla="*/ 52497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728457 w 4413566"/>
                <a:gd name="connsiteY6" fmla="*/ 52508 h 1455510"/>
                <a:gd name="connsiteX7" fmla="*/ 0 w 4413566"/>
                <a:gd name="connsiteY7" fmla="*/ 1455510 h 1455510"/>
                <a:gd name="connsiteX8" fmla="*/ 27790 w 4413566"/>
                <a:gd name="connsiteY8" fmla="*/ 1416784 h 1455510"/>
                <a:gd name="connsiteX9" fmla="*/ 498921 w 4413566"/>
                <a:gd name="connsiteY9" fmla="*/ 579507 h 1455510"/>
                <a:gd name="connsiteX10" fmla="*/ 626561 w 4413566"/>
                <a:gd name="connsiteY10" fmla="*/ 297814 h 1455510"/>
                <a:gd name="connsiteX11" fmla="*/ 610259 w 4413566"/>
                <a:gd name="connsiteY11" fmla="*/ 337058 h 1455510"/>
                <a:gd name="connsiteX12" fmla="*/ 547920 w 4413566"/>
                <a:gd name="connsiteY12" fmla="*/ 472808 h 1455510"/>
                <a:gd name="connsiteX13" fmla="*/ 551792 w 4413566"/>
                <a:gd name="connsiteY13" fmla="*/ 472808 h 1455510"/>
                <a:gd name="connsiteX14" fmla="*/ 585345 w 4413566"/>
                <a:gd name="connsiteY14" fmla="*/ 399252 h 1455510"/>
                <a:gd name="connsiteX15" fmla="*/ 2206784 w 4413566"/>
                <a:gd name="connsiteY15" fmla="*/ 107206 h 1455510"/>
                <a:gd name="connsiteX16" fmla="*/ 3828223 w 4413566"/>
                <a:gd name="connsiteY16" fmla="*/ 399252 h 1455510"/>
                <a:gd name="connsiteX17" fmla="*/ 3861776 w 4413566"/>
                <a:gd name="connsiteY17" fmla="*/ 472808 h 1455510"/>
                <a:gd name="connsiteX18" fmla="*/ 3865647 w 4413566"/>
                <a:gd name="connsiteY18" fmla="*/ 472808 h 1455510"/>
                <a:gd name="connsiteX19" fmla="*/ 3803308 w 4413566"/>
                <a:gd name="connsiteY19" fmla="*/ 337058 h 1455510"/>
                <a:gd name="connsiteX20" fmla="*/ 3787016 w 4413566"/>
                <a:gd name="connsiteY20" fmla="*/ 297836 h 1455510"/>
                <a:gd name="connsiteX21" fmla="*/ 3914645 w 4413566"/>
                <a:gd name="connsiteY21" fmla="*/ 579507 h 1455510"/>
                <a:gd name="connsiteX22" fmla="*/ 4385777 w 4413566"/>
                <a:gd name="connsiteY22" fmla="*/ 1416784 h 1455510"/>
                <a:gd name="connsiteX23" fmla="*/ 4413566 w 4413566"/>
                <a:gd name="connsiteY23" fmla="*/ 1455508 h 1455510"/>
                <a:gd name="connsiteX24" fmla="*/ 4372544 w 4413566"/>
                <a:gd name="connsiteY24" fmla="*/ 1426917 h 1455510"/>
                <a:gd name="connsiteX25" fmla="*/ 2206784 w 4413566"/>
                <a:gd name="connsiteY25" fmla="*/ 1141368 h 1455510"/>
                <a:gd name="connsiteX26" fmla="*/ 41024 w 4413566"/>
                <a:gd name="connsiteY26" fmla="*/ 1426917 h 1455510"/>
                <a:gd name="connsiteX27" fmla="*/ 0 w 4413566"/>
                <a:gd name="connsiteY27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50268 w 4413566"/>
                <a:gd name="connsiteY2" fmla="*/ 0 h 1455510"/>
                <a:gd name="connsiteX3" fmla="*/ 728457 w 4413566"/>
                <a:gd name="connsiteY3" fmla="*/ 52508 h 1455510"/>
                <a:gd name="connsiteX4" fmla="*/ 0 w 4413566"/>
                <a:gd name="connsiteY4" fmla="*/ 1455510 h 1455510"/>
                <a:gd name="connsiteX5" fmla="*/ 27790 w 4413566"/>
                <a:gd name="connsiteY5" fmla="*/ 1416784 h 1455510"/>
                <a:gd name="connsiteX6" fmla="*/ 498921 w 4413566"/>
                <a:gd name="connsiteY6" fmla="*/ 579507 h 1455510"/>
                <a:gd name="connsiteX7" fmla="*/ 626561 w 4413566"/>
                <a:gd name="connsiteY7" fmla="*/ 297814 h 1455510"/>
                <a:gd name="connsiteX8" fmla="*/ 610259 w 4413566"/>
                <a:gd name="connsiteY8" fmla="*/ 337058 h 1455510"/>
                <a:gd name="connsiteX9" fmla="*/ 547920 w 4413566"/>
                <a:gd name="connsiteY9" fmla="*/ 472808 h 1455510"/>
                <a:gd name="connsiteX10" fmla="*/ 551792 w 4413566"/>
                <a:gd name="connsiteY10" fmla="*/ 472808 h 1455510"/>
                <a:gd name="connsiteX11" fmla="*/ 585345 w 4413566"/>
                <a:gd name="connsiteY11" fmla="*/ 399252 h 1455510"/>
                <a:gd name="connsiteX12" fmla="*/ 2206784 w 4413566"/>
                <a:gd name="connsiteY12" fmla="*/ 107206 h 1455510"/>
                <a:gd name="connsiteX13" fmla="*/ 3828223 w 4413566"/>
                <a:gd name="connsiteY13" fmla="*/ 399252 h 1455510"/>
                <a:gd name="connsiteX14" fmla="*/ 3861776 w 4413566"/>
                <a:gd name="connsiteY14" fmla="*/ 472808 h 1455510"/>
                <a:gd name="connsiteX15" fmla="*/ 3865647 w 4413566"/>
                <a:gd name="connsiteY15" fmla="*/ 472808 h 1455510"/>
                <a:gd name="connsiteX16" fmla="*/ 3803308 w 4413566"/>
                <a:gd name="connsiteY16" fmla="*/ 337058 h 1455510"/>
                <a:gd name="connsiteX17" fmla="*/ 3787016 w 4413566"/>
                <a:gd name="connsiteY17" fmla="*/ 297836 h 1455510"/>
                <a:gd name="connsiteX18" fmla="*/ 3914645 w 4413566"/>
                <a:gd name="connsiteY18" fmla="*/ 579507 h 1455510"/>
                <a:gd name="connsiteX19" fmla="*/ 4385777 w 4413566"/>
                <a:gd name="connsiteY19" fmla="*/ 1416784 h 1455510"/>
                <a:gd name="connsiteX20" fmla="*/ 4413566 w 4413566"/>
                <a:gd name="connsiteY20" fmla="*/ 1455508 h 1455510"/>
                <a:gd name="connsiteX21" fmla="*/ 4372544 w 4413566"/>
                <a:gd name="connsiteY21" fmla="*/ 1426917 h 1455510"/>
                <a:gd name="connsiteX22" fmla="*/ 2206784 w 4413566"/>
                <a:gd name="connsiteY22" fmla="*/ 1141368 h 1455510"/>
                <a:gd name="connsiteX23" fmla="*/ 41024 w 4413566"/>
                <a:gd name="connsiteY23" fmla="*/ 1426917 h 1455510"/>
                <a:gd name="connsiteX24" fmla="*/ 0 w 4413566"/>
                <a:gd name="connsiteY24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28457 w 4413566"/>
                <a:gd name="connsiteY2" fmla="*/ 52508 h 1455510"/>
                <a:gd name="connsiteX3" fmla="*/ 0 w 4413566"/>
                <a:gd name="connsiteY3" fmla="*/ 1455510 h 1455510"/>
                <a:gd name="connsiteX4" fmla="*/ 27790 w 4413566"/>
                <a:gd name="connsiteY4" fmla="*/ 1416784 h 1455510"/>
                <a:gd name="connsiteX5" fmla="*/ 498921 w 4413566"/>
                <a:gd name="connsiteY5" fmla="*/ 579507 h 1455510"/>
                <a:gd name="connsiteX6" fmla="*/ 626561 w 4413566"/>
                <a:gd name="connsiteY6" fmla="*/ 297814 h 1455510"/>
                <a:gd name="connsiteX7" fmla="*/ 610259 w 4413566"/>
                <a:gd name="connsiteY7" fmla="*/ 337058 h 1455510"/>
                <a:gd name="connsiteX8" fmla="*/ 547920 w 4413566"/>
                <a:gd name="connsiteY8" fmla="*/ 472808 h 1455510"/>
                <a:gd name="connsiteX9" fmla="*/ 551792 w 4413566"/>
                <a:gd name="connsiteY9" fmla="*/ 472808 h 1455510"/>
                <a:gd name="connsiteX10" fmla="*/ 585345 w 4413566"/>
                <a:gd name="connsiteY10" fmla="*/ 399252 h 1455510"/>
                <a:gd name="connsiteX11" fmla="*/ 2206784 w 4413566"/>
                <a:gd name="connsiteY11" fmla="*/ 107206 h 1455510"/>
                <a:gd name="connsiteX12" fmla="*/ 3828223 w 4413566"/>
                <a:gd name="connsiteY12" fmla="*/ 399252 h 1455510"/>
                <a:gd name="connsiteX13" fmla="*/ 3861776 w 4413566"/>
                <a:gd name="connsiteY13" fmla="*/ 472808 h 1455510"/>
                <a:gd name="connsiteX14" fmla="*/ 3865647 w 4413566"/>
                <a:gd name="connsiteY14" fmla="*/ 472808 h 1455510"/>
                <a:gd name="connsiteX15" fmla="*/ 3803308 w 4413566"/>
                <a:gd name="connsiteY15" fmla="*/ 337058 h 1455510"/>
                <a:gd name="connsiteX16" fmla="*/ 3787016 w 4413566"/>
                <a:gd name="connsiteY16" fmla="*/ 297836 h 1455510"/>
                <a:gd name="connsiteX17" fmla="*/ 3914645 w 4413566"/>
                <a:gd name="connsiteY17" fmla="*/ 579507 h 1455510"/>
                <a:gd name="connsiteX18" fmla="*/ 4385777 w 4413566"/>
                <a:gd name="connsiteY18" fmla="*/ 1416784 h 1455510"/>
                <a:gd name="connsiteX19" fmla="*/ 4413566 w 4413566"/>
                <a:gd name="connsiteY19" fmla="*/ 1455508 h 1455510"/>
                <a:gd name="connsiteX20" fmla="*/ 4372544 w 4413566"/>
                <a:gd name="connsiteY20" fmla="*/ 1426917 h 1455510"/>
                <a:gd name="connsiteX21" fmla="*/ 2206784 w 4413566"/>
                <a:gd name="connsiteY21" fmla="*/ 1141368 h 1455510"/>
                <a:gd name="connsiteX22" fmla="*/ 41024 w 4413566"/>
                <a:gd name="connsiteY22" fmla="*/ 1426917 h 1455510"/>
                <a:gd name="connsiteX23" fmla="*/ 0 w 4413566"/>
                <a:gd name="connsiteY23" fmla="*/ 1455510 h 1455510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26561 w 4413566"/>
                <a:gd name="connsiteY3" fmla="*/ 190608 h 1348304"/>
                <a:gd name="connsiteX4" fmla="*/ 610259 w 4413566"/>
                <a:gd name="connsiteY4" fmla="*/ 229852 h 1348304"/>
                <a:gd name="connsiteX5" fmla="*/ 547920 w 4413566"/>
                <a:gd name="connsiteY5" fmla="*/ 365602 h 1348304"/>
                <a:gd name="connsiteX6" fmla="*/ 551792 w 4413566"/>
                <a:gd name="connsiteY6" fmla="*/ 365602 h 1348304"/>
                <a:gd name="connsiteX7" fmla="*/ 585345 w 4413566"/>
                <a:gd name="connsiteY7" fmla="*/ 292046 h 1348304"/>
                <a:gd name="connsiteX8" fmla="*/ 2206784 w 4413566"/>
                <a:gd name="connsiteY8" fmla="*/ 0 h 1348304"/>
                <a:gd name="connsiteX9" fmla="*/ 3828223 w 4413566"/>
                <a:gd name="connsiteY9" fmla="*/ 292046 h 1348304"/>
                <a:gd name="connsiteX10" fmla="*/ 3861776 w 4413566"/>
                <a:gd name="connsiteY10" fmla="*/ 365602 h 1348304"/>
                <a:gd name="connsiteX11" fmla="*/ 3865647 w 4413566"/>
                <a:gd name="connsiteY11" fmla="*/ 365602 h 1348304"/>
                <a:gd name="connsiteX12" fmla="*/ 3803308 w 4413566"/>
                <a:gd name="connsiteY12" fmla="*/ 229852 h 1348304"/>
                <a:gd name="connsiteX13" fmla="*/ 3787016 w 4413566"/>
                <a:gd name="connsiteY13" fmla="*/ 190630 h 1348304"/>
                <a:gd name="connsiteX14" fmla="*/ 3914645 w 4413566"/>
                <a:gd name="connsiteY14" fmla="*/ 472301 h 1348304"/>
                <a:gd name="connsiteX15" fmla="*/ 4385777 w 4413566"/>
                <a:gd name="connsiteY15" fmla="*/ 1309578 h 1348304"/>
                <a:gd name="connsiteX16" fmla="*/ 4413566 w 4413566"/>
                <a:gd name="connsiteY16" fmla="*/ 1348302 h 1348304"/>
                <a:gd name="connsiteX17" fmla="*/ 4372544 w 4413566"/>
                <a:gd name="connsiteY17" fmla="*/ 1319711 h 1348304"/>
                <a:gd name="connsiteX18" fmla="*/ 2206784 w 4413566"/>
                <a:gd name="connsiteY18" fmla="*/ 1034162 h 1348304"/>
                <a:gd name="connsiteX19" fmla="*/ 41024 w 4413566"/>
                <a:gd name="connsiteY19" fmla="*/ 1319711 h 1348304"/>
                <a:gd name="connsiteX20" fmla="*/ 0 w 4413566"/>
                <a:gd name="connsiteY20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10259 w 4413566"/>
                <a:gd name="connsiteY3" fmla="*/ 229852 h 1348304"/>
                <a:gd name="connsiteX4" fmla="*/ 547920 w 4413566"/>
                <a:gd name="connsiteY4" fmla="*/ 365602 h 1348304"/>
                <a:gd name="connsiteX5" fmla="*/ 551792 w 4413566"/>
                <a:gd name="connsiteY5" fmla="*/ 365602 h 1348304"/>
                <a:gd name="connsiteX6" fmla="*/ 585345 w 4413566"/>
                <a:gd name="connsiteY6" fmla="*/ 292046 h 1348304"/>
                <a:gd name="connsiteX7" fmla="*/ 2206784 w 4413566"/>
                <a:gd name="connsiteY7" fmla="*/ 0 h 1348304"/>
                <a:gd name="connsiteX8" fmla="*/ 3828223 w 4413566"/>
                <a:gd name="connsiteY8" fmla="*/ 292046 h 1348304"/>
                <a:gd name="connsiteX9" fmla="*/ 3861776 w 4413566"/>
                <a:gd name="connsiteY9" fmla="*/ 365602 h 1348304"/>
                <a:gd name="connsiteX10" fmla="*/ 3865647 w 4413566"/>
                <a:gd name="connsiteY10" fmla="*/ 365602 h 1348304"/>
                <a:gd name="connsiteX11" fmla="*/ 3803308 w 4413566"/>
                <a:gd name="connsiteY11" fmla="*/ 229852 h 1348304"/>
                <a:gd name="connsiteX12" fmla="*/ 3787016 w 4413566"/>
                <a:gd name="connsiteY12" fmla="*/ 190630 h 1348304"/>
                <a:gd name="connsiteX13" fmla="*/ 3914645 w 4413566"/>
                <a:gd name="connsiteY13" fmla="*/ 472301 h 1348304"/>
                <a:gd name="connsiteX14" fmla="*/ 4385777 w 4413566"/>
                <a:gd name="connsiteY14" fmla="*/ 1309578 h 1348304"/>
                <a:gd name="connsiteX15" fmla="*/ 4413566 w 4413566"/>
                <a:gd name="connsiteY15" fmla="*/ 1348302 h 1348304"/>
                <a:gd name="connsiteX16" fmla="*/ 4372544 w 4413566"/>
                <a:gd name="connsiteY16" fmla="*/ 1319711 h 1348304"/>
                <a:gd name="connsiteX17" fmla="*/ 2206784 w 4413566"/>
                <a:gd name="connsiteY17" fmla="*/ 1034162 h 1348304"/>
                <a:gd name="connsiteX18" fmla="*/ 41024 w 4413566"/>
                <a:gd name="connsiteY18" fmla="*/ 1319711 h 1348304"/>
                <a:gd name="connsiteX19" fmla="*/ 0 w 4413566"/>
                <a:gd name="connsiteY19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51792 w 4413566"/>
                <a:gd name="connsiteY4" fmla="*/ 365602 h 1348304"/>
                <a:gd name="connsiteX5" fmla="*/ 585345 w 4413566"/>
                <a:gd name="connsiteY5" fmla="*/ 292046 h 1348304"/>
                <a:gd name="connsiteX6" fmla="*/ 2206784 w 4413566"/>
                <a:gd name="connsiteY6" fmla="*/ 0 h 1348304"/>
                <a:gd name="connsiteX7" fmla="*/ 3828223 w 4413566"/>
                <a:gd name="connsiteY7" fmla="*/ 292046 h 1348304"/>
                <a:gd name="connsiteX8" fmla="*/ 3861776 w 4413566"/>
                <a:gd name="connsiteY8" fmla="*/ 365602 h 1348304"/>
                <a:gd name="connsiteX9" fmla="*/ 3865647 w 4413566"/>
                <a:gd name="connsiteY9" fmla="*/ 365602 h 1348304"/>
                <a:gd name="connsiteX10" fmla="*/ 3803308 w 4413566"/>
                <a:gd name="connsiteY10" fmla="*/ 229852 h 1348304"/>
                <a:gd name="connsiteX11" fmla="*/ 3787016 w 4413566"/>
                <a:gd name="connsiteY11" fmla="*/ 190630 h 1348304"/>
                <a:gd name="connsiteX12" fmla="*/ 3914645 w 4413566"/>
                <a:gd name="connsiteY12" fmla="*/ 472301 h 1348304"/>
                <a:gd name="connsiteX13" fmla="*/ 4385777 w 4413566"/>
                <a:gd name="connsiteY13" fmla="*/ 1309578 h 1348304"/>
                <a:gd name="connsiteX14" fmla="*/ 4413566 w 4413566"/>
                <a:gd name="connsiteY14" fmla="*/ 1348302 h 1348304"/>
                <a:gd name="connsiteX15" fmla="*/ 4372544 w 4413566"/>
                <a:gd name="connsiteY15" fmla="*/ 1319711 h 1348304"/>
                <a:gd name="connsiteX16" fmla="*/ 2206784 w 4413566"/>
                <a:gd name="connsiteY16" fmla="*/ 1034162 h 1348304"/>
                <a:gd name="connsiteX17" fmla="*/ 41024 w 4413566"/>
                <a:gd name="connsiteY17" fmla="*/ 1319711 h 1348304"/>
                <a:gd name="connsiteX18" fmla="*/ 0 w 4413566"/>
                <a:gd name="connsiteY18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787016 w 4413566"/>
                <a:gd name="connsiteY10" fmla="*/ 190630 h 1348304"/>
                <a:gd name="connsiteX11" fmla="*/ 3914645 w 4413566"/>
                <a:gd name="connsiteY11" fmla="*/ 472301 h 1348304"/>
                <a:gd name="connsiteX12" fmla="*/ 4385777 w 4413566"/>
                <a:gd name="connsiteY12" fmla="*/ 1309578 h 1348304"/>
                <a:gd name="connsiteX13" fmla="*/ 4413566 w 4413566"/>
                <a:gd name="connsiteY13" fmla="*/ 1348302 h 1348304"/>
                <a:gd name="connsiteX14" fmla="*/ 4372544 w 4413566"/>
                <a:gd name="connsiteY14" fmla="*/ 1319711 h 1348304"/>
                <a:gd name="connsiteX15" fmla="*/ 2206784 w 4413566"/>
                <a:gd name="connsiteY15" fmla="*/ 1034162 h 1348304"/>
                <a:gd name="connsiteX16" fmla="*/ 41024 w 4413566"/>
                <a:gd name="connsiteY16" fmla="*/ 1319711 h 1348304"/>
                <a:gd name="connsiteX17" fmla="*/ 0 w 4413566"/>
                <a:gd name="connsiteY17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914645 w 4413566"/>
                <a:gd name="connsiteY10" fmla="*/ 472301 h 1348304"/>
                <a:gd name="connsiteX11" fmla="*/ 4385777 w 4413566"/>
                <a:gd name="connsiteY11" fmla="*/ 1309578 h 1348304"/>
                <a:gd name="connsiteX12" fmla="*/ 4413566 w 4413566"/>
                <a:gd name="connsiteY12" fmla="*/ 1348302 h 1348304"/>
                <a:gd name="connsiteX13" fmla="*/ 4372544 w 4413566"/>
                <a:gd name="connsiteY13" fmla="*/ 1319711 h 1348304"/>
                <a:gd name="connsiteX14" fmla="*/ 2206784 w 4413566"/>
                <a:gd name="connsiteY14" fmla="*/ 1034162 h 1348304"/>
                <a:gd name="connsiteX15" fmla="*/ 41024 w 4413566"/>
                <a:gd name="connsiteY15" fmla="*/ 1319711 h 1348304"/>
                <a:gd name="connsiteX16" fmla="*/ 0 w 4413566"/>
                <a:gd name="connsiteY16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914645 w 4413566"/>
                <a:gd name="connsiteY9" fmla="*/ 472301 h 1348304"/>
                <a:gd name="connsiteX10" fmla="*/ 4385777 w 4413566"/>
                <a:gd name="connsiteY10" fmla="*/ 1309578 h 1348304"/>
                <a:gd name="connsiteX11" fmla="*/ 4413566 w 4413566"/>
                <a:gd name="connsiteY11" fmla="*/ 1348302 h 1348304"/>
                <a:gd name="connsiteX12" fmla="*/ 4372544 w 4413566"/>
                <a:gd name="connsiteY12" fmla="*/ 1319711 h 1348304"/>
                <a:gd name="connsiteX13" fmla="*/ 2206784 w 4413566"/>
                <a:gd name="connsiteY13" fmla="*/ 1034162 h 1348304"/>
                <a:gd name="connsiteX14" fmla="*/ 41024 w 4413566"/>
                <a:gd name="connsiteY14" fmla="*/ 1319711 h 1348304"/>
                <a:gd name="connsiteX15" fmla="*/ 0 w 4413566"/>
                <a:gd name="connsiteY15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914645 w 4413566"/>
                <a:gd name="connsiteY8" fmla="*/ 472301 h 1348304"/>
                <a:gd name="connsiteX9" fmla="*/ 4385777 w 4413566"/>
                <a:gd name="connsiteY9" fmla="*/ 1309578 h 1348304"/>
                <a:gd name="connsiteX10" fmla="*/ 4413566 w 4413566"/>
                <a:gd name="connsiteY10" fmla="*/ 1348302 h 1348304"/>
                <a:gd name="connsiteX11" fmla="*/ 4372544 w 4413566"/>
                <a:gd name="connsiteY11" fmla="*/ 1319711 h 1348304"/>
                <a:gd name="connsiteX12" fmla="*/ 2206784 w 4413566"/>
                <a:gd name="connsiteY12" fmla="*/ 1034162 h 1348304"/>
                <a:gd name="connsiteX13" fmla="*/ 41024 w 4413566"/>
                <a:gd name="connsiteY13" fmla="*/ 1319711 h 1348304"/>
                <a:gd name="connsiteX14" fmla="*/ 0 w 4413566"/>
                <a:gd name="connsiteY14" fmla="*/ 1348304 h 13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3566" h="1348304">
                  <a:moveTo>
                    <a:pt x="0" y="1348304"/>
                  </a:moveTo>
                  <a:lnTo>
                    <a:pt x="27790" y="1309578"/>
                  </a:lnTo>
                  <a:cubicBezTo>
                    <a:pt x="189464" y="1069164"/>
                    <a:pt x="348304" y="787401"/>
                    <a:pt x="498921" y="472301"/>
                  </a:cubicBezTo>
                  <a:lnTo>
                    <a:pt x="547920" y="365602"/>
                  </a:lnTo>
                  <a:lnTo>
                    <a:pt x="585345" y="292046"/>
                  </a:lnTo>
                  <a:cubicBezTo>
                    <a:pt x="739673" y="125376"/>
                    <a:pt x="1406975" y="0"/>
                    <a:pt x="2206784" y="0"/>
                  </a:cubicBezTo>
                  <a:cubicBezTo>
                    <a:pt x="3006592" y="0"/>
                    <a:pt x="3673894" y="125376"/>
                    <a:pt x="3828223" y="292046"/>
                  </a:cubicBezTo>
                  <a:lnTo>
                    <a:pt x="3861776" y="365602"/>
                  </a:lnTo>
                  <a:lnTo>
                    <a:pt x="3914645" y="472301"/>
                  </a:lnTo>
                  <a:cubicBezTo>
                    <a:pt x="4065263" y="787401"/>
                    <a:pt x="4224103" y="1069164"/>
                    <a:pt x="4385777" y="1309578"/>
                  </a:cubicBezTo>
                  <a:lnTo>
                    <a:pt x="4413566" y="1348302"/>
                  </a:lnTo>
                  <a:lnTo>
                    <a:pt x="4372544" y="1319711"/>
                  </a:lnTo>
                  <a:cubicBezTo>
                    <a:pt x="4085426" y="1154278"/>
                    <a:pt x="3224378" y="1034162"/>
                    <a:pt x="2206784" y="1034162"/>
                  </a:cubicBezTo>
                  <a:cubicBezTo>
                    <a:pt x="1189190" y="1034162"/>
                    <a:pt x="328142" y="1154278"/>
                    <a:pt x="41024" y="1319711"/>
                  </a:cubicBezTo>
                  <a:lnTo>
                    <a:pt x="0" y="1348304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3">
              <a:extLst>
                <a:ext uri="{FF2B5EF4-FFF2-40B4-BE49-F238E27FC236}">
                  <a16:creationId xmlns:a16="http://schemas.microsoft.com/office/drawing/2014/main" id="{30CB8287-35EE-47BE-9507-537B5E8C8299}"/>
                </a:ext>
              </a:extLst>
            </p:cNvPr>
            <p:cNvSpPr/>
            <p:nvPr/>
          </p:nvSpPr>
          <p:spPr>
            <a:xfrm rot="10800000">
              <a:off x="2032618" y="5591848"/>
              <a:ext cx="1395889" cy="957698"/>
            </a:xfrm>
            <a:custGeom>
              <a:avLst/>
              <a:gdLst>
                <a:gd name="connsiteX0" fmla="*/ 1501868 w 1501868"/>
                <a:gd name="connsiteY0" fmla="*/ 1278640 h 1278640"/>
                <a:gd name="connsiteX1" fmla="*/ 1500696 w 1501868"/>
                <a:gd name="connsiteY1" fmla="*/ 1278640 h 1278640"/>
                <a:gd name="connsiteX2" fmla="*/ 1500743 w 1501868"/>
                <a:gd name="connsiteY2" fmla="*/ 1278489 h 1278640"/>
                <a:gd name="connsiteX3" fmla="*/ 750935 w 1501868"/>
                <a:gd name="connsiteY3" fmla="*/ 1034344 h 1278640"/>
                <a:gd name="connsiteX4" fmla="*/ 1127 w 1501868"/>
                <a:gd name="connsiteY4" fmla="*/ 1278489 h 1278640"/>
                <a:gd name="connsiteX5" fmla="*/ 1174 w 1501868"/>
                <a:gd name="connsiteY5" fmla="*/ 1278640 h 1278640"/>
                <a:gd name="connsiteX6" fmla="*/ 0 w 1501868"/>
                <a:gd name="connsiteY6" fmla="*/ 1278640 h 1278640"/>
                <a:gd name="connsiteX7" fmla="*/ 19496 w 1501868"/>
                <a:gd name="connsiteY7" fmla="*/ 1117332 h 1278640"/>
                <a:gd name="connsiteX8" fmla="*/ 62243 w 1501868"/>
                <a:gd name="connsiteY8" fmla="*/ 236055 h 1278640"/>
                <a:gd name="connsiteX9" fmla="*/ 60969 w 1501868"/>
                <a:gd name="connsiteY9" fmla="*/ 204385 h 1278640"/>
                <a:gd name="connsiteX10" fmla="*/ 60563 w 1501868"/>
                <a:gd name="connsiteY10" fmla="*/ 203200 h 1278640"/>
                <a:gd name="connsiteX11" fmla="*/ 750935 w 1501868"/>
                <a:gd name="connsiteY11" fmla="*/ 0 h 1278640"/>
                <a:gd name="connsiteX12" fmla="*/ 1441307 w 1501868"/>
                <a:gd name="connsiteY12" fmla="*/ 203200 h 1278640"/>
                <a:gd name="connsiteX13" fmla="*/ 1440899 w 1501868"/>
                <a:gd name="connsiteY13" fmla="*/ 204391 h 1278640"/>
                <a:gd name="connsiteX14" fmla="*/ 1439625 w 1501868"/>
                <a:gd name="connsiteY14" fmla="*/ 236055 h 1278640"/>
                <a:gd name="connsiteX15" fmla="*/ 1482372 w 1501868"/>
                <a:gd name="connsiteY15" fmla="*/ 1117332 h 1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1868" h="1278640">
                  <a:moveTo>
                    <a:pt x="1501868" y="1278640"/>
                  </a:moveTo>
                  <a:lnTo>
                    <a:pt x="1500696" y="1278640"/>
                  </a:lnTo>
                  <a:lnTo>
                    <a:pt x="1500743" y="1278489"/>
                  </a:lnTo>
                  <a:cubicBezTo>
                    <a:pt x="1500743" y="1143651"/>
                    <a:pt x="1165043" y="1034344"/>
                    <a:pt x="750935" y="1034344"/>
                  </a:cubicBezTo>
                  <a:cubicBezTo>
                    <a:pt x="336827" y="1034344"/>
                    <a:pt x="1127" y="1143651"/>
                    <a:pt x="1127" y="1278489"/>
                  </a:cubicBezTo>
                  <a:lnTo>
                    <a:pt x="1174" y="1278640"/>
                  </a:lnTo>
                  <a:lnTo>
                    <a:pt x="0" y="1278640"/>
                  </a:lnTo>
                  <a:lnTo>
                    <a:pt x="19496" y="1117332"/>
                  </a:lnTo>
                  <a:cubicBezTo>
                    <a:pt x="51916" y="804003"/>
                    <a:pt x="66018" y="508092"/>
                    <a:pt x="62243" y="236055"/>
                  </a:cubicBezTo>
                  <a:lnTo>
                    <a:pt x="60969" y="204385"/>
                  </a:lnTo>
                  <a:lnTo>
                    <a:pt x="60563" y="203200"/>
                  </a:lnTo>
                  <a:cubicBezTo>
                    <a:pt x="60563" y="90976"/>
                    <a:pt x="369653" y="0"/>
                    <a:pt x="750935" y="0"/>
                  </a:cubicBezTo>
                  <a:cubicBezTo>
                    <a:pt x="1132217" y="0"/>
                    <a:pt x="1441307" y="90976"/>
                    <a:pt x="1441307" y="203200"/>
                  </a:cubicBezTo>
                  <a:lnTo>
                    <a:pt x="1440899" y="204391"/>
                  </a:lnTo>
                  <a:lnTo>
                    <a:pt x="1439625" y="236055"/>
                  </a:lnTo>
                  <a:cubicBezTo>
                    <a:pt x="1435850" y="508092"/>
                    <a:pt x="1449952" y="804003"/>
                    <a:pt x="1482372" y="1117332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4585975F-AF55-4BCA-B081-470238D8F214}"/>
                </a:ext>
              </a:extLst>
            </p:cNvPr>
            <p:cNvSpPr/>
            <p:nvPr/>
          </p:nvSpPr>
          <p:spPr>
            <a:xfrm rot="10800000">
              <a:off x="3106149" y="2571480"/>
              <a:ext cx="1281597" cy="3950208"/>
            </a:xfrm>
            <a:custGeom>
              <a:avLst/>
              <a:gdLst>
                <a:gd name="connsiteX0" fmla="*/ 0 w 1281597"/>
                <a:gd name="connsiteY0" fmla="*/ 3950208 h 3950208"/>
                <a:gd name="connsiteX1" fmla="*/ 23800 w 1281597"/>
                <a:gd name="connsiteY1" fmla="*/ 3915114 h 3950208"/>
                <a:gd name="connsiteX2" fmla="*/ 845709 w 1281597"/>
                <a:gd name="connsiteY2" fmla="*/ 2020018 h 3950208"/>
                <a:gd name="connsiteX3" fmla="*/ 1148433 w 1281597"/>
                <a:gd name="connsiteY3" fmla="*/ 216635 h 3950208"/>
                <a:gd name="connsiteX4" fmla="*/ 1150014 w 1281597"/>
                <a:gd name="connsiteY4" fmla="*/ 29285 h 3950208"/>
                <a:gd name="connsiteX5" fmla="*/ 1197630 w 1281597"/>
                <a:gd name="connsiteY5" fmla="*/ 15976 h 3950208"/>
                <a:gd name="connsiteX6" fmla="*/ 1281597 w 1281597"/>
                <a:gd name="connsiteY6" fmla="*/ 0 h 3950208"/>
                <a:gd name="connsiteX7" fmla="*/ 1280401 w 1281597"/>
                <a:gd name="connsiteY7" fmla="*/ 216638 h 3950208"/>
                <a:gd name="connsiteX8" fmla="*/ 1082251 w 1281597"/>
                <a:gd name="connsiteY8" fmla="*/ 2020020 h 3950208"/>
                <a:gd name="connsiteX9" fmla="*/ 620772 w 1281597"/>
                <a:gd name="connsiteY9" fmla="*/ 3722907 h 3950208"/>
                <a:gd name="connsiteX10" fmla="*/ 558334 w 1281597"/>
                <a:gd name="connsiteY10" fmla="*/ 3879775 h 3950208"/>
                <a:gd name="connsiteX11" fmla="*/ 478754 w 1281597"/>
                <a:gd name="connsiteY11" fmla="*/ 3886758 h 3950208"/>
                <a:gd name="connsiteX12" fmla="*/ 166821 w 1281597"/>
                <a:gd name="connsiteY12" fmla="*/ 3923927 h 3950208"/>
                <a:gd name="connsiteX13" fmla="*/ 51318 w 1281597"/>
                <a:gd name="connsiteY13" fmla="*/ 3942280 h 39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597" h="3950208">
                  <a:moveTo>
                    <a:pt x="0" y="3950208"/>
                  </a:moveTo>
                  <a:lnTo>
                    <a:pt x="23800" y="3915114"/>
                  </a:lnTo>
                  <a:cubicBezTo>
                    <a:pt x="338454" y="3422927"/>
                    <a:pt x="631755" y="2764428"/>
                    <a:pt x="845709" y="2020018"/>
                  </a:cubicBezTo>
                  <a:cubicBezTo>
                    <a:pt x="1032919" y="1368659"/>
                    <a:pt x="1132240" y="745947"/>
                    <a:pt x="1148433" y="216635"/>
                  </a:cubicBezTo>
                  <a:lnTo>
                    <a:pt x="1150014" y="29285"/>
                  </a:lnTo>
                  <a:lnTo>
                    <a:pt x="1197630" y="15976"/>
                  </a:lnTo>
                  <a:lnTo>
                    <a:pt x="1281597" y="0"/>
                  </a:lnTo>
                  <a:lnTo>
                    <a:pt x="1280401" y="216638"/>
                  </a:lnTo>
                  <a:cubicBezTo>
                    <a:pt x="1269802" y="745949"/>
                    <a:pt x="1204791" y="1368662"/>
                    <a:pt x="1082251" y="2020020"/>
                  </a:cubicBezTo>
                  <a:cubicBezTo>
                    <a:pt x="959713" y="2671379"/>
                    <a:pt x="797410" y="3256962"/>
                    <a:pt x="620772" y="3722907"/>
                  </a:cubicBezTo>
                  <a:lnTo>
                    <a:pt x="558334" y="3879775"/>
                  </a:lnTo>
                  <a:lnTo>
                    <a:pt x="478754" y="3886758"/>
                  </a:lnTo>
                  <a:cubicBezTo>
                    <a:pt x="366624" y="3897698"/>
                    <a:pt x="262175" y="3910156"/>
                    <a:pt x="166821" y="3923927"/>
                  </a:cubicBezTo>
                  <a:lnTo>
                    <a:pt x="51318" y="3942280"/>
                  </a:ln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BB09B3-19B1-4FED-B4A0-6ABD43D79868}"/>
                </a:ext>
              </a:extLst>
            </p:cNvPr>
            <p:cNvSpPr/>
            <p:nvPr/>
          </p:nvSpPr>
          <p:spPr>
            <a:xfrm>
              <a:off x="622870" y="2078130"/>
              <a:ext cx="4215715" cy="607332"/>
            </a:xfrm>
            <a:prstGeom prst="ellipse">
              <a:avLst/>
            </a:pr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885B79-BBBD-4E09-9520-74D2821B97F3}"/>
                </a:ext>
              </a:extLst>
            </p:cNvPr>
            <p:cNvSpPr/>
            <p:nvPr/>
          </p:nvSpPr>
          <p:spPr>
            <a:xfrm>
              <a:off x="1317253" y="2213213"/>
              <a:ext cx="2826947" cy="372110"/>
            </a:xfrm>
            <a:prstGeom prst="ellipse">
              <a:avLst/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C945FF-124B-4B28-AD1A-452EF16CEC69}"/>
                </a:ext>
              </a:extLst>
            </p:cNvPr>
            <p:cNvSpPr txBox="1"/>
            <p:nvPr/>
          </p:nvSpPr>
          <p:spPr>
            <a:xfrm>
              <a:off x="1989671" y="2861512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5161F-845D-44A7-95CF-CA7CE7A1B7A9}"/>
                </a:ext>
              </a:extLst>
            </p:cNvPr>
            <p:cNvSpPr txBox="1"/>
            <p:nvPr/>
          </p:nvSpPr>
          <p:spPr>
            <a:xfrm>
              <a:off x="2039077" y="3627263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C40054-BD2F-44E8-AD09-C35F03E704D4}"/>
                </a:ext>
              </a:extLst>
            </p:cNvPr>
            <p:cNvSpPr txBox="1"/>
            <p:nvPr/>
          </p:nvSpPr>
          <p:spPr>
            <a:xfrm>
              <a:off x="2060338" y="4393014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FD8A1-8B56-47EE-B0E4-9C366471F2A1}"/>
                </a:ext>
              </a:extLst>
            </p:cNvPr>
            <p:cNvSpPr txBox="1"/>
            <p:nvPr/>
          </p:nvSpPr>
          <p:spPr>
            <a:xfrm>
              <a:off x="2083661" y="5158765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76E4-1657-46A9-9073-34ED302106CD}"/>
                </a:ext>
              </a:extLst>
            </p:cNvPr>
            <p:cNvSpPr txBox="1"/>
            <p:nvPr/>
          </p:nvSpPr>
          <p:spPr>
            <a:xfrm>
              <a:off x="2096282" y="5924516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78C86C-8CBC-4D86-AB7A-40D6BFCCBF51}"/>
              </a:ext>
            </a:extLst>
          </p:cNvPr>
          <p:cNvSpPr txBox="1"/>
          <p:nvPr/>
        </p:nvSpPr>
        <p:spPr>
          <a:xfrm>
            <a:off x="6090646" y="3644985"/>
            <a:ext cx="4384974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Initial feasibility confirmed by Idea evaluation committee with inputs from broader stakeholders incorporated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3F36D-BB9E-45DB-AB6B-6E5C52A66E8D}"/>
              </a:ext>
            </a:extLst>
          </p:cNvPr>
          <p:cNvSpPr txBox="1"/>
          <p:nvPr/>
        </p:nvSpPr>
        <p:spPr>
          <a:xfrm>
            <a:off x="7186562" y="2596877"/>
            <a:ext cx="2696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IL2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E250B1-932B-43BA-B986-3354B6C2F9DD}"/>
              </a:ext>
            </a:extLst>
          </p:cNvPr>
          <p:cNvGrpSpPr/>
          <p:nvPr/>
        </p:nvGrpSpPr>
        <p:grpSpPr>
          <a:xfrm>
            <a:off x="1997668" y="2158022"/>
            <a:ext cx="1510703" cy="755332"/>
            <a:chOff x="1570555" y="1490508"/>
            <a:chExt cx="2258588" cy="106362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D80951D-3829-434C-B1CB-74559C125C1E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3110006" y="1490508"/>
              <a:ext cx="719137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8B3CC8B-FF3E-44D7-BB46-2F23AFC23B40}"/>
                </a:ext>
              </a:extLst>
            </p:cNvPr>
            <p:cNvSpPr>
              <a:spLocks/>
            </p:cNvSpPr>
            <p:nvPr/>
          </p:nvSpPr>
          <p:spPr bwMode="auto">
            <a:xfrm rot="20700000" flipH="1">
              <a:off x="1570555" y="1490509"/>
              <a:ext cx="722376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ight Arrow 13">
              <a:extLst>
                <a:ext uri="{FF2B5EF4-FFF2-40B4-BE49-F238E27FC236}">
                  <a16:creationId xmlns:a16="http://schemas.microsoft.com/office/drawing/2014/main" id="{D805DC3D-7CE1-459C-AA78-164DEAC3DAA0}"/>
                </a:ext>
              </a:extLst>
            </p:cNvPr>
            <p:cNvSpPr/>
            <p:nvPr/>
          </p:nvSpPr>
          <p:spPr>
            <a:xfrm rot="5400000">
              <a:off x="2252534" y="1907540"/>
              <a:ext cx="897813" cy="338015"/>
            </a:xfrm>
            <a:prstGeom prst="rightArrow">
              <a:avLst>
                <a:gd name="adj1" fmla="val 27456"/>
                <a:gd name="adj2" fmla="val 46243"/>
              </a:avLst>
            </a:pr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1F3F1-EC24-4452-9203-4A52328F8E47}"/>
              </a:ext>
            </a:extLst>
          </p:cNvPr>
          <p:cNvSpPr/>
          <p:nvPr/>
        </p:nvSpPr>
        <p:spPr>
          <a:xfrm>
            <a:off x="2131487" y="1601232"/>
            <a:ext cx="1420112" cy="43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96752-2647-4CA1-9B55-CA2C3C0F3BFC}"/>
              </a:ext>
            </a:extLst>
          </p:cNvPr>
          <p:cNvSpPr txBox="1"/>
          <p:nvPr/>
        </p:nvSpPr>
        <p:spPr>
          <a:xfrm>
            <a:off x="8415855" y="6155737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BDA2D-F6BF-411A-AC71-B8731B9A9EAA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FFC81-C31F-4F39-9824-215EAB841285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5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9"/>
          <a:stretch/>
        </p:blipFill>
        <p:spPr>
          <a:xfrm>
            <a:off x="16000" y="1095766"/>
            <a:ext cx="12160000" cy="5753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502276" y="132522"/>
            <a:ext cx="11673724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6B2-BC7C-4DD5-A7ED-A26578DB5C55}"/>
              </a:ext>
            </a:extLst>
          </p:cNvPr>
          <p:cNvSpPr/>
          <p:nvPr/>
        </p:nvSpPr>
        <p:spPr>
          <a:xfrm>
            <a:off x="6139135" y="3043818"/>
            <a:ext cx="4735612" cy="2921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1BA92-8939-4DE1-A299-5E31E888B467}"/>
              </a:ext>
            </a:extLst>
          </p:cNvPr>
          <p:cNvGrpSpPr/>
          <p:nvPr/>
        </p:nvGrpSpPr>
        <p:grpSpPr>
          <a:xfrm>
            <a:off x="932965" y="2622873"/>
            <a:ext cx="3533658" cy="3797281"/>
            <a:chOff x="622870" y="2078130"/>
            <a:chExt cx="4215715" cy="4471416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CE7208F5-8912-4F0E-AC4D-9B4085A7AACD}"/>
                </a:ext>
              </a:extLst>
            </p:cNvPr>
            <p:cNvSpPr/>
            <p:nvPr/>
          </p:nvSpPr>
          <p:spPr>
            <a:xfrm rot="10800000">
              <a:off x="3047068" y="2568915"/>
              <a:ext cx="1031313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A1BE055B-34CB-4C4F-A1E4-20CE4958A810}"/>
                </a:ext>
              </a:extLst>
            </p:cNvPr>
            <p:cNvSpPr/>
            <p:nvPr/>
          </p:nvSpPr>
          <p:spPr>
            <a:xfrm rot="10800000">
              <a:off x="1858229" y="4785161"/>
              <a:ext cx="1744668" cy="989663"/>
            </a:xfrm>
            <a:custGeom>
              <a:avLst/>
              <a:gdLst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1638913 w 1877126"/>
                <a:gd name="connsiteY6" fmla="*/ 507183 h 2151276"/>
                <a:gd name="connsiteX7" fmla="*/ 1635054 w 1877126"/>
                <a:gd name="connsiteY7" fmla="*/ 456825 h 2151276"/>
                <a:gd name="connsiteX8" fmla="*/ 1634182 w 1877126"/>
                <a:gd name="connsiteY8" fmla="*/ 409270 h 2151276"/>
                <a:gd name="connsiteX9" fmla="*/ 1877126 w 1877126"/>
                <a:gd name="connsiteY9" fmla="*/ 2151276 h 2151276"/>
                <a:gd name="connsiteX10" fmla="*/ 1875772 w 1877126"/>
                <a:gd name="connsiteY10" fmla="*/ 2151276 h 2151276"/>
                <a:gd name="connsiteX11" fmla="*/ 1875824 w 1877126"/>
                <a:gd name="connsiteY11" fmla="*/ 2151120 h 2151276"/>
                <a:gd name="connsiteX12" fmla="*/ 938564 w 1877126"/>
                <a:gd name="connsiteY12" fmla="*/ 1866284 h 2151276"/>
                <a:gd name="connsiteX13" fmla="*/ 1304 w 1877126"/>
                <a:gd name="connsiteY13" fmla="*/ 2151120 h 2151276"/>
                <a:gd name="connsiteX14" fmla="*/ 1356 w 1877126"/>
                <a:gd name="connsiteY14" fmla="*/ 2151276 h 2151276"/>
                <a:gd name="connsiteX15" fmla="*/ 0 w 1877126"/>
                <a:gd name="connsiteY15" fmla="*/ 2151276 h 2151276"/>
                <a:gd name="connsiteX16" fmla="*/ 87655 w 1877126"/>
                <a:gd name="connsiteY16" fmla="*/ 1728827 h 2151276"/>
                <a:gd name="connsiteX17" fmla="*/ 207125 w 1877126"/>
                <a:gd name="connsiteY17" fmla="*/ 912947 h 2151276"/>
                <a:gd name="connsiteX18" fmla="*/ 207127 w 1877126"/>
                <a:gd name="connsiteY18" fmla="*/ 912926 h 2151276"/>
                <a:gd name="connsiteX19" fmla="*/ 207125 w 1877126"/>
                <a:gd name="connsiteY19" fmla="*/ 912948 h 2151276"/>
                <a:gd name="connsiteX20" fmla="*/ 187629 w 1877126"/>
                <a:gd name="connsiteY20" fmla="*/ 1074256 h 2151276"/>
                <a:gd name="connsiteX21" fmla="*/ 188803 w 1877126"/>
                <a:gd name="connsiteY21" fmla="*/ 1074256 h 2151276"/>
                <a:gd name="connsiteX22" fmla="*/ 188756 w 1877126"/>
                <a:gd name="connsiteY22" fmla="*/ 1074105 h 2151276"/>
                <a:gd name="connsiteX23" fmla="*/ 938564 w 1877126"/>
                <a:gd name="connsiteY23" fmla="*/ 829960 h 2151276"/>
                <a:gd name="connsiteX24" fmla="*/ 1688372 w 1877126"/>
                <a:gd name="connsiteY24" fmla="*/ 1074105 h 2151276"/>
                <a:gd name="connsiteX25" fmla="*/ 1688325 w 1877126"/>
                <a:gd name="connsiteY25" fmla="*/ 1074256 h 2151276"/>
                <a:gd name="connsiteX26" fmla="*/ 1689497 w 1877126"/>
                <a:gd name="connsiteY26" fmla="*/ 1074256 h 2151276"/>
                <a:gd name="connsiteX27" fmla="*/ 1670001 w 1877126"/>
                <a:gd name="connsiteY27" fmla="*/ 912948 h 2151276"/>
                <a:gd name="connsiteX28" fmla="*/ 1669999 w 1877126"/>
                <a:gd name="connsiteY28" fmla="*/ 912919 h 2151276"/>
                <a:gd name="connsiteX29" fmla="*/ 1670001 w 1877126"/>
                <a:gd name="connsiteY29" fmla="*/ 912947 h 2151276"/>
                <a:gd name="connsiteX30" fmla="*/ 1789472 w 1877126"/>
                <a:gd name="connsiteY30" fmla="*/ 1728827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638913 w 1877126"/>
                <a:gd name="connsiteY8" fmla="*/ 507183 h 2151276"/>
                <a:gd name="connsiteX9" fmla="*/ 1635054 w 1877126"/>
                <a:gd name="connsiteY9" fmla="*/ 456825 h 2151276"/>
                <a:gd name="connsiteX10" fmla="*/ 1638913 w 1877126"/>
                <a:gd name="connsiteY10" fmla="*/ 507183 h 2151276"/>
                <a:gd name="connsiteX11" fmla="*/ 1877126 w 1877126"/>
                <a:gd name="connsiteY11" fmla="*/ 2151276 h 2151276"/>
                <a:gd name="connsiteX12" fmla="*/ 1875772 w 1877126"/>
                <a:gd name="connsiteY12" fmla="*/ 2151276 h 2151276"/>
                <a:gd name="connsiteX13" fmla="*/ 1875824 w 1877126"/>
                <a:gd name="connsiteY13" fmla="*/ 2151120 h 2151276"/>
                <a:gd name="connsiteX14" fmla="*/ 938564 w 1877126"/>
                <a:gd name="connsiteY14" fmla="*/ 1866284 h 2151276"/>
                <a:gd name="connsiteX15" fmla="*/ 1304 w 1877126"/>
                <a:gd name="connsiteY15" fmla="*/ 2151120 h 2151276"/>
                <a:gd name="connsiteX16" fmla="*/ 1356 w 1877126"/>
                <a:gd name="connsiteY16" fmla="*/ 2151276 h 2151276"/>
                <a:gd name="connsiteX17" fmla="*/ 0 w 1877126"/>
                <a:gd name="connsiteY17" fmla="*/ 2151276 h 2151276"/>
                <a:gd name="connsiteX18" fmla="*/ 87655 w 1877126"/>
                <a:gd name="connsiteY18" fmla="*/ 1728827 h 2151276"/>
                <a:gd name="connsiteX19" fmla="*/ 207125 w 1877126"/>
                <a:gd name="connsiteY19" fmla="*/ 912947 h 2151276"/>
                <a:gd name="connsiteX20" fmla="*/ 207127 w 1877126"/>
                <a:gd name="connsiteY20" fmla="*/ 912926 h 2151276"/>
                <a:gd name="connsiteX21" fmla="*/ 207125 w 1877126"/>
                <a:gd name="connsiteY21" fmla="*/ 912948 h 2151276"/>
                <a:gd name="connsiteX22" fmla="*/ 187629 w 1877126"/>
                <a:gd name="connsiteY22" fmla="*/ 1074256 h 2151276"/>
                <a:gd name="connsiteX23" fmla="*/ 188803 w 1877126"/>
                <a:gd name="connsiteY23" fmla="*/ 1074256 h 2151276"/>
                <a:gd name="connsiteX24" fmla="*/ 188756 w 1877126"/>
                <a:gd name="connsiteY24" fmla="*/ 1074105 h 2151276"/>
                <a:gd name="connsiteX25" fmla="*/ 938564 w 1877126"/>
                <a:gd name="connsiteY25" fmla="*/ 829960 h 2151276"/>
                <a:gd name="connsiteX26" fmla="*/ 1688372 w 1877126"/>
                <a:gd name="connsiteY26" fmla="*/ 1074105 h 2151276"/>
                <a:gd name="connsiteX27" fmla="*/ 1688325 w 1877126"/>
                <a:gd name="connsiteY27" fmla="*/ 1074256 h 2151276"/>
                <a:gd name="connsiteX28" fmla="*/ 1689497 w 1877126"/>
                <a:gd name="connsiteY28" fmla="*/ 1074256 h 2151276"/>
                <a:gd name="connsiteX29" fmla="*/ 1670001 w 1877126"/>
                <a:gd name="connsiteY29" fmla="*/ 912948 h 2151276"/>
                <a:gd name="connsiteX30" fmla="*/ 1669999 w 1877126"/>
                <a:gd name="connsiteY30" fmla="*/ 912919 h 2151276"/>
                <a:gd name="connsiteX31" fmla="*/ 1670001 w 1877126"/>
                <a:gd name="connsiteY31" fmla="*/ 912947 h 2151276"/>
                <a:gd name="connsiteX32" fmla="*/ 1789472 w 1877126"/>
                <a:gd name="connsiteY32" fmla="*/ 1728827 h 2151276"/>
                <a:gd name="connsiteX33" fmla="*/ 1877126 w 1877126"/>
                <a:gd name="connsiteY33" fmla="*/ 2151276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877126 w 1877126"/>
                <a:gd name="connsiteY8" fmla="*/ 2151276 h 2151276"/>
                <a:gd name="connsiteX9" fmla="*/ 1875772 w 1877126"/>
                <a:gd name="connsiteY9" fmla="*/ 2151276 h 2151276"/>
                <a:gd name="connsiteX10" fmla="*/ 1875824 w 1877126"/>
                <a:gd name="connsiteY10" fmla="*/ 2151120 h 2151276"/>
                <a:gd name="connsiteX11" fmla="*/ 938564 w 1877126"/>
                <a:gd name="connsiteY11" fmla="*/ 1866284 h 2151276"/>
                <a:gd name="connsiteX12" fmla="*/ 1304 w 1877126"/>
                <a:gd name="connsiteY12" fmla="*/ 2151120 h 2151276"/>
                <a:gd name="connsiteX13" fmla="*/ 1356 w 1877126"/>
                <a:gd name="connsiteY13" fmla="*/ 2151276 h 2151276"/>
                <a:gd name="connsiteX14" fmla="*/ 0 w 1877126"/>
                <a:gd name="connsiteY14" fmla="*/ 2151276 h 2151276"/>
                <a:gd name="connsiteX15" fmla="*/ 87655 w 1877126"/>
                <a:gd name="connsiteY15" fmla="*/ 1728827 h 2151276"/>
                <a:gd name="connsiteX16" fmla="*/ 207125 w 1877126"/>
                <a:gd name="connsiteY16" fmla="*/ 912947 h 2151276"/>
                <a:gd name="connsiteX17" fmla="*/ 207127 w 1877126"/>
                <a:gd name="connsiteY17" fmla="*/ 912926 h 2151276"/>
                <a:gd name="connsiteX18" fmla="*/ 207125 w 1877126"/>
                <a:gd name="connsiteY18" fmla="*/ 912948 h 2151276"/>
                <a:gd name="connsiteX19" fmla="*/ 187629 w 1877126"/>
                <a:gd name="connsiteY19" fmla="*/ 1074256 h 2151276"/>
                <a:gd name="connsiteX20" fmla="*/ 188803 w 1877126"/>
                <a:gd name="connsiteY20" fmla="*/ 1074256 h 2151276"/>
                <a:gd name="connsiteX21" fmla="*/ 188756 w 1877126"/>
                <a:gd name="connsiteY21" fmla="*/ 1074105 h 2151276"/>
                <a:gd name="connsiteX22" fmla="*/ 938564 w 1877126"/>
                <a:gd name="connsiteY22" fmla="*/ 829960 h 2151276"/>
                <a:gd name="connsiteX23" fmla="*/ 1688372 w 1877126"/>
                <a:gd name="connsiteY23" fmla="*/ 1074105 h 2151276"/>
                <a:gd name="connsiteX24" fmla="*/ 1688325 w 1877126"/>
                <a:gd name="connsiteY24" fmla="*/ 1074256 h 2151276"/>
                <a:gd name="connsiteX25" fmla="*/ 1689497 w 1877126"/>
                <a:gd name="connsiteY25" fmla="*/ 1074256 h 2151276"/>
                <a:gd name="connsiteX26" fmla="*/ 1670001 w 1877126"/>
                <a:gd name="connsiteY26" fmla="*/ 912948 h 2151276"/>
                <a:gd name="connsiteX27" fmla="*/ 1669999 w 1877126"/>
                <a:gd name="connsiteY27" fmla="*/ 912919 h 2151276"/>
                <a:gd name="connsiteX28" fmla="*/ 1670001 w 1877126"/>
                <a:gd name="connsiteY28" fmla="*/ 912947 h 2151276"/>
                <a:gd name="connsiteX29" fmla="*/ 1789472 w 1877126"/>
                <a:gd name="connsiteY29" fmla="*/ 1728827 h 2151276"/>
                <a:gd name="connsiteX30" fmla="*/ 1877126 w 1877126"/>
                <a:gd name="connsiteY30" fmla="*/ 2151276 h 2151276"/>
                <a:gd name="connsiteX0" fmla="*/ 248598 w 1877126"/>
                <a:gd name="connsiteY0" fmla="*/ 0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238214 w 1877126"/>
                <a:gd name="connsiteY6" fmla="*/ 507182 h 2151276"/>
                <a:gd name="connsiteX7" fmla="*/ 1877126 w 1877126"/>
                <a:gd name="connsiteY7" fmla="*/ 2151276 h 2151276"/>
                <a:gd name="connsiteX8" fmla="*/ 1875772 w 1877126"/>
                <a:gd name="connsiteY8" fmla="*/ 2151276 h 2151276"/>
                <a:gd name="connsiteX9" fmla="*/ 1875824 w 1877126"/>
                <a:gd name="connsiteY9" fmla="*/ 2151120 h 2151276"/>
                <a:gd name="connsiteX10" fmla="*/ 938564 w 1877126"/>
                <a:gd name="connsiteY10" fmla="*/ 1866284 h 2151276"/>
                <a:gd name="connsiteX11" fmla="*/ 1304 w 1877126"/>
                <a:gd name="connsiteY11" fmla="*/ 2151120 h 2151276"/>
                <a:gd name="connsiteX12" fmla="*/ 1356 w 1877126"/>
                <a:gd name="connsiteY12" fmla="*/ 2151276 h 2151276"/>
                <a:gd name="connsiteX13" fmla="*/ 0 w 1877126"/>
                <a:gd name="connsiteY13" fmla="*/ 2151276 h 2151276"/>
                <a:gd name="connsiteX14" fmla="*/ 87655 w 1877126"/>
                <a:gd name="connsiteY14" fmla="*/ 1728827 h 2151276"/>
                <a:gd name="connsiteX15" fmla="*/ 207125 w 1877126"/>
                <a:gd name="connsiteY15" fmla="*/ 912947 h 2151276"/>
                <a:gd name="connsiteX16" fmla="*/ 207127 w 1877126"/>
                <a:gd name="connsiteY16" fmla="*/ 912926 h 2151276"/>
                <a:gd name="connsiteX17" fmla="*/ 207125 w 1877126"/>
                <a:gd name="connsiteY17" fmla="*/ 912948 h 2151276"/>
                <a:gd name="connsiteX18" fmla="*/ 187629 w 1877126"/>
                <a:gd name="connsiteY18" fmla="*/ 1074256 h 2151276"/>
                <a:gd name="connsiteX19" fmla="*/ 188803 w 1877126"/>
                <a:gd name="connsiteY19" fmla="*/ 1074256 h 2151276"/>
                <a:gd name="connsiteX20" fmla="*/ 188756 w 1877126"/>
                <a:gd name="connsiteY20" fmla="*/ 1074105 h 2151276"/>
                <a:gd name="connsiteX21" fmla="*/ 938564 w 1877126"/>
                <a:gd name="connsiteY21" fmla="*/ 829960 h 2151276"/>
                <a:gd name="connsiteX22" fmla="*/ 1688372 w 1877126"/>
                <a:gd name="connsiteY22" fmla="*/ 1074105 h 2151276"/>
                <a:gd name="connsiteX23" fmla="*/ 1688325 w 1877126"/>
                <a:gd name="connsiteY23" fmla="*/ 1074256 h 2151276"/>
                <a:gd name="connsiteX24" fmla="*/ 1689497 w 1877126"/>
                <a:gd name="connsiteY24" fmla="*/ 1074256 h 2151276"/>
                <a:gd name="connsiteX25" fmla="*/ 1670001 w 1877126"/>
                <a:gd name="connsiteY25" fmla="*/ 912948 h 2151276"/>
                <a:gd name="connsiteX26" fmla="*/ 1669999 w 1877126"/>
                <a:gd name="connsiteY26" fmla="*/ 912919 h 2151276"/>
                <a:gd name="connsiteX27" fmla="*/ 1670001 w 1877126"/>
                <a:gd name="connsiteY27" fmla="*/ 912947 h 2151276"/>
                <a:gd name="connsiteX28" fmla="*/ 1789472 w 1877126"/>
                <a:gd name="connsiteY28" fmla="*/ 1728827 h 2151276"/>
                <a:gd name="connsiteX29" fmla="*/ 1877126 w 1877126"/>
                <a:gd name="connsiteY29" fmla="*/ 2151276 h 2151276"/>
                <a:gd name="connsiteX0" fmla="*/ 238214 w 1877126"/>
                <a:gd name="connsiteY0" fmla="*/ 97912 h 1742006"/>
                <a:gd name="connsiteX1" fmla="*/ 242944 w 1877126"/>
                <a:gd name="connsiteY1" fmla="*/ 0 h 1742006"/>
                <a:gd name="connsiteX2" fmla="*/ 242072 w 1877126"/>
                <a:gd name="connsiteY2" fmla="*/ 47555 h 1742006"/>
                <a:gd name="connsiteX3" fmla="*/ 238214 w 1877126"/>
                <a:gd name="connsiteY3" fmla="*/ 97912 h 1742006"/>
                <a:gd name="connsiteX4" fmla="*/ 1877126 w 1877126"/>
                <a:gd name="connsiteY4" fmla="*/ 1742006 h 1742006"/>
                <a:gd name="connsiteX5" fmla="*/ 1875772 w 1877126"/>
                <a:gd name="connsiteY5" fmla="*/ 1742006 h 1742006"/>
                <a:gd name="connsiteX6" fmla="*/ 1875824 w 1877126"/>
                <a:gd name="connsiteY6" fmla="*/ 1741850 h 1742006"/>
                <a:gd name="connsiteX7" fmla="*/ 938564 w 1877126"/>
                <a:gd name="connsiteY7" fmla="*/ 1457014 h 1742006"/>
                <a:gd name="connsiteX8" fmla="*/ 1304 w 1877126"/>
                <a:gd name="connsiteY8" fmla="*/ 1741850 h 1742006"/>
                <a:gd name="connsiteX9" fmla="*/ 1356 w 1877126"/>
                <a:gd name="connsiteY9" fmla="*/ 1742006 h 1742006"/>
                <a:gd name="connsiteX10" fmla="*/ 0 w 1877126"/>
                <a:gd name="connsiteY10" fmla="*/ 1742006 h 1742006"/>
                <a:gd name="connsiteX11" fmla="*/ 87655 w 1877126"/>
                <a:gd name="connsiteY11" fmla="*/ 1319557 h 1742006"/>
                <a:gd name="connsiteX12" fmla="*/ 207125 w 1877126"/>
                <a:gd name="connsiteY12" fmla="*/ 503677 h 1742006"/>
                <a:gd name="connsiteX13" fmla="*/ 207127 w 1877126"/>
                <a:gd name="connsiteY13" fmla="*/ 503656 h 1742006"/>
                <a:gd name="connsiteX14" fmla="*/ 207125 w 1877126"/>
                <a:gd name="connsiteY14" fmla="*/ 503678 h 1742006"/>
                <a:gd name="connsiteX15" fmla="*/ 187629 w 1877126"/>
                <a:gd name="connsiteY15" fmla="*/ 664986 h 1742006"/>
                <a:gd name="connsiteX16" fmla="*/ 188803 w 1877126"/>
                <a:gd name="connsiteY16" fmla="*/ 664986 h 1742006"/>
                <a:gd name="connsiteX17" fmla="*/ 188756 w 1877126"/>
                <a:gd name="connsiteY17" fmla="*/ 664835 h 1742006"/>
                <a:gd name="connsiteX18" fmla="*/ 938564 w 1877126"/>
                <a:gd name="connsiteY18" fmla="*/ 420690 h 1742006"/>
                <a:gd name="connsiteX19" fmla="*/ 1688372 w 1877126"/>
                <a:gd name="connsiteY19" fmla="*/ 664835 h 1742006"/>
                <a:gd name="connsiteX20" fmla="*/ 1688325 w 1877126"/>
                <a:gd name="connsiteY20" fmla="*/ 664986 h 1742006"/>
                <a:gd name="connsiteX21" fmla="*/ 1689497 w 1877126"/>
                <a:gd name="connsiteY21" fmla="*/ 664986 h 1742006"/>
                <a:gd name="connsiteX22" fmla="*/ 1670001 w 1877126"/>
                <a:gd name="connsiteY22" fmla="*/ 503678 h 1742006"/>
                <a:gd name="connsiteX23" fmla="*/ 1669999 w 1877126"/>
                <a:gd name="connsiteY23" fmla="*/ 503649 h 1742006"/>
                <a:gd name="connsiteX24" fmla="*/ 1670001 w 1877126"/>
                <a:gd name="connsiteY24" fmla="*/ 503677 h 1742006"/>
                <a:gd name="connsiteX25" fmla="*/ 1789472 w 1877126"/>
                <a:gd name="connsiteY25" fmla="*/ 1319557 h 1742006"/>
                <a:gd name="connsiteX26" fmla="*/ 1877126 w 1877126"/>
                <a:gd name="connsiteY26" fmla="*/ 1742006 h 1742006"/>
                <a:gd name="connsiteX0" fmla="*/ 238214 w 1877126"/>
                <a:gd name="connsiteY0" fmla="*/ 50356 h 1694450"/>
                <a:gd name="connsiteX1" fmla="*/ 242072 w 1877126"/>
                <a:gd name="connsiteY1" fmla="*/ -1 h 1694450"/>
                <a:gd name="connsiteX2" fmla="*/ 238214 w 1877126"/>
                <a:gd name="connsiteY2" fmla="*/ 50356 h 1694450"/>
                <a:gd name="connsiteX3" fmla="*/ 1877126 w 1877126"/>
                <a:gd name="connsiteY3" fmla="*/ 1694450 h 1694450"/>
                <a:gd name="connsiteX4" fmla="*/ 1875772 w 1877126"/>
                <a:gd name="connsiteY4" fmla="*/ 1694450 h 1694450"/>
                <a:gd name="connsiteX5" fmla="*/ 1875824 w 1877126"/>
                <a:gd name="connsiteY5" fmla="*/ 1694294 h 1694450"/>
                <a:gd name="connsiteX6" fmla="*/ 938564 w 1877126"/>
                <a:gd name="connsiteY6" fmla="*/ 1409458 h 1694450"/>
                <a:gd name="connsiteX7" fmla="*/ 1304 w 1877126"/>
                <a:gd name="connsiteY7" fmla="*/ 1694294 h 1694450"/>
                <a:gd name="connsiteX8" fmla="*/ 1356 w 1877126"/>
                <a:gd name="connsiteY8" fmla="*/ 1694450 h 1694450"/>
                <a:gd name="connsiteX9" fmla="*/ 0 w 1877126"/>
                <a:gd name="connsiteY9" fmla="*/ 1694450 h 1694450"/>
                <a:gd name="connsiteX10" fmla="*/ 87655 w 1877126"/>
                <a:gd name="connsiteY10" fmla="*/ 1272001 h 1694450"/>
                <a:gd name="connsiteX11" fmla="*/ 207125 w 1877126"/>
                <a:gd name="connsiteY11" fmla="*/ 456121 h 1694450"/>
                <a:gd name="connsiteX12" fmla="*/ 207127 w 1877126"/>
                <a:gd name="connsiteY12" fmla="*/ 456100 h 1694450"/>
                <a:gd name="connsiteX13" fmla="*/ 207125 w 1877126"/>
                <a:gd name="connsiteY13" fmla="*/ 456122 h 1694450"/>
                <a:gd name="connsiteX14" fmla="*/ 187629 w 1877126"/>
                <a:gd name="connsiteY14" fmla="*/ 617430 h 1694450"/>
                <a:gd name="connsiteX15" fmla="*/ 188803 w 1877126"/>
                <a:gd name="connsiteY15" fmla="*/ 617430 h 1694450"/>
                <a:gd name="connsiteX16" fmla="*/ 188756 w 1877126"/>
                <a:gd name="connsiteY16" fmla="*/ 617279 h 1694450"/>
                <a:gd name="connsiteX17" fmla="*/ 938564 w 1877126"/>
                <a:gd name="connsiteY17" fmla="*/ 373134 h 1694450"/>
                <a:gd name="connsiteX18" fmla="*/ 1688372 w 1877126"/>
                <a:gd name="connsiteY18" fmla="*/ 617279 h 1694450"/>
                <a:gd name="connsiteX19" fmla="*/ 1688325 w 1877126"/>
                <a:gd name="connsiteY19" fmla="*/ 617430 h 1694450"/>
                <a:gd name="connsiteX20" fmla="*/ 1689497 w 1877126"/>
                <a:gd name="connsiteY20" fmla="*/ 617430 h 1694450"/>
                <a:gd name="connsiteX21" fmla="*/ 1670001 w 1877126"/>
                <a:gd name="connsiteY21" fmla="*/ 456122 h 1694450"/>
                <a:gd name="connsiteX22" fmla="*/ 1669999 w 1877126"/>
                <a:gd name="connsiteY22" fmla="*/ 456093 h 1694450"/>
                <a:gd name="connsiteX23" fmla="*/ 1670001 w 1877126"/>
                <a:gd name="connsiteY23" fmla="*/ 456121 h 1694450"/>
                <a:gd name="connsiteX24" fmla="*/ 1789472 w 1877126"/>
                <a:gd name="connsiteY24" fmla="*/ 1272001 h 1694450"/>
                <a:gd name="connsiteX25" fmla="*/ 1877126 w 1877126"/>
                <a:gd name="connsiteY25" fmla="*/ 1694450 h 1694450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207125 w 1877126"/>
                <a:gd name="connsiteY10" fmla="*/ 82988 h 1321316"/>
                <a:gd name="connsiteX11" fmla="*/ 187629 w 1877126"/>
                <a:gd name="connsiteY11" fmla="*/ 244296 h 1321316"/>
                <a:gd name="connsiteX12" fmla="*/ 188803 w 1877126"/>
                <a:gd name="connsiteY12" fmla="*/ 244296 h 1321316"/>
                <a:gd name="connsiteX13" fmla="*/ 188756 w 1877126"/>
                <a:gd name="connsiteY13" fmla="*/ 244145 h 1321316"/>
                <a:gd name="connsiteX14" fmla="*/ 938564 w 1877126"/>
                <a:gd name="connsiteY14" fmla="*/ 0 h 1321316"/>
                <a:gd name="connsiteX15" fmla="*/ 1688372 w 1877126"/>
                <a:gd name="connsiteY15" fmla="*/ 244145 h 1321316"/>
                <a:gd name="connsiteX16" fmla="*/ 1688325 w 1877126"/>
                <a:gd name="connsiteY16" fmla="*/ 244296 h 1321316"/>
                <a:gd name="connsiteX17" fmla="*/ 1689497 w 1877126"/>
                <a:gd name="connsiteY17" fmla="*/ 244296 h 1321316"/>
                <a:gd name="connsiteX18" fmla="*/ 1670001 w 1877126"/>
                <a:gd name="connsiteY18" fmla="*/ 82988 h 1321316"/>
                <a:gd name="connsiteX19" fmla="*/ 1669999 w 1877126"/>
                <a:gd name="connsiteY19" fmla="*/ 82959 h 1321316"/>
                <a:gd name="connsiteX20" fmla="*/ 1670001 w 1877126"/>
                <a:gd name="connsiteY20" fmla="*/ 82987 h 1321316"/>
                <a:gd name="connsiteX21" fmla="*/ 1789472 w 1877126"/>
                <a:gd name="connsiteY21" fmla="*/ 898867 h 1321316"/>
                <a:gd name="connsiteX22" fmla="*/ 1877126 w 1877126"/>
                <a:gd name="connsiteY22" fmla="*/ 1321316 h 1321316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187629 w 1877126"/>
                <a:gd name="connsiteY10" fmla="*/ 244296 h 1321316"/>
                <a:gd name="connsiteX11" fmla="*/ 188803 w 1877126"/>
                <a:gd name="connsiteY11" fmla="*/ 244296 h 1321316"/>
                <a:gd name="connsiteX12" fmla="*/ 188756 w 1877126"/>
                <a:gd name="connsiteY12" fmla="*/ 244145 h 1321316"/>
                <a:gd name="connsiteX13" fmla="*/ 938564 w 1877126"/>
                <a:gd name="connsiteY13" fmla="*/ 0 h 1321316"/>
                <a:gd name="connsiteX14" fmla="*/ 1688372 w 1877126"/>
                <a:gd name="connsiteY14" fmla="*/ 244145 h 1321316"/>
                <a:gd name="connsiteX15" fmla="*/ 1688325 w 1877126"/>
                <a:gd name="connsiteY15" fmla="*/ 244296 h 1321316"/>
                <a:gd name="connsiteX16" fmla="*/ 1689497 w 1877126"/>
                <a:gd name="connsiteY16" fmla="*/ 244296 h 1321316"/>
                <a:gd name="connsiteX17" fmla="*/ 1670001 w 1877126"/>
                <a:gd name="connsiteY17" fmla="*/ 82988 h 1321316"/>
                <a:gd name="connsiteX18" fmla="*/ 1669999 w 1877126"/>
                <a:gd name="connsiteY18" fmla="*/ 82959 h 1321316"/>
                <a:gd name="connsiteX19" fmla="*/ 1670001 w 1877126"/>
                <a:gd name="connsiteY19" fmla="*/ 82987 h 1321316"/>
                <a:gd name="connsiteX20" fmla="*/ 1789472 w 1877126"/>
                <a:gd name="connsiteY20" fmla="*/ 898867 h 1321316"/>
                <a:gd name="connsiteX21" fmla="*/ 1877126 w 1877126"/>
                <a:gd name="connsiteY21" fmla="*/ 1321316 h 13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126" h="1321316">
                  <a:moveTo>
                    <a:pt x="1877126" y="1321316"/>
                  </a:moveTo>
                  <a:lnTo>
                    <a:pt x="1875772" y="1321316"/>
                  </a:lnTo>
                  <a:cubicBezTo>
                    <a:pt x="1875789" y="1321264"/>
                    <a:pt x="1875807" y="1321212"/>
                    <a:pt x="1875824" y="1321160"/>
                  </a:cubicBezTo>
                  <a:cubicBezTo>
                    <a:pt x="1875824" y="1163849"/>
                    <a:pt x="1456198" y="1036324"/>
                    <a:pt x="938564" y="1036324"/>
                  </a:cubicBezTo>
                  <a:cubicBezTo>
                    <a:pt x="420930" y="1036324"/>
                    <a:pt x="1304" y="1163849"/>
                    <a:pt x="1304" y="1321160"/>
                  </a:cubicBezTo>
                  <a:cubicBezTo>
                    <a:pt x="1321" y="1321212"/>
                    <a:pt x="1339" y="1321264"/>
                    <a:pt x="1356" y="1321316"/>
                  </a:cubicBezTo>
                  <a:lnTo>
                    <a:pt x="0" y="1321316"/>
                  </a:lnTo>
                  <a:lnTo>
                    <a:pt x="87655" y="898867"/>
                  </a:lnTo>
                  <a:cubicBezTo>
                    <a:pt x="140370" y="617300"/>
                    <a:pt x="180108" y="344096"/>
                    <a:pt x="207125" y="82987"/>
                  </a:cubicBezTo>
                  <a:cubicBezTo>
                    <a:pt x="207126" y="82980"/>
                    <a:pt x="210376" y="56081"/>
                    <a:pt x="207127" y="82966"/>
                  </a:cubicBezTo>
                  <a:cubicBezTo>
                    <a:pt x="203878" y="109851"/>
                    <a:pt x="190683" y="217408"/>
                    <a:pt x="187629" y="244296"/>
                  </a:cubicBezTo>
                  <a:lnTo>
                    <a:pt x="188803" y="244296"/>
                  </a:lnTo>
                  <a:cubicBezTo>
                    <a:pt x="188787" y="244246"/>
                    <a:pt x="188772" y="244195"/>
                    <a:pt x="188756" y="244145"/>
                  </a:cubicBezTo>
                  <a:cubicBezTo>
                    <a:pt x="188756" y="109307"/>
                    <a:pt x="524456" y="0"/>
                    <a:pt x="938564" y="0"/>
                  </a:cubicBezTo>
                  <a:cubicBezTo>
                    <a:pt x="1352672" y="0"/>
                    <a:pt x="1688372" y="109307"/>
                    <a:pt x="1688372" y="244145"/>
                  </a:cubicBezTo>
                  <a:cubicBezTo>
                    <a:pt x="1688356" y="244195"/>
                    <a:pt x="1688341" y="244246"/>
                    <a:pt x="1688325" y="244296"/>
                  </a:cubicBezTo>
                  <a:lnTo>
                    <a:pt x="1689497" y="244296"/>
                  </a:lnTo>
                  <a:lnTo>
                    <a:pt x="1670001" y="82988"/>
                  </a:lnTo>
                  <a:cubicBezTo>
                    <a:pt x="1670000" y="82978"/>
                    <a:pt x="1670000" y="82969"/>
                    <a:pt x="1669999" y="82959"/>
                  </a:cubicBezTo>
                  <a:cubicBezTo>
                    <a:pt x="1670000" y="82968"/>
                    <a:pt x="1670000" y="82978"/>
                    <a:pt x="1670001" y="82987"/>
                  </a:cubicBezTo>
                  <a:cubicBezTo>
                    <a:pt x="1697018" y="344096"/>
                    <a:pt x="1736756" y="617300"/>
                    <a:pt x="1789472" y="898867"/>
                  </a:cubicBezTo>
                  <a:lnTo>
                    <a:pt x="1877126" y="1321316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B0B8989B-A837-48F0-B6BB-AB2FEA82A5F9}"/>
                </a:ext>
              </a:extLst>
            </p:cNvPr>
            <p:cNvSpPr/>
            <p:nvPr/>
          </p:nvSpPr>
          <p:spPr>
            <a:xfrm rot="10800000">
              <a:off x="1584172" y="4000851"/>
              <a:ext cx="2292782" cy="1007731"/>
            </a:xfrm>
            <a:custGeom>
              <a:avLst/>
              <a:gdLst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78857 w 2466854"/>
                <a:gd name="connsiteY2" fmla="*/ 0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466854 w 2466854"/>
                <a:gd name="connsiteY6" fmla="*/ 1465251 h 1465251"/>
                <a:gd name="connsiteX7" fmla="*/ 2462874 w 2466854"/>
                <a:gd name="connsiteY7" fmla="*/ 1465251 h 1465251"/>
                <a:gd name="connsiteX8" fmla="*/ 2442788 w 2466854"/>
                <a:gd name="connsiteY8" fmla="*/ 1409427 h 1465251"/>
                <a:gd name="connsiteX9" fmla="*/ 1233428 w 2466854"/>
                <a:gd name="connsiteY9" fmla="*/ 1133260 h 1465251"/>
                <a:gd name="connsiteX10" fmla="*/ 24067 w 2466854"/>
                <a:gd name="connsiteY10" fmla="*/ 1409427 h 1465251"/>
                <a:gd name="connsiteX11" fmla="*/ 3982 w 2466854"/>
                <a:gd name="connsiteY11" fmla="*/ 1465251 h 1465251"/>
                <a:gd name="connsiteX12" fmla="*/ 0 w 2466854"/>
                <a:gd name="connsiteY12" fmla="*/ 1465251 h 1465251"/>
                <a:gd name="connsiteX13" fmla="*/ 71409 w 2466854"/>
                <a:gd name="connsiteY13" fmla="*/ 1245406 h 1465251"/>
                <a:gd name="connsiteX14" fmla="*/ 185185 w 2466854"/>
                <a:gd name="connsiteY14" fmla="*/ 848402 h 1465251"/>
                <a:gd name="connsiteX15" fmla="*/ 273560 w 2466854"/>
                <a:gd name="connsiteY15" fmla="*/ 497397 h 1465251"/>
                <a:gd name="connsiteX16" fmla="*/ 311669 w 2466854"/>
                <a:gd name="connsiteY16" fmla="*/ 323812 h 1465251"/>
                <a:gd name="connsiteX17" fmla="*/ 294864 w 2466854"/>
                <a:gd name="connsiteY17" fmla="*/ 404803 h 1465251"/>
                <a:gd name="connsiteX18" fmla="*/ 296220 w 2466854"/>
                <a:gd name="connsiteY18" fmla="*/ 404803 h 1465251"/>
                <a:gd name="connsiteX19" fmla="*/ 296168 w 2466854"/>
                <a:gd name="connsiteY19" fmla="*/ 404647 h 1465251"/>
                <a:gd name="connsiteX20" fmla="*/ 1233428 w 2466854"/>
                <a:gd name="connsiteY20" fmla="*/ 119811 h 1465251"/>
                <a:gd name="connsiteX21" fmla="*/ 2170688 w 2466854"/>
                <a:gd name="connsiteY21" fmla="*/ 404647 h 1465251"/>
                <a:gd name="connsiteX22" fmla="*/ 2170636 w 2466854"/>
                <a:gd name="connsiteY22" fmla="*/ 404803 h 1465251"/>
                <a:gd name="connsiteX23" fmla="*/ 2171990 w 2466854"/>
                <a:gd name="connsiteY23" fmla="*/ 404803 h 1465251"/>
                <a:gd name="connsiteX24" fmla="*/ 2155185 w 2466854"/>
                <a:gd name="connsiteY24" fmla="*/ 323812 h 1465251"/>
                <a:gd name="connsiteX25" fmla="*/ 2193294 w 2466854"/>
                <a:gd name="connsiteY25" fmla="*/ 497397 h 1465251"/>
                <a:gd name="connsiteX26" fmla="*/ 2281669 w 2466854"/>
                <a:gd name="connsiteY26" fmla="*/ 848402 h 1465251"/>
                <a:gd name="connsiteX27" fmla="*/ 2395445 w 2466854"/>
                <a:gd name="connsiteY27" fmla="*/ 1245406 h 1465251"/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68469 w 2466854"/>
                <a:gd name="connsiteY2" fmla="*/ 50067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098385 w 2466854"/>
                <a:gd name="connsiteY6" fmla="*/ 50067 h 1465251"/>
                <a:gd name="connsiteX7" fmla="*/ 2466854 w 2466854"/>
                <a:gd name="connsiteY7" fmla="*/ 1465251 h 1465251"/>
                <a:gd name="connsiteX8" fmla="*/ 2462874 w 2466854"/>
                <a:gd name="connsiteY8" fmla="*/ 1465251 h 1465251"/>
                <a:gd name="connsiteX9" fmla="*/ 2442788 w 2466854"/>
                <a:gd name="connsiteY9" fmla="*/ 1409427 h 1465251"/>
                <a:gd name="connsiteX10" fmla="*/ 1233428 w 2466854"/>
                <a:gd name="connsiteY10" fmla="*/ 1133260 h 1465251"/>
                <a:gd name="connsiteX11" fmla="*/ 24067 w 2466854"/>
                <a:gd name="connsiteY11" fmla="*/ 1409427 h 1465251"/>
                <a:gd name="connsiteX12" fmla="*/ 3982 w 2466854"/>
                <a:gd name="connsiteY12" fmla="*/ 1465251 h 1465251"/>
                <a:gd name="connsiteX13" fmla="*/ 0 w 2466854"/>
                <a:gd name="connsiteY13" fmla="*/ 1465251 h 1465251"/>
                <a:gd name="connsiteX14" fmla="*/ 71409 w 2466854"/>
                <a:gd name="connsiteY14" fmla="*/ 1245406 h 1465251"/>
                <a:gd name="connsiteX15" fmla="*/ 185185 w 2466854"/>
                <a:gd name="connsiteY15" fmla="*/ 848402 h 1465251"/>
                <a:gd name="connsiteX16" fmla="*/ 273560 w 2466854"/>
                <a:gd name="connsiteY16" fmla="*/ 497397 h 1465251"/>
                <a:gd name="connsiteX17" fmla="*/ 311669 w 2466854"/>
                <a:gd name="connsiteY17" fmla="*/ 323812 h 1465251"/>
                <a:gd name="connsiteX18" fmla="*/ 294864 w 2466854"/>
                <a:gd name="connsiteY18" fmla="*/ 404803 h 1465251"/>
                <a:gd name="connsiteX19" fmla="*/ 296220 w 2466854"/>
                <a:gd name="connsiteY19" fmla="*/ 404803 h 1465251"/>
                <a:gd name="connsiteX20" fmla="*/ 296168 w 2466854"/>
                <a:gd name="connsiteY20" fmla="*/ 404647 h 1465251"/>
                <a:gd name="connsiteX21" fmla="*/ 1233428 w 2466854"/>
                <a:gd name="connsiteY21" fmla="*/ 119811 h 1465251"/>
                <a:gd name="connsiteX22" fmla="*/ 2170688 w 2466854"/>
                <a:gd name="connsiteY22" fmla="*/ 404647 h 1465251"/>
                <a:gd name="connsiteX23" fmla="*/ 2170636 w 2466854"/>
                <a:gd name="connsiteY23" fmla="*/ 404803 h 1465251"/>
                <a:gd name="connsiteX24" fmla="*/ 2171990 w 2466854"/>
                <a:gd name="connsiteY24" fmla="*/ 404803 h 1465251"/>
                <a:gd name="connsiteX25" fmla="*/ 2155185 w 2466854"/>
                <a:gd name="connsiteY25" fmla="*/ 323812 h 1465251"/>
                <a:gd name="connsiteX26" fmla="*/ 2193294 w 2466854"/>
                <a:gd name="connsiteY26" fmla="*/ 497397 h 1465251"/>
                <a:gd name="connsiteX27" fmla="*/ 2281669 w 2466854"/>
                <a:gd name="connsiteY27" fmla="*/ 848402 h 1465251"/>
                <a:gd name="connsiteX28" fmla="*/ 2395445 w 2466854"/>
                <a:gd name="connsiteY28" fmla="*/ 1245406 h 1465251"/>
                <a:gd name="connsiteX29" fmla="*/ 2466854 w 2466854"/>
                <a:gd name="connsiteY29" fmla="*/ 1465251 h 1465251"/>
                <a:gd name="connsiteX0" fmla="*/ 2098385 w 2466854"/>
                <a:gd name="connsiteY0" fmla="*/ 50067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098385 w 2466854"/>
                <a:gd name="connsiteY3" fmla="*/ 50067 h 1465251"/>
                <a:gd name="connsiteX4" fmla="*/ 2466854 w 2466854"/>
                <a:gd name="connsiteY4" fmla="*/ 1465251 h 1465251"/>
                <a:gd name="connsiteX5" fmla="*/ 2462874 w 2466854"/>
                <a:gd name="connsiteY5" fmla="*/ 1465251 h 1465251"/>
                <a:gd name="connsiteX6" fmla="*/ 2442788 w 2466854"/>
                <a:gd name="connsiteY6" fmla="*/ 1409427 h 1465251"/>
                <a:gd name="connsiteX7" fmla="*/ 1233428 w 2466854"/>
                <a:gd name="connsiteY7" fmla="*/ 1133260 h 1465251"/>
                <a:gd name="connsiteX8" fmla="*/ 24067 w 2466854"/>
                <a:gd name="connsiteY8" fmla="*/ 1409427 h 1465251"/>
                <a:gd name="connsiteX9" fmla="*/ 3982 w 2466854"/>
                <a:gd name="connsiteY9" fmla="*/ 1465251 h 1465251"/>
                <a:gd name="connsiteX10" fmla="*/ 0 w 2466854"/>
                <a:gd name="connsiteY10" fmla="*/ 1465251 h 1465251"/>
                <a:gd name="connsiteX11" fmla="*/ 71409 w 2466854"/>
                <a:gd name="connsiteY11" fmla="*/ 1245406 h 1465251"/>
                <a:gd name="connsiteX12" fmla="*/ 185185 w 2466854"/>
                <a:gd name="connsiteY12" fmla="*/ 848402 h 1465251"/>
                <a:gd name="connsiteX13" fmla="*/ 273560 w 2466854"/>
                <a:gd name="connsiteY13" fmla="*/ 497397 h 1465251"/>
                <a:gd name="connsiteX14" fmla="*/ 311669 w 2466854"/>
                <a:gd name="connsiteY14" fmla="*/ 323812 h 1465251"/>
                <a:gd name="connsiteX15" fmla="*/ 294864 w 2466854"/>
                <a:gd name="connsiteY15" fmla="*/ 404803 h 1465251"/>
                <a:gd name="connsiteX16" fmla="*/ 296220 w 2466854"/>
                <a:gd name="connsiteY16" fmla="*/ 404803 h 1465251"/>
                <a:gd name="connsiteX17" fmla="*/ 296168 w 2466854"/>
                <a:gd name="connsiteY17" fmla="*/ 404647 h 1465251"/>
                <a:gd name="connsiteX18" fmla="*/ 1233428 w 2466854"/>
                <a:gd name="connsiteY18" fmla="*/ 119811 h 1465251"/>
                <a:gd name="connsiteX19" fmla="*/ 2170688 w 2466854"/>
                <a:gd name="connsiteY19" fmla="*/ 404647 h 1465251"/>
                <a:gd name="connsiteX20" fmla="*/ 2170636 w 2466854"/>
                <a:gd name="connsiteY20" fmla="*/ 404803 h 1465251"/>
                <a:gd name="connsiteX21" fmla="*/ 2171990 w 2466854"/>
                <a:gd name="connsiteY21" fmla="*/ 404803 h 1465251"/>
                <a:gd name="connsiteX22" fmla="*/ 2155185 w 2466854"/>
                <a:gd name="connsiteY22" fmla="*/ 323812 h 1465251"/>
                <a:gd name="connsiteX23" fmla="*/ 2193294 w 2466854"/>
                <a:gd name="connsiteY23" fmla="*/ 497397 h 1465251"/>
                <a:gd name="connsiteX24" fmla="*/ 2281669 w 2466854"/>
                <a:gd name="connsiteY24" fmla="*/ 848402 h 1465251"/>
                <a:gd name="connsiteX25" fmla="*/ 2395445 w 2466854"/>
                <a:gd name="connsiteY25" fmla="*/ 1245406 h 1465251"/>
                <a:gd name="connsiteX26" fmla="*/ 2466854 w 2466854"/>
                <a:gd name="connsiteY26" fmla="*/ 1465251 h 1465251"/>
                <a:gd name="connsiteX0" fmla="*/ 2089010 w 2466854"/>
                <a:gd name="connsiteY0" fmla="*/ 0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466854 w 2466854"/>
                <a:gd name="connsiteY3" fmla="*/ 1465251 h 1465251"/>
                <a:gd name="connsiteX4" fmla="*/ 2462874 w 2466854"/>
                <a:gd name="connsiteY4" fmla="*/ 1465251 h 1465251"/>
                <a:gd name="connsiteX5" fmla="*/ 2442788 w 2466854"/>
                <a:gd name="connsiteY5" fmla="*/ 1409427 h 1465251"/>
                <a:gd name="connsiteX6" fmla="*/ 1233428 w 2466854"/>
                <a:gd name="connsiteY6" fmla="*/ 1133260 h 1465251"/>
                <a:gd name="connsiteX7" fmla="*/ 24067 w 2466854"/>
                <a:gd name="connsiteY7" fmla="*/ 1409427 h 1465251"/>
                <a:gd name="connsiteX8" fmla="*/ 3982 w 2466854"/>
                <a:gd name="connsiteY8" fmla="*/ 1465251 h 1465251"/>
                <a:gd name="connsiteX9" fmla="*/ 0 w 2466854"/>
                <a:gd name="connsiteY9" fmla="*/ 1465251 h 1465251"/>
                <a:gd name="connsiteX10" fmla="*/ 71409 w 2466854"/>
                <a:gd name="connsiteY10" fmla="*/ 1245406 h 1465251"/>
                <a:gd name="connsiteX11" fmla="*/ 185185 w 2466854"/>
                <a:gd name="connsiteY11" fmla="*/ 848402 h 1465251"/>
                <a:gd name="connsiteX12" fmla="*/ 273560 w 2466854"/>
                <a:gd name="connsiteY12" fmla="*/ 497397 h 1465251"/>
                <a:gd name="connsiteX13" fmla="*/ 311669 w 2466854"/>
                <a:gd name="connsiteY13" fmla="*/ 323812 h 1465251"/>
                <a:gd name="connsiteX14" fmla="*/ 294864 w 2466854"/>
                <a:gd name="connsiteY14" fmla="*/ 404803 h 1465251"/>
                <a:gd name="connsiteX15" fmla="*/ 296220 w 2466854"/>
                <a:gd name="connsiteY15" fmla="*/ 404803 h 1465251"/>
                <a:gd name="connsiteX16" fmla="*/ 296168 w 2466854"/>
                <a:gd name="connsiteY16" fmla="*/ 404647 h 1465251"/>
                <a:gd name="connsiteX17" fmla="*/ 1233428 w 2466854"/>
                <a:gd name="connsiteY17" fmla="*/ 119811 h 1465251"/>
                <a:gd name="connsiteX18" fmla="*/ 2170688 w 2466854"/>
                <a:gd name="connsiteY18" fmla="*/ 404647 h 1465251"/>
                <a:gd name="connsiteX19" fmla="*/ 2170636 w 2466854"/>
                <a:gd name="connsiteY19" fmla="*/ 404803 h 1465251"/>
                <a:gd name="connsiteX20" fmla="*/ 2171990 w 2466854"/>
                <a:gd name="connsiteY20" fmla="*/ 404803 h 1465251"/>
                <a:gd name="connsiteX21" fmla="*/ 2155185 w 2466854"/>
                <a:gd name="connsiteY21" fmla="*/ 323812 h 1465251"/>
                <a:gd name="connsiteX22" fmla="*/ 2193294 w 2466854"/>
                <a:gd name="connsiteY22" fmla="*/ 497397 h 1465251"/>
                <a:gd name="connsiteX23" fmla="*/ 2281669 w 2466854"/>
                <a:gd name="connsiteY23" fmla="*/ 848402 h 1465251"/>
                <a:gd name="connsiteX24" fmla="*/ 2395445 w 2466854"/>
                <a:gd name="connsiteY24" fmla="*/ 1245406 h 1465251"/>
                <a:gd name="connsiteX25" fmla="*/ 2466854 w 2466854"/>
                <a:gd name="connsiteY25" fmla="*/ 1465251 h 1465251"/>
                <a:gd name="connsiteX0" fmla="*/ 2466854 w 2466854"/>
                <a:gd name="connsiteY0" fmla="*/ 1345440 h 1345440"/>
                <a:gd name="connsiteX1" fmla="*/ 2462874 w 2466854"/>
                <a:gd name="connsiteY1" fmla="*/ 1345440 h 1345440"/>
                <a:gd name="connsiteX2" fmla="*/ 2442788 w 2466854"/>
                <a:gd name="connsiteY2" fmla="*/ 1289616 h 1345440"/>
                <a:gd name="connsiteX3" fmla="*/ 1233428 w 2466854"/>
                <a:gd name="connsiteY3" fmla="*/ 1013449 h 1345440"/>
                <a:gd name="connsiteX4" fmla="*/ 24067 w 2466854"/>
                <a:gd name="connsiteY4" fmla="*/ 1289616 h 1345440"/>
                <a:gd name="connsiteX5" fmla="*/ 3982 w 2466854"/>
                <a:gd name="connsiteY5" fmla="*/ 1345440 h 1345440"/>
                <a:gd name="connsiteX6" fmla="*/ 0 w 2466854"/>
                <a:gd name="connsiteY6" fmla="*/ 1345440 h 1345440"/>
                <a:gd name="connsiteX7" fmla="*/ 71409 w 2466854"/>
                <a:gd name="connsiteY7" fmla="*/ 1125595 h 1345440"/>
                <a:gd name="connsiteX8" fmla="*/ 185185 w 2466854"/>
                <a:gd name="connsiteY8" fmla="*/ 728591 h 1345440"/>
                <a:gd name="connsiteX9" fmla="*/ 273560 w 2466854"/>
                <a:gd name="connsiteY9" fmla="*/ 377586 h 1345440"/>
                <a:gd name="connsiteX10" fmla="*/ 311669 w 2466854"/>
                <a:gd name="connsiteY10" fmla="*/ 204001 h 1345440"/>
                <a:gd name="connsiteX11" fmla="*/ 294864 w 2466854"/>
                <a:gd name="connsiteY11" fmla="*/ 284992 h 1345440"/>
                <a:gd name="connsiteX12" fmla="*/ 296220 w 2466854"/>
                <a:gd name="connsiteY12" fmla="*/ 284992 h 1345440"/>
                <a:gd name="connsiteX13" fmla="*/ 296168 w 2466854"/>
                <a:gd name="connsiteY13" fmla="*/ 284836 h 1345440"/>
                <a:gd name="connsiteX14" fmla="*/ 1233428 w 2466854"/>
                <a:gd name="connsiteY14" fmla="*/ 0 h 1345440"/>
                <a:gd name="connsiteX15" fmla="*/ 2170688 w 2466854"/>
                <a:gd name="connsiteY15" fmla="*/ 284836 h 1345440"/>
                <a:gd name="connsiteX16" fmla="*/ 2170636 w 2466854"/>
                <a:gd name="connsiteY16" fmla="*/ 284992 h 1345440"/>
                <a:gd name="connsiteX17" fmla="*/ 2171990 w 2466854"/>
                <a:gd name="connsiteY17" fmla="*/ 284992 h 1345440"/>
                <a:gd name="connsiteX18" fmla="*/ 2155185 w 2466854"/>
                <a:gd name="connsiteY18" fmla="*/ 204001 h 1345440"/>
                <a:gd name="connsiteX19" fmla="*/ 2193294 w 2466854"/>
                <a:gd name="connsiteY19" fmla="*/ 377586 h 1345440"/>
                <a:gd name="connsiteX20" fmla="*/ 2281669 w 2466854"/>
                <a:gd name="connsiteY20" fmla="*/ 728591 h 1345440"/>
                <a:gd name="connsiteX21" fmla="*/ 2395445 w 2466854"/>
                <a:gd name="connsiteY21" fmla="*/ 1125595 h 1345440"/>
                <a:gd name="connsiteX22" fmla="*/ 2466854 w 2466854"/>
                <a:gd name="connsiteY22" fmla="*/ 1345440 h 1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6854" h="1345440">
                  <a:moveTo>
                    <a:pt x="2466854" y="1345440"/>
                  </a:moveTo>
                  <a:lnTo>
                    <a:pt x="2462874" y="1345440"/>
                  </a:lnTo>
                  <a:lnTo>
                    <a:pt x="2442788" y="1289616"/>
                  </a:lnTo>
                  <a:cubicBezTo>
                    <a:pt x="2327681" y="1132007"/>
                    <a:pt x="1829970" y="1013449"/>
                    <a:pt x="1233428" y="1013449"/>
                  </a:cubicBezTo>
                  <a:cubicBezTo>
                    <a:pt x="636886" y="1013449"/>
                    <a:pt x="139174" y="1132007"/>
                    <a:pt x="24067" y="1289616"/>
                  </a:cubicBezTo>
                  <a:lnTo>
                    <a:pt x="3982" y="1345440"/>
                  </a:lnTo>
                  <a:lnTo>
                    <a:pt x="0" y="1345440"/>
                  </a:lnTo>
                  <a:lnTo>
                    <a:pt x="71409" y="1125595"/>
                  </a:lnTo>
                  <a:cubicBezTo>
                    <a:pt x="111113" y="995678"/>
                    <a:pt x="149105" y="863245"/>
                    <a:pt x="185185" y="728591"/>
                  </a:cubicBezTo>
                  <a:cubicBezTo>
                    <a:pt x="216755" y="610769"/>
                    <a:pt x="246208" y="493688"/>
                    <a:pt x="273560" y="377586"/>
                  </a:cubicBezTo>
                  <a:lnTo>
                    <a:pt x="311669" y="204001"/>
                  </a:lnTo>
                  <a:lnTo>
                    <a:pt x="294864" y="284992"/>
                  </a:lnTo>
                  <a:lnTo>
                    <a:pt x="296220" y="284992"/>
                  </a:lnTo>
                  <a:cubicBezTo>
                    <a:pt x="296203" y="284940"/>
                    <a:pt x="296185" y="284888"/>
                    <a:pt x="296168" y="284836"/>
                  </a:cubicBezTo>
                  <a:cubicBezTo>
                    <a:pt x="296168" y="127525"/>
                    <a:pt x="715794" y="0"/>
                    <a:pt x="1233428" y="0"/>
                  </a:cubicBezTo>
                  <a:cubicBezTo>
                    <a:pt x="1751062" y="0"/>
                    <a:pt x="2170688" y="127525"/>
                    <a:pt x="2170688" y="284836"/>
                  </a:cubicBezTo>
                  <a:cubicBezTo>
                    <a:pt x="2170671" y="284888"/>
                    <a:pt x="2170653" y="284940"/>
                    <a:pt x="2170636" y="284992"/>
                  </a:cubicBezTo>
                  <a:lnTo>
                    <a:pt x="2171990" y="284992"/>
                  </a:lnTo>
                  <a:lnTo>
                    <a:pt x="2155185" y="204001"/>
                  </a:lnTo>
                  <a:lnTo>
                    <a:pt x="2193294" y="377586"/>
                  </a:lnTo>
                  <a:cubicBezTo>
                    <a:pt x="2220646" y="493688"/>
                    <a:pt x="2250099" y="610769"/>
                    <a:pt x="2281669" y="728591"/>
                  </a:cubicBezTo>
                  <a:cubicBezTo>
                    <a:pt x="2317749" y="863245"/>
                    <a:pt x="2355741" y="995678"/>
                    <a:pt x="2395445" y="1125595"/>
                  </a:cubicBezTo>
                  <a:lnTo>
                    <a:pt x="2466854" y="1345440"/>
                  </a:lnTo>
                  <a:close/>
                </a:path>
              </a:pathLst>
            </a:custGeom>
            <a:solidFill>
              <a:srgbClr val="CB233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DAAF61FF-E298-4B76-8792-C52DC1FB3F6E}"/>
                </a:ext>
              </a:extLst>
            </p:cNvPr>
            <p:cNvSpPr/>
            <p:nvPr/>
          </p:nvSpPr>
          <p:spPr>
            <a:xfrm rot="10800000">
              <a:off x="1188756" y="3185763"/>
              <a:ext cx="3083613" cy="1067053"/>
            </a:xfrm>
            <a:custGeom>
              <a:avLst/>
              <a:gdLst>
                <a:gd name="connsiteX0" fmla="*/ 3317727 w 3317727"/>
                <a:gd name="connsiteY0" fmla="*/ 1424642 h 1424642"/>
                <a:gd name="connsiteX1" fmla="*/ 3313856 w 3317727"/>
                <a:gd name="connsiteY1" fmla="*/ 1424642 h 1424642"/>
                <a:gd name="connsiteX2" fmla="*/ 3280303 w 3317727"/>
                <a:gd name="connsiteY2" fmla="*/ 1351086 h 1424642"/>
                <a:gd name="connsiteX3" fmla="*/ 1658864 w 3317727"/>
                <a:gd name="connsiteY3" fmla="*/ 1059040 h 1424642"/>
                <a:gd name="connsiteX4" fmla="*/ 37425 w 3317727"/>
                <a:gd name="connsiteY4" fmla="*/ 1351086 h 1424642"/>
                <a:gd name="connsiteX5" fmla="*/ 3872 w 3317727"/>
                <a:gd name="connsiteY5" fmla="*/ 1424642 h 1424642"/>
                <a:gd name="connsiteX6" fmla="*/ 0 w 3317727"/>
                <a:gd name="connsiteY6" fmla="*/ 1424642 h 1424642"/>
                <a:gd name="connsiteX7" fmla="*/ 62339 w 3317727"/>
                <a:gd name="connsiteY7" fmla="*/ 1288892 h 1424642"/>
                <a:gd name="connsiteX8" fmla="*/ 372798 w 3317727"/>
                <a:gd name="connsiteY8" fmla="*/ 494048 h 1424642"/>
                <a:gd name="connsiteX9" fmla="*/ 425436 w 3317727"/>
                <a:gd name="connsiteY9" fmla="*/ 331991 h 1424642"/>
                <a:gd name="connsiteX10" fmla="*/ 429418 w 3317727"/>
                <a:gd name="connsiteY10" fmla="*/ 331991 h 1424642"/>
                <a:gd name="connsiteX11" fmla="*/ 449503 w 3317727"/>
                <a:gd name="connsiteY11" fmla="*/ 276167 h 1424642"/>
                <a:gd name="connsiteX12" fmla="*/ 1658864 w 3317727"/>
                <a:gd name="connsiteY12" fmla="*/ 0 h 1424642"/>
                <a:gd name="connsiteX13" fmla="*/ 2868224 w 3317727"/>
                <a:gd name="connsiteY13" fmla="*/ 276167 h 1424642"/>
                <a:gd name="connsiteX14" fmla="*/ 2888310 w 3317727"/>
                <a:gd name="connsiteY14" fmla="*/ 331991 h 1424642"/>
                <a:gd name="connsiteX15" fmla="*/ 2892290 w 3317727"/>
                <a:gd name="connsiteY15" fmla="*/ 331991 h 1424642"/>
                <a:gd name="connsiteX16" fmla="*/ 2944928 w 3317727"/>
                <a:gd name="connsiteY16" fmla="*/ 494048 h 1424642"/>
                <a:gd name="connsiteX17" fmla="*/ 3255388 w 3317727"/>
                <a:gd name="connsiteY17" fmla="*/ 1288892 h 142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7727" h="1424642">
                  <a:moveTo>
                    <a:pt x="3317727" y="1424642"/>
                  </a:moveTo>
                  <a:lnTo>
                    <a:pt x="3313856" y="1424642"/>
                  </a:lnTo>
                  <a:lnTo>
                    <a:pt x="3280303" y="1351086"/>
                  </a:lnTo>
                  <a:cubicBezTo>
                    <a:pt x="3125974" y="1184416"/>
                    <a:pt x="2458672" y="1059040"/>
                    <a:pt x="1658864" y="1059040"/>
                  </a:cubicBezTo>
                  <a:cubicBezTo>
                    <a:pt x="859055" y="1059040"/>
                    <a:pt x="191753" y="1184416"/>
                    <a:pt x="37425" y="1351086"/>
                  </a:cubicBezTo>
                  <a:lnTo>
                    <a:pt x="3872" y="1424642"/>
                  </a:lnTo>
                  <a:lnTo>
                    <a:pt x="0" y="1424642"/>
                  </a:lnTo>
                  <a:lnTo>
                    <a:pt x="62339" y="1288892"/>
                  </a:lnTo>
                  <a:cubicBezTo>
                    <a:pt x="171966" y="1040442"/>
                    <a:pt x="276210" y="774367"/>
                    <a:pt x="372798" y="494048"/>
                  </a:cubicBezTo>
                  <a:lnTo>
                    <a:pt x="425436" y="331991"/>
                  </a:lnTo>
                  <a:lnTo>
                    <a:pt x="429418" y="331991"/>
                  </a:lnTo>
                  <a:lnTo>
                    <a:pt x="449503" y="276167"/>
                  </a:lnTo>
                  <a:cubicBezTo>
                    <a:pt x="564610" y="118558"/>
                    <a:pt x="1062322" y="0"/>
                    <a:pt x="1658864" y="0"/>
                  </a:cubicBezTo>
                  <a:cubicBezTo>
                    <a:pt x="2255406" y="0"/>
                    <a:pt x="2753117" y="118558"/>
                    <a:pt x="2868224" y="276167"/>
                  </a:cubicBezTo>
                  <a:lnTo>
                    <a:pt x="2888310" y="331991"/>
                  </a:lnTo>
                  <a:lnTo>
                    <a:pt x="2892290" y="331991"/>
                  </a:lnTo>
                  <a:lnTo>
                    <a:pt x="2944928" y="494048"/>
                  </a:lnTo>
                  <a:cubicBezTo>
                    <a:pt x="3041516" y="774367"/>
                    <a:pt x="3145761" y="1040442"/>
                    <a:pt x="3255388" y="1288892"/>
                  </a:cubicBez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id="{A4B834EF-B54F-4A7A-9DCB-C3634C448D28}"/>
                </a:ext>
              </a:extLst>
            </p:cNvPr>
            <p:cNvSpPr/>
            <p:nvPr/>
          </p:nvSpPr>
          <p:spPr>
            <a:xfrm rot="10800000">
              <a:off x="681665" y="2459863"/>
              <a:ext cx="4102125" cy="1009876"/>
            </a:xfrm>
            <a:custGeom>
              <a:avLst/>
              <a:gdLst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63734 w 4413566"/>
                <a:gd name="connsiteY2" fmla="*/ 0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0 w 4413566"/>
                <a:gd name="connsiteY6" fmla="*/ 1455510 h 1455510"/>
                <a:gd name="connsiteX7" fmla="*/ 27790 w 4413566"/>
                <a:gd name="connsiteY7" fmla="*/ 1416784 h 1455510"/>
                <a:gd name="connsiteX8" fmla="*/ 498921 w 4413566"/>
                <a:gd name="connsiteY8" fmla="*/ 579507 h 1455510"/>
                <a:gd name="connsiteX9" fmla="*/ 626561 w 4413566"/>
                <a:gd name="connsiteY9" fmla="*/ 297814 h 1455510"/>
                <a:gd name="connsiteX10" fmla="*/ 610259 w 4413566"/>
                <a:gd name="connsiteY10" fmla="*/ 337058 h 1455510"/>
                <a:gd name="connsiteX11" fmla="*/ 547920 w 4413566"/>
                <a:gd name="connsiteY11" fmla="*/ 472808 h 1455510"/>
                <a:gd name="connsiteX12" fmla="*/ 551792 w 4413566"/>
                <a:gd name="connsiteY12" fmla="*/ 472808 h 1455510"/>
                <a:gd name="connsiteX13" fmla="*/ 585345 w 4413566"/>
                <a:gd name="connsiteY13" fmla="*/ 399252 h 1455510"/>
                <a:gd name="connsiteX14" fmla="*/ 2206784 w 4413566"/>
                <a:gd name="connsiteY14" fmla="*/ 107206 h 1455510"/>
                <a:gd name="connsiteX15" fmla="*/ 3828223 w 4413566"/>
                <a:gd name="connsiteY15" fmla="*/ 399252 h 1455510"/>
                <a:gd name="connsiteX16" fmla="*/ 3861776 w 4413566"/>
                <a:gd name="connsiteY16" fmla="*/ 472808 h 1455510"/>
                <a:gd name="connsiteX17" fmla="*/ 3865647 w 4413566"/>
                <a:gd name="connsiteY17" fmla="*/ 472808 h 1455510"/>
                <a:gd name="connsiteX18" fmla="*/ 3803308 w 4413566"/>
                <a:gd name="connsiteY18" fmla="*/ 337058 h 1455510"/>
                <a:gd name="connsiteX19" fmla="*/ 3787016 w 4413566"/>
                <a:gd name="connsiteY19" fmla="*/ 297836 h 1455510"/>
                <a:gd name="connsiteX20" fmla="*/ 3914645 w 4413566"/>
                <a:gd name="connsiteY20" fmla="*/ 579507 h 1455510"/>
                <a:gd name="connsiteX21" fmla="*/ 4385777 w 4413566"/>
                <a:gd name="connsiteY21" fmla="*/ 1416784 h 1455510"/>
                <a:gd name="connsiteX22" fmla="*/ 4413566 w 4413566"/>
                <a:gd name="connsiteY22" fmla="*/ 1455508 h 1455510"/>
                <a:gd name="connsiteX23" fmla="*/ 4372544 w 4413566"/>
                <a:gd name="connsiteY23" fmla="*/ 1426917 h 1455510"/>
                <a:gd name="connsiteX24" fmla="*/ 2206784 w 4413566"/>
                <a:gd name="connsiteY24" fmla="*/ 1141368 h 1455510"/>
                <a:gd name="connsiteX25" fmla="*/ 41024 w 4413566"/>
                <a:gd name="connsiteY25" fmla="*/ 1426917 h 1455510"/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85105 w 4413566"/>
                <a:gd name="connsiteY2" fmla="*/ 52497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728457 w 4413566"/>
                <a:gd name="connsiteY6" fmla="*/ 52508 h 1455510"/>
                <a:gd name="connsiteX7" fmla="*/ 0 w 4413566"/>
                <a:gd name="connsiteY7" fmla="*/ 1455510 h 1455510"/>
                <a:gd name="connsiteX8" fmla="*/ 27790 w 4413566"/>
                <a:gd name="connsiteY8" fmla="*/ 1416784 h 1455510"/>
                <a:gd name="connsiteX9" fmla="*/ 498921 w 4413566"/>
                <a:gd name="connsiteY9" fmla="*/ 579507 h 1455510"/>
                <a:gd name="connsiteX10" fmla="*/ 626561 w 4413566"/>
                <a:gd name="connsiteY10" fmla="*/ 297814 h 1455510"/>
                <a:gd name="connsiteX11" fmla="*/ 610259 w 4413566"/>
                <a:gd name="connsiteY11" fmla="*/ 337058 h 1455510"/>
                <a:gd name="connsiteX12" fmla="*/ 547920 w 4413566"/>
                <a:gd name="connsiteY12" fmla="*/ 472808 h 1455510"/>
                <a:gd name="connsiteX13" fmla="*/ 551792 w 4413566"/>
                <a:gd name="connsiteY13" fmla="*/ 472808 h 1455510"/>
                <a:gd name="connsiteX14" fmla="*/ 585345 w 4413566"/>
                <a:gd name="connsiteY14" fmla="*/ 399252 h 1455510"/>
                <a:gd name="connsiteX15" fmla="*/ 2206784 w 4413566"/>
                <a:gd name="connsiteY15" fmla="*/ 107206 h 1455510"/>
                <a:gd name="connsiteX16" fmla="*/ 3828223 w 4413566"/>
                <a:gd name="connsiteY16" fmla="*/ 399252 h 1455510"/>
                <a:gd name="connsiteX17" fmla="*/ 3861776 w 4413566"/>
                <a:gd name="connsiteY17" fmla="*/ 472808 h 1455510"/>
                <a:gd name="connsiteX18" fmla="*/ 3865647 w 4413566"/>
                <a:gd name="connsiteY18" fmla="*/ 472808 h 1455510"/>
                <a:gd name="connsiteX19" fmla="*/ 3803308 w 4413566"/>
                <a:gd name="connsiteY19" fmla="*/ 337058 h 1455510"/>
                <a:gd name="connsiteX20" fmla="*/ 3787016 w 4413566"/>
                <a:gd name="connsiteY20" fmla="*/ 297836 h 1455510"/>
                <a:gd name="connsiteX21" fmla="*/ 3914645 w 4413566"/>
                <a:gd name="connsiteY21" fmla="*/ 579507 h 1455510"/>
                <a:gd name="connsiteX22" fmla="*/ 4385777 w 4413566"/>
                <a:gd name="connsiteY22" fmla="*/ 1416784 h 1455510"/>
                <a:gd name="connsiteX23" fmla="*/ 4413566 w 4413566"/>
                <a:gd name="connsiteY23" fmla="*/ 1455508 h 1455510"/>
                <a:gd name="connsiteX24" fmla="*/ 4372544 w 4413566"/>
                <a:gd name="connsiteY24" fmla="*/ 1426917 h 1455510"/>
                <a:gd name="connsiteX25" fmla="*/ 2206784 w 4413566"/>
                <a:gd name="connsiteY25" fmla="*/ 1141368 h 1455510"/>
                <a:gd name="connsiteX26" fmla="*/ 41024 w 4413566"/>
                <a:gd name="connsiteY26" fmla="*/ 1426917 h 1455510"/>
                <a:gd name="connsiteX27" fmla="*/ 0 w 4413566"/>
                <a:gd name="connsiteY27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50268 w 4413566"/>
                <a:gd name="connsiteY2" fmla="*/ 0 h 1455510"/>
                <a:gd name="connsiteX3" fmla="*/ 728457 w 4413566"/>
                <a:gd name="connsiteY3" fmla="*/ 52508 h 1455510"/>
                <a:gd name="connsiteX4" fmla="*/ 0 w 4413566"/>
                <a:gd name="connsiteY4" fmla="*/ 1455510 h 1455510"/>
                <a:gd name="connsiteX5" fmla="*/ 27790 w 4413566"/>
                <a:gd name="connsiteY5" fmla="*/ 1416784 h 1455510"/>
                <a:gd name="connsiteX6" fmla="*/ 498921 w 4413566"/>
                <a:gd name="connsiteY6" fmla="*/ 579507 h 1455510"/>
                <a:gd name="connsiteX7" fmla="*/ 626561 w 4413566"/>
                <a:gd name="connsiteY7" fmla="*/ 297814 h 1455510"/>
                <a:gd name="connsiteX8" fmla="*/ 610259 w 4413566"/>
                <a:gd name="connsiteY8" fmla="*/ 337058 h 1455510"/>
                <a:gd name="connsiteX9" fmla="*/ 547920 w 4413566"/>
                <a:gd name="connsiteY9" fmla="*/ 472808 h 1455510"/>
                <a:gd name="connsiteX10" fmla="*/ 551792 w 4413566"/>
                <a:gd name="connsiteY10" fmla="*/ 472808 h 1455510"/>
                <a:gd name="connsiteX11" fmla="*/ 585345 w 4413566"/>
                <a:gd name="connsiteY11" fmla="*/ 399252 h 1455510"/>
                <a:gd name="connsiteX12" fmla="*/ 2206784 w 4413566"/>
                <a:gd name="connsiteY12" fmla="*/ 107206 h 1455510"/>
                <a:gd name="connsiteX13" fmla="*/ 3828223 w 4413566"/>
                <a:gd name="connsiteY13" fmla="*/ 399252 h 1455510"/>
                <a:gd name="connsiteX14" fmla="*/ 3861776 w 4413566"/>
                <a:gd name="connsiteY14" fmla="*/ 472808 h 1455510"/>
                <a:gd name="connsiteX15" fmla="*/ 3865647 w 4413566"/>
                <a:gd name="connsiteY15" fmla="*/ 472808 h 1455510"/>
                <a:gd name="connsiteX16" fmla="*/ 3803308 w 4413566"/>
                <a:gd name="connsiteY16" fmla="*/ 337058 h 1455510"/>
                <a:gd name="connsiteX17" fmla="*/ 3787016 w 4413566"/>
                <a:gd name="connsiteY17" fmla="*/ 297836 h 1455510"/>
                <a:gd name="connsiteX18" fmla="*/ 3914645 w 4413566"/>
                <a:gd name="connsiteY18" fmla="*/ 579507 h 1455510"/>
                <a:gd name="connsiteX19" fmla="*/ 4385777 w 4413566"/>
                <a:gd name="connsiteY19" fmla="*/ 1416784 h 1455510"/>
                <a:gd name="connsiteX20" fmla="*/ 4413566 w 4413566"/>
                <a:gd name="connsiteY20" fmla="*/ 1455508 h 1455510"/>
                <a:gd name="connsiteX21" fmla="*/ 4372544 w 4413566"/>
                <a:gd name="connsiteY21" fmla="*/ 1426917 h 1455510"/>
                <a:gd name="connsiteX22" fmla="*/ 2206784 w 4413566"/>
                <a:gd name="connsiteY22" fmla="*/ 1141368 h 1455510"/>
                <a:gd name="connsiteX23" fmla="*/ 41024 w 4413566"/>
                <a:gd name="connsiteY23" fmla="*/ 1426917 h 1455510"/>
                <a:gd name="connsiteX24" fmla="*/ 0 w 4413566"/>
                <a:gd name="connsiteY24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28457 w 4413566"/>
                <a:gd name="connsiteY2" fmla="*/ 52508 h 1455510"/>
                <a:gd name="connsiteX3" fmla="*/ 0 w 4413566"/>
                <a:gd name="connsiteY3" fmla="*/ 1455510 h 1455510"/>
                <a:gd name="connsiteX4" fmla="*/ 27790 w 4413566"/>
                <a:gd name="connsiteY4" fmla="*/ 1416784 h 1455510"/>
                <a:gd name="connsiteX5" fmla="*/ 498921 w 4413566"/>
                <a:gd name="connsiteY5" fmla="*/ 579507 h 1455510"/>
                <a:gd name="connsiteX6" fmla="*/ 626561 w 4413566"/>
                <a:gd name="connsiteY6" fmla="*/ 297814 h 1455510"/>
                <a:gd name="connsiteX7" fmla="*/ 610259 w 4413566"/>
                <a:gd name="connsiteY7" fmla="*/ 337058 h 1455510"/>
                <a:gd name="connsiteX8" fmla="*/ 547920 w 4413566"/>
                <a:gd name="connsiteY8" fmla="*/ 472808 h 1455510"/>
                <a:gd name="connsiteX9" fmla="*/ 551792 w 4413566"/>
                <a:gd name="connsiteY9" fmla="*/ 472808 h 1455510"/>
                <a:gd name="connsiteX10" fmla="*/ 585345 w 4413566"/>
                <a:gd name="connsiteY10" fmla="*/ 399252 h 1455510"/>
                <a:gd name="connsiteX11" fmla="*/ 2206784 w 4413566"/>
                <a:gd name="connsiteY11" fmla="*/ 107206 h 1455510"/>
                <a:gd name="connsiteX12" fmla="*/ 3828223 w 4413566"/>
                <a:gd name="connsiteY12" fmla="*/ 399252 h 1455510"/>
                <a:gd name="connsiteX13" fmla="*/ 3861776 w 4413566"/>
                <a:gd name="connsiteY13" fmla="*/ 472808 h 1455510"/>
                <a:gd name="connsiteX14" fmla="*/ 3865647 w 4413566"/>
                <a:gd name="connsiteY14" fmla="*/ 472808 h 1455510"/>
                <a:gd name="connsiteX15" fmla="*/ 3803308 w 4413566"/>
                <a:gd name="connsiteY15" fmla="*/ 337058 h 1455510"/>
                <a:gd name="connsiteX16" fmla="*/ 3787016 w 4413566"/>
                <a:gd name="connsiteY16" fmla="*/ 297836 h 1455510"/>
                <a:gd name="connsiteX17" fmla="*/ 3914645 w 4413566"/>
                <a:gd name="connsiteY17" fmla="*/ 579507 h 1455510"/>
                <a:gd name="connsiteX18" fmla="*/ 4385777 w 4413566"/>
                <a:gd name="connsiteY18" fmla="*/ 1416784 h 1455510"/>
                <a:gd name="connsiteX19" fmla="*/ 4413566 w 4413566"/>
                <a:gd name="connsiteY19" fmla="*/ 1455508 h 1455510"/>
                <a:gd name="connsiteX20" fmla="*/ 4372544 w 4413566"/>
                <a:gd name="connsiteY20" fmla="*/ 1426917 h 1455510"/>
                <a:gd name="connsiteX21" fmla="*/ 2206784 w 4413566"/>
                <a:gd name="connsiteY21" fmla="*/ 1141368 h 1455510"/>
                <a:gd name="connsiteX22" fmla="*/ 41024 w 4413566"/>
                <a:gd name="connsiteY22" fmla="*/ 1426917 h 1455510"/>
                <a:gd name="connsiteX23" fmla="*/ 0 w 4413566"/>
                <a:gd name="connsiteY23" fmla="*/ 1455510 h 1455510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26561 w 4413566"/>
                <a:gd name="connsiteY3" fmla="*/ 190608 h 1348304"/>
                <a:gd name="connsiteX4" fmla="*/ 610259 w 4413566"/>
                <a:gd name="connsiteY4" fmla="*/ 229852 h 1348304"/>
                <a:gd name="connsiteX5" fmla="*/ 547920 w 4413566"/>
                <a:gd name="connsiteY5" fmla="*/ 365602 h 1348304"/>
                <a:gd name="connsiteX6" fmla="*/ 551792 w 4413566"/>
                <a:gd name="connsiteY6" fmla="*/ 365602 h 1348304"/>
                <a:gd name="connsiteX7" fmla="*/ 585345 w 4413566"/>
                <a:gd name="connsiteY7" fmla="*/ 292046 h 1348304"/>
                <a:gd name="connsiteX8" fmla="*/ 2206784 w 4413566"/>
                <a:gd name="connsiteY8" fmla="*/ 0 h 1348304"/>
                <a:gd name="connsiteX9" fmla="*/ 3828223 w 4413566"/>
                <a:gd name="connsiteY9" fmla="*/ 292046 h 1348304"/>
                <a:gd name="connsiteX10" fmla="*/ 3861776 w 4413566"/>
                <a:gd name="connsiteY10" fmla="*/ 365602 h 1348304"/>
                <a:gd name="connsiteX11" fmla="*/ 3865647 w 4413566"/>
                <a:gd name="connsiteY11" fmla="*/ 365602 h 1348304"/>
                <a:gd name="connsiteX12" fmla="*/ 3803308 w 4413566"/>
                <a:gd name="connsiteY12" fmla="*/ 229852 h 1348304"/>
                <a:gd name="connsiteX13" fmla="*/ 3787016 w 4413566"/>
                <a:gd name="connsiteY13" fmla="*/ 190630 h 1348304"/>
                <a:gd name="connsiteX14" fmla="*/ 3914645 w 4413566"/>
                <a:gd name="connsiteY14" fmla="*/ 472301 h 1348304"/>
                <a:gd name="connsiteX15" fmla="*/ 4385777 w 4413566"/>
                <a:gd name="connsiteY15" fmla="*/ 1309578 h 1348304"/>
                <a:gd name="connsiteX16" fmla="*/ 4413566 w 4413566"/>
                <a:gd name="connsiteY16" fmla="*/ 1348302 h 1348304"/>
                <a:gd name="connsiteX17" fmla="*/ 4372544 w 4413566"/>
                <a:gd name="connsiteY17" fmla="*/ 1319711 h 1348304"/>
                <a:gd name="connsiteX18" fmla="*/ 2206784 w 4413566"/>
                <a:gd name="connsiteY18" fmla="*/ 1034162 h 1348304"/>
                <a:gd name="connsiteX19" fmla="*/ 41024 w 4413566"/>
                <a:gd name="connsiteY19" fmla="*/ 1319711 h 1348304"/>
                <a:gd name="connsiteX20" fmla="*/ 0 w 4413566"/>
                <a:gd name="connsiteY20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10259 w 4413566"/>
                <a:gd name="connsiteY3" fmla="*/ 229852 h 1348304"/>
                <a:gd name="connsiteX4" fmla="*/ 547920 w 4413566"/>
                <a:gd name="connsiteY4" fmla="*/ 365602 h 1348304"/>
                <a:gd name="connsiteX5" fmla="*/ 551792 w 4413566"/>
                <a:gd name="connsiteY5" fmla="*/ 365602 h 1348304"/>
                <a:gd name="connsiteX6" fmla="*/ 585345 w 4413566"/>
                <a:gd name="connsiteY6" fmla="*/ 292046 h 1348304"/>
                <a:gd name="connsiteX7" fmla="*/ 2206784 w 4413566"/>
                <a:gd name="connsiteY7" fmla="*/ 0 h 1348304"/>
                <a:gd name="connsiteX8" fmla="*/ 3828223 w 4413566"/>
                <a:gd name="connsiteY8" fmla="*/ 292046 h 1348304"/>
                <a:gd name="connsiteX9" fmla="*/ 3861776 w 4413566"/>
                <a:gd name="connsiteY9" fmla="*/ 365602 h 1348304"/>
                <a:gd name="connsiteX10" fmla="*/ 3865647 w 4413566"/>
                <a:gd name="connsiteY10" fmla="*/ 365602 h 1348304"/>
                <a:gd name="connsiteX11" fmla="*/ 3803308 w 4413566"/>
                <a:gd name="connsiteY11" fmla="*/ 229852 h 1348304"/>
                <a:gd name="connsiteX12" fmla="*/ 3787016 w 4413566"/>
                <a:gd name="connsiteY12" fmla="*/ 190630 h 1348304"/>
                <a:gd name="connsiteX13" fmla="*/ 3914645 w 4413566"/>
                <a:gd name="connsiteY13" fmla="*/ 472301 h 1348304"/>
                <a:gd name="connsiteX14" fmla="*/ 4385777 w 4413566"/>
                <a:gd name="connsiteY14" fmla="*/ 1309578 h 1348304"/>
                <a:gd name="connsiteX15" fmla="*/ 4413566 w 4413566"/>
                <a:gd name="connsiteY15" fmla="*/ 1348302 h 1348304"/>
                <a:gd name="connsiteX16" fmla="*/ 4372544 w 4413566"/>
                <a:gd name="connsiteY16" fmla="*/ 1319711 h 1348304"/>
                <a:gd name="connsiteX17" fmla="*/ 2206784 w 4413566"/>
                <a:gd name="connsiteY17" fmla="*/ 1034162 h 1348304"/>
                <a:gd name="connsiteX18" fmla="*/ 41024 w 4413566"/>
                <a:gd name="connsiteY18" fmla="*/ 1319711 h 1348304"/>
                <a:gd name="connsiteX19" fmla="*/ 0 w 4413566"/>
                <a:gd name="connsiteY19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51792 w 4413566"/>
                <a:gd name="connsiteY4" fmla="*/ 365602 h 1348304"/>
                <a:gd name="connsiteX5" fmla="*/ 585345 w 4413566"/>
                <a:gd name="connsiteY5" fmla="*/ 292046 h 1348304"/>
                <a:gd name="connsiteX6" fmla="*/ 2206784 w 4413566"/>
                <a:gd name="connsiteY6" fmla="*/ 0 h 1348304"/>
                <a:gd name="connsiteX7" fmla="*/ 3828223 w 4413566"/>
                <a:gd name="connsiteY7" fmla="*/ 292046 h 1348304"/>
                <a:gd name="connsiteX8" fmla="*/ 3861776 w 4413566"/>
                <a:gd name="connsiteY8" fmla="*/ 365602 h 1348304"/>
                <a:gd name="connsiteX9" fmla="*/ 3865647 w 4413566"/>
                <a:gd name="connsiteY9" fmla="*/ 365602 h 1348304"/>
                <a:gd name="connsiteX10" fmla="*/ 3803308 w 4413566"/>
                <a:gd name="connsiteY10" fmla="*/ 229852 h 1348304"/>
                <a:gd name="connsiteX11" fmla="*/ 3787016 w 4413566"/>
                <a:gd name="connsiteY11" fmla="*/ 190630 h 1348304"/>
                <a:gd name="connsiteX12" fmla="*/ 3914645 w 4413566"/>
                <a:gd name="connsiteY12" fmla="*/ 472301 h 1348304"/>
                <a:gd name="connsiteX13" fmla="*/ 4385777 w 4413566"/>
                <a:gd name="connsiteY13" fmla="*/ 1309578 h 1348304"/>
                <a:gd name="connsiteX14" fmla="*/ 4413566 w 4413566"/>
                <a:gd name="connsiteY14" fmla="*/ 1348302 h 1348304"/>
                <a:gd name="connsiteX15" fmla="*/ 4372544 w 4413566"/>
                <a:gd name="connsiteY15" fmla="*/ 1319711 h 1348304"/>
                <a:gd name="connsiteX16" fmla="*/ 2206784 w 4413566"/>
                <a:gd name="connsiteY16" fmla="*/ 1034162 h 1348304"/>
                <a:gd name="connsiteX17" fmla="*/ 41024 w 4413566"/>
                <a:gd name="connsiteY17" fmla="*/ 1319711 h 1348304"/>
                <a:gd name="connsiteX18" fmla="*/ 0 w 4413566"/>
                <a:gd name="connsiteY18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787016 w 4413566"/>
                <a:gd name="connsiteY10" fmla="*/ 190630 h 1348304"/>
                <a:gd name="connsiteX11" fmla="*/ 3914645 w 4413566"/>
                <a:gd name="connsiteY11" fmla="*/ 472301 h 1348304"/>
                <a:gd name="connsiteX12" fmla="*/ 4385777 w 4413566"/>
                <a:gd name="connsiteY12" fmla="*/ 1309578 h 1348304"/>
                <a:gd name="connsiteX13" fmla="*/ 4413566 w 4413566"/>
                <a:gd name="connsiteY13" fmla="*/ 1348302 h 1348304"/>
                <a:gd name="connsiteX14" fmla="*/ 4372544 w 4413566"/>
                <a:gd name="connsiteY14" fmla="*/ 1319711 h 1348304"/>
                <a:gd name="connsiteX15" fmla="*/ 2206784 w 4413566"/>
                <a:gd name="connsiteY15" fmla="*/ 1034162 h 1348304"/>
                <a:gd name="connsiteX16" fmla="*/ 41024 w 4413566"/>
                <a:gd name="connsiteY16" fmla="*/ 1319711 h 1348304"/>
                <a:gd name="connsiteX17" fmla="*/ 0 w 4413566"/>
                <a:gd name="connsiteY17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914645 w 4413566"/>
                <a:gd name="connsiteY10" fmla="*/ 472301 h 1348304"/>
                <a:gd name="connsiteX11" fmla="*/ 4385777 w 4413566"/>
                <a:gd name="connsiteY11" fmla="*/ 1309578 h 1348304"/>
                <a:gd name="connsiteX12" fmla="*/ 4413566 w 4413566"/>
                <a:gd name="connsiteY12" fmla="*/ 1348302 h 1348304"/>
                <a:gd name="connsiteX13" fmla="*/ 4372544 w 4413566"/>
                <a:gd name="connsiteY13" fmla="*/ 1319711 h 1348304"/>
                <a:gd name="connsiteX14" fmla="*/ 2206784 w 4413566"/>
                <a:gd name="connsiteY14" fmla="*/ 1034162 h 1348304"/>
                <a:gd name="connsiteX15" fmla="*/ 41024 w 4413566"/>
                <a:gd name="connsiteY15" fmla="*/ 1319711 h 1348304"/>
                <a:gd name="connsiteX16" fmla="*/ 0 w 4413566"/>
                <a:gd name="connsiteY16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914645 w 4413566"/>
                <a:gd name="connsiteY9" fmla="*/ 472301 h 1348304"/>
                <a:gd name="connsiteX10" fmla="*/ 4385777 w 4413566"/>
                <a:gd name="connsiteY10" fmla="*/ 1309578 h 1348304"/>
                <a:gd name="connsiteX11" fmla="*/ 4413566 w 4413566"/>
                <a:gd name="connsiteY11" fmla="*/ 1348302 h 1348304"/>
                <a:gd name="connsiteX12" fmla="*/ 4372544 w 4413566"/>
                <a:gd name="connsiteY12" fmla="*/ 1319711 h 1348304"/>
                <a:gd name="connsiteX13" fmla="*/ 2206784 w 4413566"/>
                <a:gd name="connsiteY13" fmla="*/ 1034162 h 1348304"/>
                <a:gd name="connsiteX14" fmla="*/ 41024 w 4413566"/>
                <a:gd name="connsiteY14" fmla="*/ 1319711 h 1348304"/>
                <a:gd name="connsiteX15" fmla="*/ 0 w 4413566"/>
                <a:gd name="connsiteY15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914645 w 4413566"/>
                <a:gd name="connsiteY8" fmla="*/ 472301 h 1348304"/>
                <a:gd name="connsiteX9" fmla="*/ 4385777 w 4413566"/>
                <a:gd name="connsiteY9" fmla="*/ 1309578 h 1348304"/>
                <a:gd name="connsiteX10" fmla="*/ 4413566 w 4413566"/>
                <a:gd name="connsiteY10" fmla="*/ 1348302 h 1348304"/>
                <a:gd name="connsiteX11" fmla="*/ 4372544 w 4413566"/>
                <a:gd name="connsiteY11" fmla="*/ 1319711 h 1348304"/>
                <a:gd name="connsiteX12" fmla="*/ 2206784 w 4413566"/>
                <a:gd name="connsiteY12" fmla="*/ 1034162 h 1348304"/>
                <a:gd name="connsiteX13" fmla="*/ 41024 w 4413566"/>
                <a:gd name="connsiteY13" fmla="*/ 1319711 h 1348304"/>
                <a:gd name="connsiteX14" fmla="*/ 0 w 4413566"/>
                <a:gd name="connsiteY14" fmla="*/ 1348304 h 13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3566" h="1348304">
                  <a:moveTo>
                    <a:pt x="0" y="1348304"/>
                  </a:moveTo>
                  <a:lnTo>
                    <a:pt x="27790" y="1309578"/>
                  </a:lnTo>
                  <a:cubicBezTo>
                    <a:pt x="189464" y="1069164"/>
                    <a:pt x="348304" y="787401"/>
                    <a:pt x="498921" y="472301"/>
                  </a:cubicBezTo>
                  <a:lnTo>
                    <a:pt x="547920" y="365602"/>
                  </a:lnTo>
                  <a:lnTo>
                    <a:pt x="585345" y="292046"/>
                  </a:lnTo>
                  <a:cubicBezTo>
                    <a:pt x="739673" y="125376"/>
                    <a:pt x="1406975" y="0"/>
                    <a:pt x="2206784" y="0"/>
                  </a:cubicBezTo>
                  <a:cubicBezTo>
                    <a:pt x="3006592" y="0"/>
                    <a:pt x="3673894" y="125376"/>
                    <a:pt x="3828223" y="292046"/>
                  </a:cubicBezTo>
                  <a:lnTo>
                    <a:pt x="3861776" y="365602"/>
                  </a:lnTo>
                  <a:lnTo>
                    <a:pt x="3914645" y="472301"/>
                  </a:lnTo>
                  <a:cubicBezTo>
                    <a:pt x="4065263" y="787401"/>
                    <a:pt x="4224103" y="1069164"/>
                    <a:pt x="4385777" y="1309578"/>
                  </a:cubicBezTo>
                  <a:lnTo>
                    <a:pt x="4413566" y="1348302"/>
                  </a:lnTo>
                  <a:lnTo>
                    <a:pt x="4372544" y="1319711"/>
                  </a:lnTo>
                  <a:cubicBezTo>
                    <a:pt x="4085426" y="1154278"/>
                    <a:pt x="3224378" y="1034162"/>
                    <a:pt x="2206784" y="1034162"/>
                  </a:cubicBezTo>
                  <a:cubicBezTo>
                    <a:pt x="1189190" y="1034162"/>
                    <a:pt x="328142" y="1154278"/>
                    <a:pt x="41024" y="1319711"/>
                  </a:cubicBezTo>
                  <a:lnTo>
                    <a:pt x="0" y="1348304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3">
              <a:extLst>
                <a:ext uri="{FF2B5EF4-FFF2-40B4-BE49-F238E27FC236}">
                  <a16:creationId xmlns:a16="http://schemas.microsoft.com/office/drawing/2014/main" id="{30CB8287-35EE-47BE-9507-537B5E8C8299}"/>
                </a:ext>
              </a:extLst>
            </p:cNvPr>
            <p:cNvSpPr/>
            <p:nvPr/>
          </p:nvSpPr>
          <p:spPr>
            <a:xfrm rot="10800000">
              <a:off x="2032618" y="5591848"/>
              <a:ext cx="1395889" cy="957698"/>
            </a:xfrm>
            <a:custGeom>
              <a:avLst/>
              <a:gdLst>
                <a:gd name="connsiteX0" fmla="*/ 1501868 w 1501868"/>
                <a:gd name="connsiteY0" fmla="*/ 1278640 h 1278640"/>
                <a:gd name="connsiteX1" fmla="*/ 1500696 w 1501868"/>
                <a:gd name="connsiteY1" fmla="*/ 1278640 h 1278640"/>
                <a:gd name="connsiteX2" fmla="*/ 1500743 w 1501868"/>
                <a:gd name="connsiteY2" fmla="*/ 1278489 h 1278640"/>
                <a:gd name="connsiteX3" fmla="*/ 750935 w 1501868"/>
                <a:gd name="connsiteY3" fmla="*/ 1034344 h 1278640"/>
                <a:gd name="connsiteX4" fmla="*/ 1127 w 1501868"/>
                <a:gd name="connsiteY4" fmla="*/ 1278489 h 1278640"/>
                <a:gd name="connsiteX5" fmla="*/ 1174 w 1501868"/>
                <a:gd name="connsiteY5" fmla="*/ 1278640 h 1278640"/>
                <a:gd name="connsiteX6" fmla="*/ 0 w 1501868"/>
                <a:gd name="connsiteY6" fmla="*/ 1278640 h 1278640"/>
                <a:gd name="connsiteX7" fmla="*/ 19496 w 1501868"/>
                <a:gd name="connsiteY7" fmla="*/ 1117332 h 1278640"/>
                <a:gd name="connsiteX8" fmla="*/ 62243 w 1501868"/>
                <a:gd name="connsiteY8" fmla="*/ 236055 h 1278640"/>
                <a:gd name="connsiteX9" fmla="*/ 60969 w 1501868"/>
                <a:gd name="connsiteY9" fmla="*/ 204385 h 1278640"/>
                <a:gd name="connsiteX10" fmla="*/ 60563 w 1501868"/>
                <a:gd name="connsiteY10" fmla="*/ 203200 h 1278640"/>
                <a:gd name="connsiteX11" fmla="*/ 750935 w 1501868"/>
                <a:gd name="connsiteY11" fmla="*/ 0 h 1278640"/>
                <a:gd name="connsiteX12" fmla="*/ 1441307 w 1501868"/>
                <a:gd name="connsiteY12" fmla="*/ 203200 h 1278640"/>
                <a:gd name="connsiteX13" fmla="*/ 1440899 w 1501868"/>
                <a:gd name="connsiteY13" fmla="*/ 204391 h 1278640"/>
                <a:gd name="connsiteX14" fmla="*/ 1439625 w 1501868"/>
                <a:gd name="connsiteY14" fmla="*/ 236055 h 1278640"/>
                <a:gd name="connsiteX15" fmla="*/ 1482372 w 1501868"/>
                <a:gd name="connsiteY15" fmla="*/ 1117332 h 1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1868" h="1278640">
                  <a:moveTo>
                    <a:pt x="1501868" y="1278640"/>
                  </a:moveTo>
                  <a:lnTo>
                    <a:pt x="1500696" y="1278640"/>
                  </a:lnTo>
                  <a:lnTo>
                    <a:pt x="1500743" y="1278489"/>
                  </a:lnTo>
                  <a:cubicBezTo>
                    <a:pt x="1500743" y="1143651"/>
                    <a:pt x="1165043" y="1034344"/>
                    <a:pt x="750935" y="1034344"/>
                  </a:cubicBezTo>
                  <a:cubicBezTo>
                    <a:pt x="336827" y="1034344"/>
                    <a:pt x="1127" y="1143651"/>
                    <a:pt x="1127" y="1278489"/>
                  </a:cubicBezTo>
                  <a:lnTo>
                    <a:pt x="1174" y="1278640"/>
                  </a:lnTo>
                  <a:lnTo>
                    <a:pt x="0" y="1278640"/>
                  </a:lnTo>
                  <a:lnTo>
                    <a:pt x="19496" y="1117332"/>
                  </a:lnTo>
                  <a:cubicBezTo>
                    <a:pt x="51916" y="804003"/>
                    <a:pt x="66018" y="508092"/>
                    <a:pt x="62243" y="236055"/>
                  </a:cubicBezTo>
                  <a:lnTo>
                    <a:pt x="60969" y="204385"/>
                  </a:lnTo>
                  <a:lnTo>
                    <a:pt x="60563" y="203200"/>
                  </a:lnTo>
                  <a:cubicBezTo>
                    <a:pt x="60563" y="90976"/>
                    <a:pt x="369653" y="0"/>
                    <a:pt x="750935" y="0"/>
                  </a:cubicBezTo>
                  <a:cubicBezTo>
                    <a:pt x="1132217" y="0"/>
                    <a:pt x="1441307" y="90976"/>
                    <a:pt x="1441307" y="203200"/>
                  </a:cubicBezTo>
                  <a:lnTo>
                    <a:pt x="1440899" y="204391"/>
                  </a:lnTo>
                  <a:lnTo>
                    <a:pt x="1439625" y="236055"/>
                  </a:lnTo>
                  <a:cubicBezTo>
                    <a:pt x="1435850" y="508092"/>
                    <a:pt x="1449952" y="804003"/>
                    <a:pt x="1482372" y="1117332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4585975F-AF55-4BCA-B081-470238D8F214}"/>
                </a:ext>
              </a:extLst>
            </p:cNvPr>
            <p:cNvSpPr/>
            <p:nvPr/>
          </p:nvSpPr>
          <p:spPr>
            <a:xfrm rot="10800000">
              <a:off x="3106149" y="2571480"/>
              <a:ext cx="1281597" cy="3950208"/>
            </a:xfrm>
            <a:custGeom>
              <a:avLst/>
              <a:gdLst>
                <a:gd name="connsiteX0" fmla="*/ 0 w 1281597"/>
                <a:gd name="connsiteY0" fmla="*/ 3950208 h 3950208"/>
                <a:gd name="connsiteX1" fmla="*/ 23800 w 1281597"/>
                <a:gd name="connsiteY1" fmla="*/ 3915114 h 3950208"/>
                <a:gd name="connsiteX2" fmla="*/ 845709 w 1281597"/>
                <a:gd name="connsiteY2" fmla="*/ 2020018 h 3950208"/>
                <a:gd name="connsiteX3" fmla="*/ 1148433 w 1281597"/>
                <a:gd name="connsiteY3" fmla="*/ 216635 h 3950208"/>
                <a:gd name="connsiteX4" fmla="*/ 1150014 w 1281597"/>
                <a:gd name="connsiteY4" fmla="*/ 29285 h 3950208"/>
                <a:gd name="connsiteX5" fmla="*/ 1197630 w 1281597"/>
                <a:gd name="connsiteY5" fmla="*/ 15976 h 3950208"/>
                <a:gd name="connsiteX6" fmla="*/ 1281597 w 1281597"/>
                <a:gd name="connsiteY6" fmla="*/ 0 h 3950208"/>
                <a:gd name="connsiteX7" fmla="*/ 1280401 w 1281597"/>
                <a:gd name="connsiteY7" fmla="*/ 216638 h 3950208"/>
                <a:gd name="connsiteX8" fmla="*/ 1082251 w 1281597"/>
                <a:gd name="connsiteY8" fmla="*/ 2020020 h 3950208"/>
                <a:gd name="connsiteX9" fmla="*/ 620772 w 1281597"/>
                <a:gd name="connsiteY9" fmla="*/ 3722907 h 3950208"/>
                <a:gd name="connsiteX10" fmla="*/ 558334 w 1281597"/>
                <a:gd name="connsiteY10" fmla="*/ 3879775 h 3950208"/>
                <a:gd name="connsiteX11" fmla="*/ 478754 w 1281597"/>
                <a:gd name="connsiteY11" fmla="*/ 3886758 h 3950208"/>
                <a:gd name="connsiteX12" fmla="*/ 166821 w 1281597"/>
                <a:gd name="connsiteY12" fmla="*/ 3923927 h 3950208"/>
                <a:gd name="connsiteX13" fmla="*/ 51318 w 1281597"/>
                <a:gd name="connsiteY13" fmla="*/ 3942280 h 39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597" h="3950208">
                  <a:moveTo>
                    <a:pt x="0" y="3950208"/>
                  </a:moveTo>
                  <a:lnTo>
                    <a:pt x="23800" y="3915114"/>
                  </a:lnTo>
                  <a:cubicBezTo>
                    <a:pt x="338454" y="3422927"/>
                    <a:pt x="631755" y="2764428"/>
                    <a:pt x="845709" y="2020018"/>
                  </a:cubicBezTo>
                  <a:cubicBezTo>
                    <a:pt x="1032919" y="1368659"/>
                    <a:pt x="1132240" y="745947"/>
                    <a:pt x="1148433" y="216635"/>
                  </a:cubicBezTo>
                  <a:lnTo>
                    <a:pt x="1150014" y="29285"/>
                  </a:lnTo>
                  <a:lnTo>
                    <a:pt x="1197630" y="15976"/>
                  </a:lnTo>
                  <a:lnTo>
                    <a:pt x="1281597" y="0"/>
                  </a:lnTo>
                  <a:lnTo>
                    <a:pt x="1280401" y="216638"/>
                  </a:lnTo>
                  <a:cubicBezTo>
                    <a:pt x="1269802" y="745949"/>
                    <a:pt x="1204791" y="1368662"/>
                    <a:pt x="1082251" y="2020020"/>
                  </a:cubicBezTo>
                  <a:cubicBezTo>
                    <a:pt x="959713" y="2671379"/>
                    <a:pt x="797410" y="3256962"/>
                    <a:pt x="620772" y="3722907"/>
                  </a:cubicBezTo>
                  <a:lnTo>
                    <a:pt x="558334" y="3879775"/>
                  </a:lnTo>
                  <a:lnTo>
                    <a:pt x="478754" y="3886758"/>
                  </a:lnTo>
                  <a:cubicBezTo>
                    <a:pt x="366624" y="3897698"/>
                    <a:pt x="262175" y="3910156"/>
                    <a:pt x="166821" y="3923927"/>
                  </a:cubicBezTo>
                  <a:lnTo>
                    <a:pt x="51318" y="3942280"/>
                  </a:ln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BB09B3-19B1-4FED-B4A0-6ABD43D79868}"/>
                </a:ext>
              </a:extLst>
            </p:cNvPr>
            <p:cNvSpPr/>
            <p:nvPr/>
          </p:nvSpPr>
          <p:spPr>
            <a:xfrm>
              <a:off x="622870" y="2078130"/>
              <a:ext cx="4215715" cy="607332"/>
            </a:xfrm>
            <a:prstGeom prst="ellipse">
              <a:avLst/>
            </a:pr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885B79-BBBD-4E09-9520-74D2821B97F3}"/>
                </a:ext>
              </a:extLst>
            </p:cNvPr>
            <p:cNvSpPr/>
            <p:nvPr/>
          </p:nvSpPr>
          <p:spPr>
            <a:xfrm>
              <a:off x="1317253" y="2213213"/>
              <a:ext cx="2826947" cy="372110"/>
            </a:xfrm>
            <a:prstGeom prst="ellipse">
              <a:avLst/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C945FF-124B-4B28-AD1A-452EF16CEC69}"/>
                </a:ext>
              </a:extLst>
            </p:cNvPr>
            <p:cNvSpPr txBox="1"/>
            <p:nvPr/>
          </p:nvSpPr>
          <p:spPr>
            <a:xfrm>
              <a:off x="1989671" y="2861512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5161F-845D-44A7-95CF-CA7CE7A1B7A9}"/>
                </a:ext>
              </a:extLst>
            </p:cNvPr>
            <p:cNvSpPr txBox="1"/>
            <p:nvPr/>
          </p:nvSpPr>
          <p:spPr>
            <a:xfrm>
              <a:off x="2039077" y="3627263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C40054-BD2F-44E8-AD09-C35F03E704D4}"/>
                </a:ext>
              </a:extLst>
            </p:cNvPr>
            <p:cNvSpPr txBox="1"/>
            <p:nvPr/>
          </p:nvSpPr>
          <p:spPr>
            <a:xfrm>
              <a:off x="2060338" y="4393014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FD8A1-8B56-47EE-B0E4-9C366471F2A1}"/>
                </a:ext>
              </a:extLst>
            </p:cNvPr>
            <p:cNvSpPr txBox="1"/>
            <p:nvPr/>
          </p:nvSpPr>
          <p:spPr>
            <a:xfrm>
              <a:off x="2083661" y="5158765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76E4-1657-46A9-9073-34ED302106CD}"/>
                </a:ext>
              </a:extLst>
            </p:cNvPr>
            <p:cNvSpPr txBox="1"/>
            <p:nvPr/>
          </p:nvSpPr>
          <p:spPr>
            <a:xfrm>
              <a:off x="2096282" y="5924516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78C86C-8CBC-4D86-AB7A-40D6BFCCBF51}"/>
              </a:ext>
            </a:extLst>
          </p:cNvPr>
          <p:cNvSpPr txBox="1"/>
          <p:nvPr/>
        </p:nvSpPr>
        <p:spPr>
          <a:xfrm>
            <a:off x="6263640" y="3644985"/>
            <a:ext cx="4211980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Detailed implementation plan developed and Signed</a:t>
            </a:r>
            <a:r>
              <a:rPr lang="en-US" sz="2400" baseline="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off jointly by BU/Function Head IMM Head</a:t>
            </a:r>
            <a:endParaRPr lang="en-US" sz="24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3F36D-BB9E-45DB-AB6B-6E5C52A66E8D}"/>
              </a:ext>
            </a:extLst>
          </p:cNvPr>
          <p:cNvSpPr txBox="1"/>
          <p:nvPr/>
        </p:nvSpPr>
        <p:spPr>
          <a:xfrm>
            <a:off x="7186562" y="2596877"/>
            <a:ext cx="2696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IL3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E250B1-932B-43BA-B986-3354B6C2F9DD}"/>
              </a:ext>
            </a:extLst>
          </p:cNvPr>
          <p:cNvGrpSpPr/>
          <p:nvPr/>
        </p:nvGrpSpPr>
        <p:grpSpPr>
          <a:xfrm>
            <a:off x="1997668" y="2158022"/>
            <a:ext cx="1510703" cy="755332"/>
            <a:chOff x="1570555" y="1490508"/>
            <a:chExt cx="2258588" cy="106362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D80951D-3829-434C-B1CB-74559C125C1E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3110006" y="1490508"/>
              <a:ext cx="719137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8B3CC8B-FF3E-44D7-BB46-2F23AFC23B40}"/>
                </a:ext>
              </a:extLst>
            </p:cNvPr>
            <p:cNvSpPr>
              <a:spLocks/>
            </p:cNvSpPr>
            <p:nvPr/>
          </p:nvSpPr>
          <p:spPr bwMode="auto">
            <a:xfrm rot="20700000" flipH="1">
              <a:off x="1570555" y="1490509"/>
              <a:ext cx="722376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ight Arrow 13">
              <a:extLst>
                <a:ext uri="{FF2B5EF4-FFF2-40B4-BE49-F238E27FC236}">
                  <a16:creationId xmlns:a16="http://schemas.microsoft.com/office/drawing/2014/main" id="{D805DC3D-7CE1-459C-AA78-164DEAC3DAA0}"/>
                </a:ext>
              </a:extLst>
            </p:cNvPr>
            <p:cNvSpPr/>
            <p:nvPr/>
          </p:nvSpPr>
          <p:spPr>
            <a:xfrm rot="5400000">
              <a:off x="2252534" y="1907540"/>
              <a:ext cx="897813" cy="338015"/>
            </a:xfrm>
            <a:prstGeom prst="rightArrow">
              <a:avLst>
                <a:gd name="adj1" fmla="val 27456"/>
                <a:gd name="adj2" fmla="val 46243"/>
              </a:avLst>
            </a:pr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1F3F1-EC24-4452-9203-4A52328F8E47}"/>
              </a:ext>
            </a:extLst>
          </p:cNvPr>
          <p:cNvSpPr/>
          <p:nvPr/>
        </p:nvSpPr>
        <p:spPr>
          <a:xfrm>
            <a:off x="2131487" y="1601232"/>
            <a:ext cx="1420112" cy="43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E8D28-E48E-414A-AEC0-F306A166BA0C}"/>
              </a:ext>
            </a:extLst>
          </p:cNvPr>
          <p:cNvSpPr txBox="1"/>
          <p:nvPr/>
        </p:nvSpPr>
        <p:spPr>
          <a:xfrm>
            <a:off x="8415855" y="6155737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5A45B-2974-4C5E-8341-DB8686A7333C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21D10-D575-4EF6-8FCC-A5179AE341B7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32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9"/>
          <a:stretch/>
        </p:blipFill>
        <p:spPr>
          <a:xfrm>
            <a:off x="16000" y="1095766"/>
            <a:ext cx="12160000" cy="5753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399245" y="132522"/>
            <a:ext cx="11776755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6B2-BC7C-4DD5-A7ED-A26578DB5C55}"/>
              </a:ext>
            </a:extLst>
          </p:cNvPr>
          <p:cNvSpPr/>
          <p:nvPr/>
        </p:nvSpPr>
        <p:spPr>
          <a:xfrm>
            <a:off x="6139135" y="3043818"/>
            <a:ext cx="4735612" cy="2921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1BA92-8939-4DE1-A299-5E31E888B467}"/>
              </a:ext>
            </a:extLst>
          </p:cNvPr>
          <p:cNvGrpSpPr/>
          <p:nvPr/>
        </p:nvGrpSpPr>
        <p:grpSpPr>
          <a:xfrm>
            <a:off x="932965" y="2622873"/>
            <a:ext cx="3533658" cy="3797281"/>
            <a:chOff x="622870" y="2078130"/>
            <a:chExt cx="4215715" cy="4471416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CE7208F5-8912-4F0E-AC4D-9B4085A7AACD}"/>
                </a:ext>
              </a:extLst>
            </p:cNvPr>
            <p:cNvSpPr/>
            <p:nvPr/>
          </p:nvSpPr>
          <p:spPr>
            <a:xfrm rot="10800000">
              <a:off x="3047068" y="2568915"/>
              <a:ext cx="1031313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A1BE055B-34CB-4C4F-A1E4-20CE4958A810}"/>
                </a:ext>
              </a:extLst>
            </p:cNvPr>
            <p:cNvSpPr/>
            <p:nvPr/>
          </p:nvSpPr>
          <p:spPr>
            <a:xfrm rot="10800000">
              <a:off x="1858229" y="4785161"/>
              <a:ext cx="1744668" cy="989663"/>
            </a:xfrm>
            <a:custGeom>
              <a:avLst/>
              <a:gdLst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1638913 w 1877126"/>
                <a:gd name="connsiteY6" fmla="*/ 507183 h 2151276"/>
                <a:gd name="connsiteX7" fmla="*/ 1635054 w 1877126"/>
                <a:gd name="connsiteY7" fmla="*/ 456825 h 2151276"/>
                <a:gd name="connsiteX8" fmla="*/ 1634182 w 1877126"/>
                <a:gd name="connsiteY8" fmla="*/ 409270 h 2151276"/>
                <a:gd name="connsiteX9" fmla="*/ 1877126 w 1877126"/>
                <a:gd name="connsiteY9" fmla="*/ 2151276 h 2151276"/>
                <a:gd name="connsiteX10" fmla="*/ 1875772 w 1877126"/>
                <a:gd name="connsiteY10" fmla="*/ 2151276 h 2151276"/>
                <a:gd name="connsiteX11" fmla="*/ 1875824 w 1877126"/>
                <a:gd name="connsiteY11" fmla="*/ 2151120 h 2151276"/>
                <a:gd name="connsiteX12" fmla="*/ 938564 w 1877126"/>
                <a:gd name="connsiteY12" fmla="*/ 1866284 h 2151276"/>
                <a:gd name="connsiteX13" fmla="*/ 1304 w 1877126"/>
                <a:gd name="connsiteY13" fmla="*/ 2151120 h 2151276"/>
                <a:gd name="connsiteX14" fmla="*/ 1356 w 1877126"/>
                <a:gd name="connsiteY14" fmla="*/ 2151276 h 2151276"/>
                <a:gd name="connsiteX15" fmla="*/ 0 w 1877126"/>
                <a:gd name="connsiteY15" fmla="*/ 2151276 h 2151276"/>
                <a:gd name="connsiteX16" fmla="*/ 87655 w 1877126"/>
                <a:gd name="connsiteY16" fmla="*/ 1728827 h 2151276"/>
                <a:gd name="connsiteX17" fmla="*/ 207125 w 1877126"/>
                <a:gd name="connsiteY17" fmla="*/ 912947 h 2151276"/>
                <a:gd name="connsiteX18" fmla="*/ 207127 w 1877126"/>
                <a:gd name="connsiteY18" fmla="*/ 912926 h 2151276"/>
                <a:gd name="connsiteX19" fmla="*/ 207125 w 1877126"/>
                <a:gd name="connsiteY19" fmla="*/ 912948 h 2151276"/>
                <a:gd name="connsiteX20" fmla="*/ 187629 w 1877126"/>
                <a:gd name="connsiteY20" fmla="*/ 1074256 h 2151276"/>
                <a:gd name="connsiteX21" fmla="*/ 188803 w 1877126"/>
                <a:gd name="connsiteY21" fmla="*/ 1074256 h 2151276"/>
                <a:gd name="connsiteX22" fmla="*/ 188756 w 1877126"/>
                <a:gd name="connsiteY22" fmla="*/ 1074105 h 2151276"/>
                <a:gd name="connsiteX23" fmla="*/ 938564 w 1877126"/>
                <a:gd name="connsiteY23" fmla="*/ 829960 h 2151276"/>
                <a:gd name="connsiteX24" fmla="*/ 1688372 w 1877126"/>
                <a:gd name="connsiteY24" fmla="*/ 1074105 h 2151276"/>
                <a:gd name="connsiteX25" fmla="*/ 1688325 w 1877126"/>
                <a:gd name="connsiteY25" fmla="*/ 1074256 h 2151276"/>
                <a:gd name="connsiteX26" fmla="*/ 1689497 w 1877126"/>
                <a:gd name="connsiteY26" fmla="*/ 1074256 h 2151276"/>
                <a:gd name="connsiteX27" fmla="*/ 1670001 w 1877126"/>
                <a:gd name="connsiteY27" fmla="*/ 912948 h 2151276"/>
                <a:gd name="connsiteX28" fmla="*/ 1669999 w 1877126"/>
                <a:gd name="connsiteY28" fmla="*/ 912919 h 2151276"/>
                <a:gd name="connsiteX29" fmla="*/ 1670001 w 1877126"/>
                <a:gd name="connsiteY29" fmla="*/ 912947 h 2151276"/>
                <a:gd name="connsiteX30" fmla="*/ 1789472 w 1877126"/>
                <a:gd name="connsiteY30" fmla="*/ 1728827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638913 w 1877126"/>
                <a:gd name="connsiteY8" fmla="*/ 507183 h 2151276"/>
                <a:gd name="connsiteX9" fmla="*/ 1635054 w 1877126"/>
                <a:gd name="connsiteY9" fmla="*/ 456825 h 2151276"/>
                <a:gd name="connsiteX10" fmla="*/ 1638913 w 1877126"/>
                <a:gd name="connsiteY10" fmla="*/ 507183 h 2151276"/>
                <a:gd name="connsiteX11" fmla="*/ 1877126 w 1877126"/>
                <a:gd name="connsiteY11" fmla="*/ 2151276 h 2151276"/>
                <a:gd name="connsiteX12" fmla="*/ 1875772 w 1877126"/>
                <a:gd name="connsiteY12" fmla="*/ 2151276 h 2151276"/>
                <a:gd name="connsiteX13" fmla="*/ 1875824 w 1877126"/>
                <a:gd name="connsiteY13" fmla="*/ 2151120 h 2151276"/>
                <a:gd name="connsiteX14" fmla="*/ 938564 w 1877126"/>
                <a:gd name="connsiteY14" fmla="*/ 1866284 h 2151276"/>
                <a:gd name="connsiteX15" fmla="*/ 1304 w 1877126"/>
                <a:gd name="connsiteY15" fmla="*/ 2151120 h 2151276"/>
                <a:gd name="connsiteX16" fmla="*/ 1356 w 1877126"/>
                <a:gd name="connsiteY16" fmla="*/ 2151276 h 2151276"/>
                <a:gd name="connsiteX17" fmla="*/ 0 w 1877126"/>
                <a:gd name="connsiteY17" fmla="*/ 2151276 h 2151276"/>
                <a:gd name="connsiteX18" fmla="*/ 87655 w 1877126"/>
                <a:gd name="connsiteY18" fmla="*/ 1728827 h 2151276"/>
                <a:gd name="connsiteX19" fmla="*/ 207125 w 1877126"/>
                <a:gd name="connsiteY19" fmla="*/ 912947 h 2151276"/>
                <a:gd name="connsiteX20" fmla="*/ 207127 w 1877126"/>
                <a:gd name="connsiteY20" fmla="*/ 912926 h 2151276"/>
                <a:gd name="connsiteX21" fmla="*/ 207125 w 1877126"/>
                <a:gd name="connsiteY21" fmla="*/ 912948 h 2151276"/>
                <a:gd name="connsiteX22" fmla="*/ 187629 w 1877126"/>
                <a:gd name="connsiteY22" fmla="*/ 1074256 h 2151276"/>
                <a:gd name="connsiteX23" fmla="*/ 188803 w 1877126"/>
                <a:gd name="connsiteY23" fmla="*/ 1074256 h 2151276"/>
                <a:gd name="connsiteX24" fmla="*/ 188756 w 1877126"/>
                <a:gd name="connsiteY24" fmla="*/ 1074105 h 2151276"/>
                <a:gd name="connsiteX25" fmla="*/ 938564 w 1877126"/>
                <a:gd name="connsiteY25" fmla="*/ 829960 h 2151276"/>
                <a:gd name="connsiteX26" fmla="*/ 1688372 w 1877126"/>
                <a:gd name="connsiteY26" fmla="*/ 1074105 h 2151276"/>
                <a:gd name="connsiteX27" fmla="*/ 1688325 w 1877126"/>
                <a:gd name="connsiteY27" fmla="*/ 1074256 h 2151276"/>
                <a:gd name="connsiteX28" fmla="*/ 1689497 w 1877126"/>
                <a:gd name="connsiteY28" fmla="*/ 1074256 h 2151276"/>
                <a:gd name="connsiteX29" fmla="*/ 1670001 w 1877126"/>
                <a:gd name="connsiteY29" fmla="*/ 912948 h 2151276"/>
                <a:gd name="connsiteX30" fmla="*/ 1669999 w 1877126"/>
                <a:gd name="connsiteY30" fmla="*/ 912919 h 2151276"/>
                <a:gd name="connsiteX31" fmla="*/ 1670001 w 1877126"/>
                <a:gd name="connsiteY31" fmla="*/ 912947 h 2151276"/>
                <a:gd name="connsiteX32" fmla="*/ 1789472 w 1877126"/>
                <a:gd name="connsiteY32" fmla="*/ 1728827 h 2151276"/>
                <a:gd name="connsiteX33" fmla="*/ 1877126 w 1877126"/>
                <a:gd name="connsiteY33" fmla="*/ 2151276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877126 w 1877126"/>
                <a:gd name="connsiteY8" fmla="*/ 2151276 h 2151276"/>
                <a:gd name="connsiteX9" fmla="*/ 1875772 w 1877126"/>
                <a:gd name="connsiteY9" fmla="*/ 2151276 h 2151276"/>
                <a:gd name="connsiteX10" fmla="*/ 1875824 w 1877126"/>
                <a:gd name="connsiteY10" fmla="*/ 2151120 h 2151276"/>
                <a:gd name="connsiteX11" fmla="*/ 938564 w 1877126"/>
                <a:gd name="connsiteY11" fmla="*/ 1866284 h 2151276"/>
                <a:gd name="connsiteX12" fmla="*/ 1304 w 1877126"/>
                <a:gd name="connsiteY12" fmla="*/ 2151120 h 2151276"/>
                <a:gd name="connsiteX13" fmla="*/ 1356 w 1877126"/>
                <a:gd name="connsiteY13" fmla="*/ 2151276 h 2151276"/>
                <a:gd name="connsiteX14" fmla="*/ 0 w 1877126"/>
                <a:gd name="connsiteY14" fmla="*/ 2151276 h 2151276"/>
                <a:gd name="connsiteX15" fmla="*/ 87655 w 1877126"/>
                <a:gd name="connsiteY15" fmla="*/ 1728827 h 2151276"/>
                <a:gd name="connsiteX16" fmla="*/ 207125 w 1877126"/>
                <a:gd name="connsiteY16" fmla="*/ 912947 h 2151276"/>
                <a:gd name="connsiteX17" fmla="*/ 207127 w 1877126"/>
                <a:gd name="connsiteY17" fmla="*/ 912926 h 2151276"/>
                <a:gd name="connsiteX18" fmla="*/ 207125 w 1877126"/>
                <a:gd name="connsiteY18" fmla="*/ 912948 h 2151276"/>
                <a:gd name="connsiteX19" fmla="*/ 187629 w 1877126"/>
                <a:gd name="connsiteY19" fmla="*/ 1074256 h 2151276"/>
                <a:gd name="connsiteX20" fmla="*/ 188803 w 1877126"/>
                <a:gd name="connsiteY20" fmla="*/ 1074256 h 2151276"/>
                <a:gd name="connsiteX21" fmla="*/ 188756 w 1877126"/>
                <a:gd name="connsiteY21" fmla="*/ 1074105 h 2151276"/>
                <a:gd name="connsiteX22" fmla="*/ 938564 w 1877126"/>
                <a:gd name="connsiteY22" fmla="*/ 829960 h 2151276"/>
                <a:gd name="connsiteX23" fmla="*/ 1688372 w 1877126"/>
                <a:gd name="connsiteY23" fmla="*/ 1074105 h 2151276"/>
                <a:gd name="connsiteX24" fmla="*/ 1688325 w 1877126"/>
                <a:gd name="connsiteY24" fmla="*/ 1074256 h 2151276"/>
                <a:gd name="connsiteX25" fmla="*/ 1689497 w 1877126"/>
                <a:gd name="connsiteY25" fmla="*/ 1074256 h 2151276"/>
                <a:gd name="connsiteX26" fmla="*/ 1670001 w 1877126"/>
                <a:gd name="connsiteY26" fmla="*/ 912948 h 2151276"/>
                <a:gd name="connsiteX27" fmla="*/ 1669999 w 1877126"/>
                <a:gd name="connsiteY27" fmla="*/ 912919 h 2151276"/>
                <a:gd name="connsiteX28" fmla="*/ 1670001 w 1877126"/>
                <a:gd name="connsiteY28" fmla="*/ 912947 h 2151276"/>
                <a:gd name="connsiteX29" fmla="*/ 1789472 w 1877126"/>
                <a:gd name="connsiteY29" fmla="*/ 1728827 h 2151276"/>
                <a:gd name="connsiteX30" fmla="*/ 1877126 w 1877126"/>
                <a:gd name="connsiteY30" fmla="*/ 2151276 h 2151276"/>
                <a:gd name="connsiteX0" fmla="*/ 248598 w 1877126"/>
                <a:gd name="connsiteY0" fmla="*/ 0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238214 w 1877126"/>
                <a:gd name="connsiteY6" fmla="*/ 507182 h 2151276"/>
                <a:gd name="connsiteX7" fmla="*/ 1877126 w 1877126"/>
                <a:gd name="connsiteY7" fmla="*/ 2151276 h 2151276"/>
                <a:gd name="connsiteX8" fmla="*/ 1875772 w 1877126"/>
                <a:gd name="connsiteY8" fmla="*/ 2151276 h 2151276"/>
                <a:gd name="connsiteX9" fmla="*/ 1875824 w 1877126"/>
                <a:gd name="connsiteY9" fmla="*/ 2151120 h 2151276"/>
                <a:gd name="connsiteX10" fmla="*/ 938564 w 1877126"/>
                <a:gd name="connsiteY10" fmla="*/ 1866284 h 2151276"/>
                <a:gd name="connsiteX11" fmla="*/ 1304 w 1877126"/>
                <a:gd name="connsiteY11" fmla="*/ 2151120 h 2151276"/>
                <a:gd name="connsiteX12" fmla="*/ 1356 w 1877126"/>
                <a:gd name="connsiteY12" fmla="*/ 2151276 h 2151276"/>
                <a:gd name="connsiteX13" fmla="*/ 0 w 1877126"/>
                <a:gd name="connsiteY13" fmla="*/ 2151276 h 2151276"/>
                <a:gd name="connsiteX14" fmla="*/ 87655 w 1877126"/>
                <a:gd name="connsiteY14" fmla="*/ 1728827 h 2151276"/>
                <a:gd name="connsiteX15" fmla="*/ 207125 w 1877126"/>
                <a:gd name="connsiteY15" fmla="*/ 912947 h 2151276"/>
                <a:gd name="connsiteX16" fmla="*/ 207127 w 1877126"/>
                <a:gd name="connsiteY16" fmla="*/ 912926 h 2151276"/>
                <a:gd name="connsiteX17" fmla="*/ 207125 w 1877126"/>
                <a:gd name="connsiteY17" fmla="*/ 912948 h 2151276"/>
                <a:gd name="connsiteX18" fmla="*/ 187629 w 1877126"/>
                <a:gd name="connsiteY18" fmla="*/ 1074256 h 2151276"/>
                <a:gd name="connsiteX19" fmla="*/ 188803 w 1877126"/>
                <a:gd name="connsiteY19" fmla="*/ 1074256 h 2151276"/>
                <a:gd name="connsiteX20" fmla="*/ 188756 w 1877126"/>
                <a:gd name="connsiteY20" fmla="*/ 1074105 h 2151276"/>
                <a:gd name="connsiteX21" fmla="*/ 938564 w 1877126"/>
                <a:gd name="connsiteY21" fmla="*/ 829960 h 2151276"/>
                <a:gd name="connsiteX22" fmla="*/ 1688372 w 1877126"/>
                <a:gd name="connsiteY22" fmla="*/ 1074105 h 2151276"/>
                <a:gd name="connsiteX23" fmla="*/ 1688325 w 1877126"/>
                <a:gd name="connsiteY23" fmla="*/ 1074256 h 2151276"/>
                <a:gd name="connsiteX24" fmla="*/ 1689497 w 1877126"/>
                <a:gd name="connsiteY24" fmla="*/ 1074256 h 2151276"/>
                <a:gd name="connsiteX25" fmla="*/ 1670001 w 1877126"/>
                <a:gd name="connsiteY25" fmla="*/ 912948 h 2151276"/>
                <a:gd name="connsiteX26" fmla="*/ 1669999 w 1877126"/>
                <a:gd name="connsiteY26" fmla="*/ 912919 h 2151276"/>
                <a:gd name="connsiteX27" fmla="*/ 1670001 w 1877126"/>
                <a:gd name="connsiteY27" fmla="*/ 912947 h 2151276"/>
                <a:gd name="connsiteX28" fmla="*/ 1789472 w 1877126"/>
                <a:gd name="connsiteY28" fmla="*/ 1728827 h 2151276"/>
                <a:gd name="connsiteX29" fmla="*/ 1877126 w 1877126"/>
                <a:gd name="connsiteY29" fmla="*/ 2151276 h 2151276"/>
                <a:gd name="connsiteX0" fmla="*/ 238214 w 1877126"/>
                <a:gd name="connsiteY0" fmla="*/ 97912 h 1742006"/>
                <a:gd name="connsiteX1" fmla="*/ 242944 w 1877126"/>
                <a:gd name="connsiteY1" fmla="*/ 0 h 1742006"/>
                <a:gd name="connsiteX2" fmla="*/ 242072 w 1877126"/>
                <a:gd name="connsiteY2" fmla="*/ 47555 h 1742006"/>
                <a:gd name="connsiteX3" fmla="*/ 238214 w 1877126"/>
                <a:gd name="connsiteY3" fmla="*/ 97912 h 1742006"/>
                <a:gd name="connsiteX4" fmla="*/ 1877126 w 1877126"/>
                <a:gd name="connsiteY4" fmla="*/ 1742006 h 1742006"/>
                <a:gd name="connsiteX5" fmla="*/ 1875772 w 1877126"/>
                <a:gd name="connsiteY5" fmla="*/ 1742006 h 1742006"/>
                <a:gd name="connsiteX6" fmla="*/ 1875824 w 1877126"/>
                <a:gd name="connsiteY6" fmla="*/ 1741850 h 1742006"/>
                <a:gd name="connsiteX7" fmla="*/ 938564 w 1877126"/>
                <a:gd name="connsiteY7" fmla="*/ 1457014 h 1742006"/>
                <a:gd name="connsiteX8" fmla="*/ 1304 w 1877126"/>
                <a:gd name="connsiteY8" fmla="*/ 1741850 h 1742006"/>
                <a:gd name="connsiteX9" fmla="*/ 1356 w 1877126"/>
                <a:gd name="connsiteY9" fmla="*/ 1742006 h 1742006"/>
                <a:gd name="connsiteX10" fmla="*/ 0 w 1877126"/>
                <a:gd name="connsiteY10" fmla="*/ 1742006 h 1742006"/>
                <a:gd name="connsiteX11" fmla="*/ 87655 w 1877126"/>
                <a:gd name="connsiteY11" fmla="*/ 1319557 h 1742006"/>
                <a:gd name="connsiteX12" fmla="*/ 207125 w 1877126"/>
                <a:gd name="connsiteY12" fmla="*/ 503677 h 1742006"/>
                <a:gd name="connsiteX13" fmla="*/ 207127 w 1877126"/>
                <a:gd name="connsiteY13" fmla="*/ 503656 h 1742006"/>
                <a:gd name="connsiteX14" fmla="*/ 207125 w 1877126"/>
                <a:gd name="connsiteY14" fmla="*/ 503678 h 1742006"/>
                <a:gd name="connsiteX15" fmla="*/ 187629 w 1877126"/>
                <a:gd name="connsiteY15" fmla="*/ 664986 h 1742006"/>
                <a:gd name="connsiteX16" fmla="*/ 188803 w 1877126"/>
                <a:gd name="connsiteY16" fmla="*/ 664986 h 1742006"/>
                <a:gd name="connsiteX17" fmla="*/ 188756 w 1877126"/>
                <a:gd name="connsiteY17" fmla="*/ 664835 h 1742006"/>
                <a:gd name="connsiteX18" fmla="*/ 938564 w 1877126"/>
                <a:gd name="connsiteY18" fmla="*/ 420690 h 1742006"/>
                <a:gd name="connsiteX19" fmla="*/ 1688372 w 1877126"/>
                <a:gd name="connsiteY19" fmla="*/ 664835 h 1742006"/>
                <a:gd name="connsiteX20" fmla="*/ 1688325 w 1877126"/>
                <a:gd name="connsiteY20" fmla="*/ 664986 h 1742006"/>
                <a:gd name="connsiteX21" fmla="*/ 1689497 w 1877126"/>
                <a:gd name="connsiteY21" fmla="*/ 664986 h 1742006"/>
                <a:gd name="connsiteX22" fmla="*/ 1670001 w 1877126"/>
                <a:gd name="connsiteY22" fmla="*/ 503678 h 1742006"/>
                <a:gd name="connsiteX23" fmla="*/ 1669999 w 1877126"/>
                <a:gd name="connsiteY23" fmla="*/ 503649 h 1742006"/>
                <a:gd name="connsiteX24" fmla="*/ 1670001 w 1877126"/>
                <a:gd name="connsiteY24" fmla="*/ 503677 h 1742006"/>
                <a:gd name="connsiteX25" fmla="*/ 1789472 w 1877126"/>
                <a:gd name="connsiteY25" fmla="*/ 1319557 h 1742006"/>
                <a:gd name="connsiteX26" fmla="*/ 1877126 w 1877126"/>
                <a:gd name="connsiteY26" fmla="*/ 1742006 h 1742006"/>
                <a:gd name="connsiteX0" fmla="*/ 238214 w 1877126"/>
                <a:gd name="connsiteY0" fmla="*/ 50356 h 1694450"/>
                <a:gd name="connsiteX1" fmla="*/ 242072 w 1877126"/>
                <a:gd name="connsiteY1" fmla="*/ -1 h 1694450"/>
                <a:gd name="connsiteX2" fmla="*/ 238214 w 1877126"/>
                <a:gd name="connsiteY2" fmla="*/ 50356 h 1694450"/>
                <a:gd name="connsiteX3" fmla="*/ 1877126 w 1877126"/>
                <a:gd name="connsiteY3" fmla="*/ 1694450 h 1694450"/>
                <a:gd name="connsiteX4" fmla="*/ 1875772 w 1877126"/>
                <a:gd name="connsiteY4" fmla="*/ 1694450 h 1694450"/>
                <a:gd name="connsiteX5" fmla="*/ 1875824 w 1877126"/>
                <a:gd name="connsiteY5" fmla="*/ 1694294 h 1694450"/>
                <a:gd name="connsiteX6" fmla="*/ 938564 w 1877126"/>
                <a:gd name="connsiteY6" fmla="*/ 1409458 h 1694450"/>
                <a:gd name="connsiteX7" fmla="*/ 1304 w 1877126"/>
                <a:gd name="connsiteY7" fmla="*/ 1694294 h 1694450"/>
                <a:gd name="connsiteX8" fmla="*/ 1356 w 1877126"/>
                <a:gd name="connsiteY8" fmla="*/ 1694450 h 1694450"/>
                <a:gd name="connsiteX9" fmla="*/ 0 w 1877126"/>
                <a:gd name="connsiteY9" fmla="*/ 1694450 h 1694450"/>
                <a:gd name="connsiteX10" fmla="*/ 87655 w 1877126"/>
                <a:gd name="connsiteY10" fmla="*/ 1272001 h 1694450"/>
                <a:gd name="connsiteX11" fmla="*/ 207125 w 1877126"/>
                <a:gd name="connsiteY11" fmla="*/ 456121 h 1694450"/>
                <a:gd name="connsiteX12" fmla="*/ 207127 w 1877126"/>
                <a:gd name="connsiteY12" fmla="*/ 456100 h 1694450"/>
                <a:gd name="connsiteX13" fmla="*/ 207125 w 1877126"/>
                <a:gd name="connsiteY13" fmla="*/ 456122 h 1694450"/>
                <a:gd name="connsiteX14" fmla="*/ 187629 w 1877126"/>
                <a:gd name="connsiteY14" fmla="*/ 617430 h 1694450"/>
                <a:gd name="connsiteX15" fmla="*/ 188803 w 1877126"/>
                <a:gd name="connsiteY15" fmla="*/ 617430 h 1694450"/>
                <a:gd name="connsiteX16" fmla="*/ 188756 w 1877126"/>
                <a:gd name="connsiteY16" fmla="*/ 617279 h 1694450"/>
                <a:gd name="connsiteX17" fmla="*/ 938564 w 1877126"/>
                <a:gd name="connsiteY17" fmla="*/ 373134 h 1694450"/>
                <a:gd name="connsiteX18" fmla="*/ 1688372 w 1877126"/>
                <a:gd name="connsiteY18" fmla="*/ 617279 h 1694450"/>
                <a:gd name="connsiteX19" fmla="*/ 1688325 w 1877126"/>
                <a:gd name="connsiteY19" fmla="*/ 617430 h 1694450"/>
                <a:gd name="connsiteX20" fmla="*/ 1689497 w 1877126"/>
                <a:gd name="connsiteY20" fmla="*/ 617430 h 1694450"/>
                <a:gd name="connsiteX21" fmla="*/ 1670001 w 1877126"/>
                <a:gd name="connsiteY21" fmla="*/ 456122 h 1694450"/>
                <a:gd name="connsiteX22" fmla="*/ 1669999 w 1877126"/>
                <a:gd name="connsiteY22" fmla="*/ 456093 h 1694450"/>
                <a:gd name="connsiteX23" fmla="*/ 1670001 w 1877126"/>
                <a:gd name="connsiteY23" fmla="*/ 456121 h 1694450"/>
                <a:gd name="connsiteX24" fmla="*/ 1789472 w 1877126"/>
                <a:gd name="connsiteY24" fmla="*/ 1272001 h 1694450"/>
                <a:gd name="connsiteX25" fmla="*/ 1877126 w 1877126"/>
                <a:gd name="connsiteY25" fmla="*/ 1694450 h 1694450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207125 w 1877126"/>
                <a:gd name="connsiteY10" fmla="*/ 82988 h 1321316"/>
                <a:gd name="connsiteX11" fmla="*/ 187629 w 1877126"/>
                <a:gd name="connsiteY11" fmla="*/ 244296 h 1321316"/>
                <a:gd name="connsiteX12" fmla="*/ 188803 w 1877126"/>
                <a:gd name="connsiteY12" fmla="*/ 244296 h 1321316"/>
                <a:gd name="connsiteX13" fmla="*/ 188756 w 1877126"/>
                <a:gd name="connsiteY13" fmla="*/ 244145 h 1321316"/>
                <a:gd name="connsiteX14" fmla="*/ 938564 w 1877126"/>
                <a:gd name="connsiteY14" fmla="*/ 0 h 1321316"/>
                <a:gd name="connsiteX15" fmla="*/ 1688372 w 1877126"/>
                <a:gd name="connsiteY15" fmla="*/ 244145 h 1321316"/>
                <a:gd name="connsiteX16" fmla="*/ 1688325 w 1877126"/>
                <a:gd name="connsiteY16" fmla="*/ 244296 h 1321316"/>
                <a:gd name="connsiteX17" fmla="*/ 1689497 w 1877126"/>
                <a:gd name="connsiteY17" fmla="*/ 244296 h 1321316"/>
                <a:gd name="connsiteX18" fmla="*/ 1670001 w 1877126"/>
                <a:gd name="connsiteY18" fmla="*/ 82988 h 1321316"/>
                <a:gd name="connsiteX19" fmla="*/ 1669999 w 1877126"/>
                <a:gd name="connsiteY19" fmla="*/ 82959 h 1321316"/>
                <a:gd name="connsiteX20" fmla="*/ 1670001 w 1877126"/>
                <a:gd name="connsiteY20" fmla="*/ 82987 h 1321316"/>
                <a:gd name="connsiteX21" fmla="*/ 1789472 w 1877126"/>
                <a:gd name="connsiteY21" fmla="*/ 898867 h 1321316"/>
                <a:gd name="connsiteX22" fmla="*/ 1877126 w 1877126"/>
                <a:gd name="connsiteY22" fmla="*/ 1321316 h 1321316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187629 w 1877126"/>
                <a:gd name="connsiteY10" fmla="*/ 244296 h 1321316"/>
                <a:gd name="connsiteX11" fmla="*/ 188803 w 1877126"/>
                <a:gd name="connsiteY11" fmla="*/ 244296 h 1321316"/>
                <a:gd name="connsiteX12" fmla="*/ 188756 w 1877126"/>
                <a:gd name="connsiteY12" fmla="*/ 244145 h 1321316"/>
                <a:gd name="connsiteX13" fmla="*/ 938564 w 1877126"/>
                <a:gd name="connsiteY13" fmla="*/ 0 h 1321316"/>
                <a:gd name="connsiteX14" fmla="*/ 1688372 w 1877126"/>
                <a:gd name="connsiteY14" fmla="*/ 244145 h 1321316"/>
                <a:gd name="connsiteX15" fmla="*/ 1688325 w 1877126"/>
                <a:gd name="connsiteY15" fmla="*/ 244296 h 1321316"/>
                <a:gd name="connsiteX16" fmla="*/ 1689497 w 1877126"/>
                <a:gd name="connsiteY16" fmla="*/ 244296 h 1321316"/>
                <a:gd name="connsiteX17" fmla="*/ 1670001 w 1877126"/>
                <a:gd name="connsiteY17" fmla="*/ 82988 h 1321316"/>
                <a:gd name="connsiteX18" fmla="*/ 1669999 w 1877126"/>
                <a:gd name="connsiteY18" fmla="*/ 82959 h 1321316"/>
                <a:gd name="connsiteX19" fmla="*/ 1670001 w 1877126"/>
                <a:gd name="connsiteY19" fmla="*/ 82987 h 1321316"/>
                <a:gd name="connsiteX20" fmla="*/ 1789472 w 1877126"/>
                <a:gd name="connsiteY20" fmla="*/ 898867 h 1321316"/>
                <a:gd name="connsiteX21" fmla="*/ 1877126 w 1877126"/>
                <a:gd name="connsiteY21" fmla="*/ 1321316 h 13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126" h="1321316">
                  <a:moveTo>
                    <a:pt x="1877126" y="1321316"/>
                  </a:moveTo>
                  <a:lnTo>
                    <a:pt x="1875772" y="1321316"/>
                  </a:lnTo>
                  <a:cubicBezTo>
                    <a:pt x="1875789" y="1321264"/>
                    <a:pt x="1875807" y="1321212"/>
                    <a:pt x="1875824" y="1321160"/>
                  </a:cubicBezTo>
                  <a:cubicBezTo>
                    <a:pt x="1875824" y="1163849"/>
                    <a:pt x="1456198" y="1036324"/>
                    <a:pt x="938564" y="1036324"/>
                  </a:cubicBezTo>
                  <a:cubicBezTo>
                    <a:pt x="420930" y="1036324"/>
                    <a:pt x="1304" y="1163849"/>
                    <a:pt x="1304" y="1321160"/>
                  </a:cubicBezTo>
                  <a:cubicBezTo>
                    <a:pt x="1321" y="1321212"/>
                    <a:pt x="1339" y="1321264"/>
                    <a:pt x="1356" y="1321316"/>
                  </a:cubicBezTo>
                  <a:lnTo>
                    <a:pt x="0" y="1321316"/>
                  </a:lnTo>
                  <a:lnTo>
                    <a:pt x="87655" y="898867"/>
                  </a:lnTo>
                  <a:cubicBezTo>
                    <a:pt x="140370" y="617300"/>
                    <a:pt x="180108" y="344096"/>
                    <a:pt x="207125" y="82987"/>
                  </a:cubicBezTo>
                  <a:cubicBezTo>
                    <a:pt x="207126" y="82980"/>
                    <a:pt x="210376" y="56081"/>
                    <a:pt x="207127" y="82966"/>
                  </a:cubicBezTo>
                  <a:cubicBezTo>
                    <a:pt x="203878" y="109851"/>
                    <a:pt x="190683" y="217408"/>
                    <a:pt x="187629" y="244296"/>
                  </a:cubicBezTo>
                  <a:lnTo>
                    <a:pt x="188803" y="244296"/>
                  </a:lnTo>
                  <a:cubicBezTo>
                    <a:pt x="188787" y="244246"/>
                    <a:pt x="188772" y="244195"/>
                    <a:pt x="188756" y="244145"/>
                  </a:cubicBezTo>
                  <a:cubicBezTo>
                    <a:pt x="188756" y="109307"/>
                    <a:pt x="524456" y="0"/>
                    <a:pt x="938564" y="0"/>
                  </a:cubicBezTo>
                  <a:cubicBezTo>
                    <a:pt x="1352672" y="0"/>
                    <a:pt x="1688372" y="109307"/>
                    <a:pt x="1688372" y="244145"/>
                  </a:cubicBezTo>
                  <a:cubicBezTo>
                    <a:pt x="1688356" y="244195"/>
                    <a:pt x="1688341" y="244246"/>
                    <a:pt x="1688325" y="244296"/>
                  </a:cubicBezTo>
                  <a:lnTo>
                    <a:pt x="1689497" y="244296"/>
                  </a:lnTo>
                  <a:lnTo>
                    <a:pt x="1670001" y="82988"/>
                  </a:lnTo>
                  <a:cubicBezTo>
                    <a:pt x="1670000" y="82978"/>
                    <a:pt x="1670000" y="82969"/>
                    <a:pt x="1669999" y="82959"/>
                  </a:cubicBezTo>
                  <a:cubicBezTo>
                    <a:pt x="1670000" y="82968"/>
                    <a:pt x="1670000" y="82978"/>
                    <a:pt x="1670001" y="82987"/>
                  </a:cubicBezTo>
                  <a:cubicBezTo>
                    <a:pt x="1697018" y="344096"/>
                    <a:pt x="1736756" y="617300"/>
                    <a:pt x="1789472" y="898867"/>
                  </a:cubicBezTo>
                  <a:lnTo>
                    <a:pt x="1877126" y="1321316"/>
                  </a:lnTo>
                  <a:close/>
                </a:path>
              </a:pathLst>
            </a:custGeom>
            <a:solidFill>
              <a:srgbClr val="CB233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B0B8989B-A837-48F0-B6BB-AB2FEA82A5F9}"/>
                </a:ext>
              </a:extLst>
            </p:cNvPr>
            <p:cNvSpPr/>
            <p:nvPr/>
          </p:nvSpPr>
          <p:spPr>
            <a:xfrm rot="10800000">
              <a:off x="1584172" y="4000851"/>
              <a:ext cx="2292782" cy="1007731"/>
            </a:xfrm>
            <a:custGeom>
              <a:avLst/>
              <a:gdLst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78857 w 2466854"/>
                <a:gd name="connsiteY2" fmla="*/ 0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466854 w 2466854"/>
                <a:gd name="connsiteY6" fmla="*/ 1465251 h 1465251"/>
                <a:gd name="connsiteX7" fmla="*/ 2462874 w 2466854"/>
                <a:gd name="connsiteY7" fmla="*/ 1465251 h 1465251"/>
                <a:gd name="connsiteX8" fmla="*/ 2442788 w 2466854"/>
                <a:gd name="connsiteY8" fmla="*/ 1409427 h 1465251"/>
                <a:gd name="connsiteX9" fmla="*/ 1233428 w 2466854"/>
                <a:gd name="connsiteY9" fmla="*/ 1133260 h 1465251"/>
                <a:gd name="connsiteX10" fmla="*/ 24067 w 2466854"/>
                <a:gd name="connsiteY10" fmla="*/ 1409427 h 1465251"/>
                <a:gd name="connsiteX11" fmla="*/ 3982 w 2466854"/>
                <a:gd name="connsiteY11" fmla="*/ 1465251 h 1465251"/>
                <a:gd name="connsiteX12" fmla="*/ 0 w 2466854"/>
                <a:gd name="connsiteY12" fmla="*/ 1465251 h 1465251"/>
                <a:gd name="connsiteX13" fmla="*/ 71409 w 2466854"/>
                <a:gd name="connsiteY13" fmla="*/ 1245406 h 1465251"/>
                <a:gd name="connsiteX14" fmla="*/ 185185 w 2466854"/>
                <a:gd name="connsiteY14" fmla="*/ 848402 h 1465251"/>
                <a:gd name="connsiteX15" fmla="*/ 273560 w 2466854"/>
                <a:gd name="connsiteY15" fmla="*/ 497397 h 1465251"/>
                <a:gd name="connsiteX16" fmla="*/ 311669 w 2466854"/>
                <a:gd name="connsiteY16" fmla="*/ 323812 h 1465251"/>
                <a:gd name="connsiteX17" fmla="*/ 294864 w 2466854"/>
                <a:gd name="connsiteY17" fmla="*/ 404803 h 1465251"/>
                <a:gd name="connsiteX18" fmla="*/ 296220 w 2466854"/>
                <a:gd name="connsiteY18" fmla="*/ 404803 h 1465251"/>
                <a:gd name="connsiteX19" fmla="*/ 296168 w 2466854"/>
                <a:gd name="connsiteY19" fmla="*/ 404647 h 1465251"/>
                <a:gd name="connsiteX20" fmla="*/ 1233428 w 2466854"/>
                <a:gd name="connsiteY20" fmla="*/ 119811 h 1465251"/>
                <a:gd name="connsiteX21" fmla="*/ 2170688 w 2466854"/>
                <a:gd name="connsiteY21" fmla="*/ 404647 h 1465251"/>
                <a:gd name="connsiteX22" fmla="*/ 2170636 w 2466854"/>
                <a:gd name="connsiteY22" fmla="*/ 404803 h 1465251"/>
                <a:gd name="connsiteX23" fmla="*/ 2171990 w 2466854"/>
                <a:gd name="connsiteY23" fmla="*/ 404803 h 1465251"/>
                <a:gd name="connsiteX24" fmla="*/ 2155185 w 2466854"/>
                <a:gd name="connsiteY24" fmla="*/ 323812 h 1465251"/>
                <a:gd name="connsiteX25" fmla="*/ 2193294 w 2466854"/>
                <a:gd name="connsiteY25" fmla="*/ 497397 h 1465251"/>
                <a:gd name="connsiteX26" fmla="*/ 2281669 w 2466854"/>
                <a:gd name="connsiteY26" fmla="*/ 848402 h 1465251"/>
                <a:gd name="connsiteX27" fmla="*/ 2395445 w 2466854"/>
                <a:gd name="connsiteY27" fmla="*/ 1245406 h 1465251"/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68469 w 2466854"/>
                <a:gd name="connsiteY2" fmla="*/ 50067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098385 w 2466854"/>
                <a:gd name="connsiteY6" fmla="*/ 50067 h 1465251"/>
                <a:gd name="connsiteX7" fmla="*/ 2466854 w 2466854"/>
                <a:gd name="connsiteY7" fmla="*/ 1465251 h 1465251"/>
                <a:gd name="connsiteX8" fmla="*/ 2462874 w 2466854"/>
                <a:gd name="connsiteY8" fmla="*/ 1465251 h 1465251"/>
                <a:gd name="connsiteX9" fmla="*/ 2442788 w 2466854"/>
                <a:gd name="connsiteY9" fmla="*/ 1409427 h 1465251"/>
                <a:gd name="connsiteX10" fmla="*/ 1233428 w 2466854"/>
                <a:gd name="connsiteY10" fmla="*/ 1133260 h 1465251"/>
                <a:gd name="connsiteX11" fmla="*/ 24067 w 2466854"/>
                <a:gd name="connsiteY11" fmla="*/ 1409427 h 1465251"/>
                <a:gd name="connsiteX12" fmla="*/ 3982 w 2466854"/>
                <a:gd name="connsiteY12" fmla="*/ 1465251 h 1465251"/>
                <a:gd name="connsiteX13" fmla="*/ 0 w 2466854"/>
                <a:gd name="connsiteY13" fmla="*/ 1465251 h 1465251"/>
                <a:gd name="connsiteX14" fmla="*/ 71409 w 2466854"/>
                <a:gd name="connsiteY14" fmla="*/ 1245406 h 1465251"/>
                <a:gd name="connsiteX15" fmla="*/ 185185 w 2466854"/>
                <a:gd name="connsiteY15" fmla="*/ 848402 h 1465251"/>
                <a:gd name="connsiteX16" fmla="*/ 273560 w 2466854"/>
                <a:gd name="connsiteY16" fmla="*/ 497397 h 1465251"/>
                <a:gd name="connsiteX17" fmla="*/ 311669 w 2466854"/>
                <a:gd name="connsiteY17" fmla="*/ 323812 h 1465251"/>
                <a:gd name="connsiteX18" fmla="*/ 294864 w 2466854"/>
                <a:gd name="connsiteY18" fmla="*/ 404803 h 1465251"/>
                <a:gd name="connsiteX19" fmla="*/ 296220 w 2466854"/>
                <a:gd name="connsiteY19" fmla="*/ 404803 h 1465251"/>
                <a:gd name="connsiteX20" fmla="*/ 296168 w 2466854"/>
                <a:gd name="connsiteY20" fmla="*/ 404647 h 1465251"/>
                <a:gd name="connsiteX21" fmla="*/ 1233428 w 2466854"/>
                <a:gd name="connsiteY21" fmla="*/ 119811 h 1465251"/>
                <a:gd name="connsiteX22" fmla="*/ 2170688 w 2466854"/>
                <a:gd name="connsiteY22" fmla="*/ 404647 h 1465251"/>
                <a:gd name="connsiteX23" fmla="*/ 2170636 w 2466854"/>
                <a:gd name="connsiteY23" fmla="*/ 404803 h 1465251"/>
                <a:gd name="connsiteX24" fmla="*/ 2171990 w 2466854"/>
                <a:gd name="connsiteY24" fmla="*/ 404803 h 1465251"/>
                <a:gd name="connsiteX25" fmla="*/ 2155185 w 2466854"/>
                <a:gd name="connsiteY25" fmla="*/ 323812 h 1465251"/>
                <a:gd name="connsiteX26" fmla="*/ 2193294 w 2466854"/>
                <a:gd name="connsiteY26" fmla="*/ 497397 h 1465251"/>
                <a:gd name="connsiteX27" fmla="*/ 2281669 w 2466854"/>
                <a:gd name="connsiteY27" fmla="*/ 848402 h 1465251"/>
                <a:gd name="connsiteX28" fmla="*/ 2395445 w 2466854"/>
                <a:gd name="connsiteY28" fmla="*/ 1245406 h 1465251"/>
                <a:gd name="connsiteX29" fmla="*/ 2466854 w 2466854"/>
                <a:gd name="connsiteY29" fmla="*/ 1465251 h 1465251"/>
                <a:gd name="connsiteX0" fmla="*/ 2098385 w 2466854"/>
                <a:gd name="connsiteY0" fmla="*/ 50067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098385 w 2466854"/>
                <a:gd name="connsiteY3" fmla="*/ 50067 h 1465251"/>
                <a:gd name="connsiteX4" fmla="*/ 2466854 w 2466854"/>
                <a:gd name="connsiteY4" fmla="*/ 1465251 h 1465251"/>
                <a:gd name="connsiteX5" fmla="*/ 2462874 w 2466854"/>
                <a:gd name="connsiteY5" fmla="*/ 1465251 h 1465251"/>
                <a:gd name="connsiteX6" fmla="*/ 2442788 w 2466854"/>
                <a:gd name="connsiteY6" fmla="*/ 1409427 h 1465251"/>
                <a:gd name="connsiteX7" fmla="*/ 1233428 w 2466854"/>
                <a:gd name="connsiteY7" fmla="*/ 1133260 h 1465251"/>
                <a:gd name="connsiteX8" fmla="*/ 24067 w 2466854"/>
                <a:gd name="connsiteY8" fmla="*/ 1409427 h 1465251"/>
                <a:gd name="connsiteX9" fmla="*/ 3982 w 2466854"/>
                <a:gd name="connsiteY9" fmla="*/ 1465251 h 1465251"/>
                <a:gd name="connsiteX10" fmla="*/ 0 w 2466854"/>
                <a:gd name="connsiteY10" fmla="*/ 1465251 h 1465251"/>
                <a:gd name="connsiteX11" fmla="*/ 71409 w 2466854"/>
                <a:gd name="connsiteY11" fmla="*/ 1245406 h 1465251"/>
                <a:gd name="connsiteX12" fmla="*/ 185185 w 2466854"/>
                <a:gd name="connsiteY12" fmla="*/ 848402 h 1465251"/>
                <a:gd name="connsiteX13" fmla="*/ 273560 w 2466854"/>
                <a:gd name="connsiteY13" fmla="*/ 497397 h 1465251"/>
                <a:gd name="connsiteX14" fmla="*/ 311669 w 2466854"/>
                <a:gd name="connsiteY14" fmla="*/ 323812 h 1465251"/>
                <a:gd name="connsiteX15" fmla="*/ 294864 w 2466854"/>
                <a:gd name="connsiteY15" fmla="*/ 404803 h 1465251"/>
                <a:gd name="connsiteX16" fmla="*/ 296220 w 2466854"/>
                <a:gd name="connsiteY16" fmla="*/ 404803 h 1465251"/>
                <a:gd name="connsiteX17" fmla="*/ 296168 w 2466854"/>
                <a:gd name="connsiteY17" fmla="*/ 404647 h 1465251"/>
                <a:gd name="connsiteX18" fmla="*/ 1233428 w 2466854"/>
                <a:gd name="connsiteY18" fmla="*/ 119811 h 1465251"/>
                <a:gd name="connsiteX19" fmla="*/ 2170688 w 2466854"/>
                <a:gd name="connsiteY19" fmla="*/ 404647 h 1465251"/>
                <a:gd name="connsiteX20" fmla="*/ 2170636 w 2466854"/>
                <a:gd name="connsiteY20" fmla="*/ 404803 h 1465251"/>
                <a:gd name="connsiteX21" fmla="*/ 2171990 w 2466854"/>
                <a:gd name="connsiteY21" fmla="*/ 404803 h 1465251"/>
                <a:gd name="connsiteX22" fmla="*/ 2155185 w 2466854"/>
                <a:gd name="connsiteY22" fmla="*/ 323812 h 1465251"/>
                <a:gd name="connsiteX23" fmla="*/ 2193294 w 2466854"/>
                <a:gd name="connsiteY23" fmla="*/ 497397 h 1465251"/>
                <a:gd name="connsiteX24" fmla="*/ 2281669 w 2466854"/>
                <a:gd name="connsiteY24" fmla="*/ 848402 h 1465251"/>
                <a:gd name="connsiteX25" fmla="*/ 2395445 w 2466854"/>
                <a:gd name="connsiteY25" fmla="*/ 1245406 h 1465251"/>
                <a:gd name="connsiteX26" fmla="*/ 2466854 w 2466854"/>
                <a:gd name="connsiteY26" fmla="*/ 1465251 h 1465251"/>
                <a:gd name="connsiteX0" fmla="*/ 2089010 w 2466854"/>
                <a:gd name="connsiteY0" fmla="*/ 0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466854 w 2466854"/>
                <a:gd name="connsiteY3" fmla="*/ 1465251 h 1465251"/>
                <a:gd name="connsiteX4" fmla="*/ 2462874 w 2466854"/>
                <a:gd name="connsiteY4" fmla="*/ 1465251 h 1465251"/>
                <a:gd name="connsiteX5" fmla="*/ 2442788 w 2466854"/>
                <a:gd name="connsiteY5" fmla="*/ 1409427 h 1465251"/>
                <a:gd name="connsiteX6" fmla="*/ 1233428 w 2466854"/>
                <a:gd name="connsiteY6" fmla="*/ 1133260 h 1465251"/>
                <a:gd name="connsiteX7" fmla="*/ 24067 w 2466854"/>
                <a:gd name="connsiteY7" fmla="*/ 1409427 h 1465251"/>
                <a:gd name="connsiteX8" fmla="*/ 3982 w 2466854"/>
                <a:gd name="connsiteY8" fmla="*/ 1465251 h 1465251"/>
                <a:gd name="connsiteX9" fmla="*/ 0 w 2466854"/>
                <a:gd name="connsiteY9" fmla="*/ 1465251 h 1465251"/>
                <a:gd name="connsiteX10" fmla="*/ 71409 w 2466854"/>
                <a:gd name="connsiteY10" fmla="*/ 1245406 h 1465251"/>
                <a:gd name="connsiteX11" fmla="*/ 185185 w 2466854"/>
                <a:gd name="connsiteY11" fmla="*/ 848402 h 1465251"/>
                <a:gd name="connsiteX12" fmla="*/ 273560 w 2466854"/>
                <a:gd name="connsiteY12" fmla="*/ 497397 h 1465251"/>
                <a:gd name="connsiteX13" fmla="*/ 311669 w 2466854"/>
                <a:gd name="connsiteY13" fmla="*/ 323812 h 1465251"/>
                <a:gd name="connsiteX14" fmla="*/ 294864 w 2466854"/>
                <a:gd name="connsiteY14" fmla="*/ 404803 h 1465251"/>
                <a:gd name="connsiteX15" fmla="*/ 296220 w 2466854"/>
                <a:gd name="connsiteY15" fmla="*/ 404803 h 1465251"/>
                <a:gd name="connsiteX16" fmla="*/ 296168 w 2466854"/>
                <a:gd name="connsiteY16" fmla="*/ 404647 h 1465251"/>
                <a:gd name="connsiteX17" fmla="*/ 1233428 w 2466854"/>
                <a:gd name="connsiteY17" fmla="*/ 119811 h 1465251"/>
                <a:gd name="connsiteX18" fmla="*/ 2170688 w 2466854"/>
                <a:gd name="connsiteY18" fmla="*/ 404647 h 1465251"/>
                <a:gd name="connsiteX19" fmla="*/ 2170636 w 2466854"/>
                <a:gd name="connsiteY19" fmla="*/ 404803 h 1465251"/>
                <a:gd name="connsiteX20" fmla="*/ 2171990 w 2466854"/>
                <a:gd name="connsiteY20" fmla="*/ 404803 h 1465251"/>
                <a:gd name="connsiteX21" fmla="*/ 2155185 w 2466854"/>
                <a:gd name="connsiteY21" fmla="*/ 323812 h 1465251"/>
                <a:gd name="connsiteX22" fmla="*/ 2193294 w 2466854"/>
                <a:gd name="connsiteY22" fmla="*/ 497397 h 1465251"/>
                <a:gd name="connsiteX23" fmla="*/ 2281669 w 2466854"/>
                <a:gd name="connsiteY23" fmla="*/ 848402 h 1465251"/>
                <a:gd name="connsiteX24" fmla="*/ 2395445 w 2466854"/>
                <a:gd name="connsiteY24" fmla="*/ 1245406 h 1465251"/>
                <a:gd name="connsiteX25" fmla="*/ 2466854 w 2466854"/>
                <a:gd name="connsiteY25" fmla="*/ 1465251 h 1465251"/>
                <a:gd name="connsiteX0" fmla="*/ 2466854 w 2466854"/>
                <a:gd name="connsiteY0" fmla="*/ 1345440 h 1345440"/>
                <a:gd name="connsiteX1" fmla="*/ 2462874 w 2466854"/>
                <a:gd name="connsiteY1" fmla="*/ 1345440 h 1345440"/>
                <a:gd name="connsiteX2" fmla="*/ 2442788 w 2466854"/>
                <a:gd name="connsiteY2" fmla="*/ 1289616 h 1345440"/>
                <a:gd name="connsiteX3" fmla="*/ 1233428 w 2466854"/>
                <a:gd name="connsiteY3" fmla="*/ 1013449 h 1345440"/>
                <a:gd name="connsiteX4" fmla="*/ 24067 w 2466854"/>
                <a:gd name="connsiteY4" fmla="*/ 1289616 h 1345440"/>
                <a:gd name="connsiteX5" fmla="*/ 3982 w 2466854"/>
                <a:gd name="connsiteY5" fmla="*/ 1345440 h 1345440"/>
                <a:gd name="connsiteX6" fmla="*/ 0 w 2466854"/>
                <a:gd name="connsiteY6" fmla="*/ 1345440 h 1345440"/>
                <a:gd name="connsiteX7" fmla="*/ 71409 w 2466854"/>
                <a:gd name="connsiteY7" fmla="*/ 1125595 h 1345440"/>
                <a:gd name="connsiteX8" fmla="*/ 185185 w 2466854"/>
                <a:gd name="connsiteY8" fmla="*/ 728591 h 1345440"/>
                <a:gd name="connsiteX9" fmla="*/ 273560 w 2466854"/>
                <a:gd name="connsiteY9" fmla="*/ 377586 h 1345440"/>
                <a:gd name="connsiteX10" fmla="*/ 311669 w 2466854"/>
                <a:gd name="connsiteY10" fmla="*/ 204001 h 1345440"/>
                <a:gd name="connsiteX11" fmla="*/ 294864 w 2466854"/>
                <a:gd name="connsiteY11" fmla="*/ 284992 h 1345440"/>
                <a:gd name="connsiteX12" fmla="*/ 296220 w 2466854"/>
                <a:gd name="connsiteY12" fmla="*/ 284992 h 1345440"/>
                <a:gd name="connsiteX13" fmla="*/ 296168 w 2466854"/>
                <a:gd name="connsiteY13" fmla="*/ 284836 h 1345440"/>
                <a:gd name="connsiteX14" fmla="*/ 1233428 w 2466854"/>
                <a:gd name="connsiteY14" fmla="*/ 0 h 1345440"/>
                <a:gd name="connsiteX15" fmla="*/ 2170688 w 2466854"/>
                <a:gd name="connsiteY15" fmla="*/ 284836 h 1345440"/>
                <a:gd name="connsiteX16" fmla="*/ 2170636 w 2466854"/>
                <a:gd name="connsiteY16" fmla="*/ 284992 h 1345440"/>
                <a:gd name="connsiteX17" fmla="*/ 2171990 w 2466854"/>
                <a:gd name="connsiteY17" fmla="*/ 284992 h 1345440"/>
                <a:gd name="connsiteX18" fmla="*/ 2155185 w 2466854"/>
                <a:gd name="connsiteY18" fmla="*/ 204001 h 1345440"/>
                <a:gd name="connsiteX19" fmla="*/ 2193294 w 2466854"/>
                <a:gd name="connsiteY19" fmla="*/ 377586 h 1345440"/>
                <a:gd name="connsiteX20" fmla="*/ 2281669 w 2466854"/>
                <a:gd name="connsiteY20" fmla="*/ 728591 h 1345440"/>
                <a:gd name="connsiteX21" fmla="*/ 2395445 w 2466854"/>
                <a:gd name="connsiteY21" fmla="*/ 1125595 h 1345440"/>
                <a:gd name="connsiteX22" fmla="*/ 2466854 w 2466854"/>
                <a:gd name="connsiteY22" fmla="*/ 1345440 h 1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6854" h="1345440">
                  <a:moveTo>
                    <a:pt x="2466854" y="1345440"/>
                  </a:moveTo>
                  <a:lnTo>
                    <a:pt x="2462874" y="1345440"/>
                  </a:lnTo>
                  <a:lnTo>
                    <a:pt x="2442788" y="1289616"/>
                  </a:lnTo>
                  <a:cubicBezTo>
                    <a:pt x="2327681" y="1132007"/>
                    <a:pt x="1829970" y="1013449"/>
                    <a:pt x="1233428" y="1013449"/>
                  </a:cubicBezTo>
                  <a:cubicBezTo>
                    <a:pt x="636886" y="1013449"/>
                    <a:pt x="139174" y="1132007"/>
                    <a:pt x="24067" y="1289616"/>
                  </a:cubicBezTo>
                  <a:lnTo>
                    <a:pt x="3982" y="1345440"/>
                  </a:lnTo>
                  <a:lnTo>
                    <a:pt x="0" y="1345440"/>
                  </a:lnTo>
                  <a:lnTo>
                    <a:pt x="71409" y="1125595"/>
                  </a:lnTo>
                  <a:cubicBezTo>
                    <a:pt x="111113" y="995678"/>
                    <a:pt x="149105" y="863245"/>
                    <a:pt x="185185" y="728591"/>
                  </a:cubicBezTo>
                  <a:cubicBezTo>
                    <a:pt x="216755" y="610769"/>
                    <a:pt x="246208" y="493688"/>
                    <a:pt x="273560" y="377586"/>
                  </a:cubicBezTo>
                  <a:lnTo>
                    <a:pt x="311669" y="204001"/>
                  </a:lnTo>
                  <a:lnTo>
                    <a:pt x="294864" y="284992"/>
                  </a:lnTo>
                  <a:lnTo>
                    <a:pt x="296220" y="284992"/>
                  </a:lnTo>
                  <a:cubicBezTo>
                    <a:pt x="296203" y="284940"/>
                    <a:pt x="296185" y="284888"/>
                    <a:pt x="296168" y="284836"/>
                  </a:cubicBezTo>
                  <a:cubicBezTo>
                    <a:pt x="296168" y="127525"/>
                    <a:pt x="715794" y="0"/>
                    <a:pt x="1233428" y="0"/>
                  </a:cubicBezTo>
                  <a:cubicBezTo>
                    <a:pt x="1751062" y="0"/>
                    <a:pt x="2170688" y="127525"/>
                    <a:pt x="2170688" y="284836"/>
                  </a:cubicBezTo>
                  <a:cubicBezTo>
                    <a:pt x="2170671" y="284888"/>
                    <a:pt x="2170653" y="284940"/>
                    <a:pt x="2170636" y="284992"/>
                  </a:cubicBezTo>
                  <a:lnTo>
                    <a:pt x="2171990" y="284992"/>
                  </a:lnTo>
                  <a:lnTo>
                    <a:pt x="2155185" y="204001"/>
                  </a:lnTo>
                  <a:lnTo>
                    <a:pt x="2193294" y="377586"/>
                  </a:lnTo>
                  <a:cubicBezTo>
                    <a:pt x="2220646" y="493688"/>
                    <a:pt x="2250099" y="610769"/>
                    <a:pt x="2281669" y="728591"/>
                  </a:cubicBezTo>
                  <a:cubicBezTo>
                    <a:pt x="2317749" y="863245"/>
                    <a:pt x="2355741" y="995678"/>
                    <a:pt x="2395445" y="1125595"/>
                  </a:cubicBezTo>
                  <a:lnTo>
                    <a:pt x="2466854" y="1345440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DAAF61FF-E298-4B76-8792-C52DC1FB3F6E}"/>
                </a:ext>
              </a:extLst>
            </p:cNvPr>
            <p:cNvSpPr/>
            <p:nvPr/>
          </p:nvSpPr>
          <p:spPr>
            <a:xfrm rot="10800000">
              <a:off x="1188756" y="3185763"/>
              <a:ext cx="3083613" cy="1067053"/>
            </a:xfrm>
            <a:custGeom>
              <a:avLst/>
              <a:gdLst>
                <a:gd name="connsiteX0" fmla="*/ 3317727 w 3317727"/>
                <a:gd name="connsiteY0" fmla="*/ 1424642 h 1424642"/>
                <a:gd name="connsiteX1" fmla="*/ 3313856 w 3317727"/>
                <a:gd name="connsiteY1" fmla="*/ 1424642 h 1424642"/>
                <a:gd name="connsiteX2" fmla="*/ 3280303 w 3317727"/>
                <a:gd name="connsiteY2" fmla="*/ 1351086 h 1424642"/>
                <a:gd name="connsiteX3" fmla="*/ 1658864 w 3317727"/>
                <a:gd name="connsiteY3" fmla="*/ 1059040 h 1424642"/>
                <a:gd name="connsiteX4" fmla="*/ 37425 w 3317727"/>
                <a:gd name="connsiteY4" fmla="*/ 1351086 h 1424642"/>
                <a:gd name="connsiteX5" fmla="*/ 3872 w 3317727"/>
                <a:gd name="connsiteY5" fmla="*/ 1424642 h 1424642"/>
                <a:gd name="connsiteX6" fmla="*/ 0 w 3317727"/>
                <a:gd name="connsiteY6" fmla="*/ 1424642 h 1424642"/>
                <a:gd name="connsiteX7" fmla="*/ 62339 w 3317727"/>
                <a:gd name="connsiteY7" fmla="*/ 1288892 h 1424642"/>
                <a:gd name="connsiteX8" fmla="*/ 372798 w 3317727"/>
                <a:gd name="connsiteY8" fmla="*/ 494048 h 1424642"/>
                <a:gd name="connsiteX9" fmla="*/ 425436 w 3317727"/>
                <a:gd name="connsiteY9" fmla="*/ 331991 h 1424642"/>
                <a:gd name="connsiteX10" fmla="*/ 429418 w 3317727"/>
                <a:gd name="connsiteY10" fmla="*/ 331991 h 1424642"/>
                <a:gd name="connsiteX11" fmla="*/ 449503 w 3317727"/>
                <a:gd name="connsiteY11" fmla="*/ 276167 h 1424642"/>
                <a:gd name="connsiteX12" fmla="*/ 1658864 w 3317727"/>
                <a:gd name="connsiteY12" fmla="*/ 0 h 1424642"/>
                <a:gd name="connsiteX13" fmla="*/ 2868224 w 3317727"/>
                <a:gd name="connsiteY13" fmla="*/ 276167 h 1424642"/>
                <a:gd name="connsiteX14" fmla="*/ 2888310 w 3317727"/>
                <a:gd name="connsiteY14" fmla="*/ 331991 h 1424642"/>
                <a:gd name="connsiteX15" fmla="*/ 2892290 w 3317727"/>
                <a:gd name="connsiteY15" fmla="*/ 331991 h 1424642"/>
                <a:gd name="connsiteX16" fmla="*/ 2944928 w 3317727"/>
                <a:gd name="connsiteY16" fmla="*/ 494048 h 1424642"/>
                <a:gd name="connsiteX17" fmla="*/ 3255388 w 3317727"/>
                <a:gd name="connsiteY17" fmla="*/ 1288892 h 142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7727" h="1424642">
                  <a:moveTo>
                    <a:pt x="3317727" y="1424642"/>
                  </a:moveTo>
                  <a:lnTo>
                    <a:pt x="3313856" y="1424642"/>
                  </a:lnTo>
                  <a:lnTo>
                    <a:pt x="3280303" y="1351086"/>
                  </a:lnTo>
                  <a:cubicBezTo>
                    <a:pt x="3125974" y="1184416"/>
                    <a:pt x="2458672" y="1059040"/>
                    <a:pt x="1658864" y="1059040"/>
                  </a:cubicBezTo>
                  <a:cubicBezTo>
                    <a:pt x="859055" y="1059040"/>
                    <a:pt x="191753" y="1184416"/>
                    <a:pt x="37425" y="1351086"/>
                  </a:cubicBezTo>
                  <a:lnTo>
                    <a:pt x="3872" y="1424642"/>
                  </a:lnTo>
                  <a:lnTo>
                    <a:pt x="0" y="1424642"/>
                  </a:lnTo>
                  <a:lnTo>
                    <a:pt x="62339" y="1288892"/>
                  </a:lnTo>
                  <a:cubicBezTo>
                    <a:pt x="171966" y="1040442"/>
                    <a:pt x="276210" y="774367"/>
                    <a:pt x="372798" y="494048"/>
                  </a:cubicBezTo>
                  <a:lnTo>
                    <a:pt x="425436" y="331991"/>
                  </a:lnTo>
                  <a:lnTo>
                    <a:pt x="429418" y="331991"/>
                  </a:lnTo>
                  <a:lnTo>
                    <a:pt x="449503" y="276167"/>
                  </a:lnTo>
                  <a:cubicBezTo>
                    <a:pt x="564610" y="118558"/>
                    <a:pt x="1062322" y="0"/>
                    <a:pt x="1658864" y="0"/>
                  </a:cubicBezTo>
                  <a:cubicBezTo>
                    <a:pt x="2255406" y="0"/>
                    <a:pt x="2753117" y="118558"/>
                    <a:pt x="2868224" y="276167"/>
                  </a:cubicBezTo>
                  <a:lnTo>
                    <a:pt x="2888310" y="331991"/>
                  </a:lnTo>
                  <a:lnTo>
                    <a:pt x="2892290" y="331991"/>
                  </a:lnTo>
                  <a:lnTo>
                    <a:pt x="2944928" y="494048"/>
                  </a:lnTo>
                  <a:cubicBezTo>
                    <a:pt x="3041516" y="774367"/>
                    <a:pt x="3145761" y="1040442"/>
                    <a:pt x="3255388" y="1288892"/>
                  </a:cubicBez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id="{A4B834EF-B54F-4A7A-9DCB-C3634C448D28}"/>
                </a:ext>
              </a:extLst>
            </p:cNvPr>
            <p:cNvSpPr/>
            <p:nvPr/>
          </p:nvSpPr>
          <p:spPr>
            <a:xfrm rot="10800000">
              <a:off x="681665" y="2459863"/>
              <a:ext cx="4102125" cy="1009876"/>
            </a:xfrm>
            <a:custGeom>
              <a:avLst/>
              <a:gdLst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63734 w 4413566"/>
                <a:gd name="connsiteY2" fmla="*/ 0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0 w 4413566"/>
                <a:gd name="connsiteY6" fmla="*/ 1455510 h 1455510"/>
                <a:gd name="connsiteX7" fmla="*/ 27790 w 4413566"/>
                <a:gd name="connsiteY7" fmla="*/ 1416784 h 1455510"/>
                <a:gd name="connsiteX8" fmla="*/ 498921 w 4413566"/>
                <a:gd name="connsiteY8" fmla="*/ 579507 h 1455510"/>
                <a:gd name="connsiteX9" fmla="*/ 626561 w 4413566"/>
                <a:gd name="connsiteY9" fmla="*/ 297814 h 1455510"/>
                <a:gd name="connsiteX10" fmla="*/ 610259 w 4413566"/>
                <a:gd name="connsiteY10" fmla="*/ 337058 h 1455510"/>
                <a:gd name="connsiteX11" fmla="*/ 547920 w 4413566"/>
                <a:gd name="connsiteY11" fmla="*/ 472808 h 1455510"/>
                <a:gd name="connsiteX12" fmla="*/ 551792 w 4413566"/>
                <a:gd name="connsiteY12" fmla="*/ 472808 h 1455510"/>
                <a:gd name="connsiteX13" fmla="*/ 585345 w 4413566"/>
                <a:gd name="connsiteY13" fmla="*/ 399252 h 1455510"/>
                <a:gd name="connsiteX14" fmla="*/ 2206784 w 4413566"/>
                <a:gd name="connsiteY14" fmla="*/ 107206 h 1455510"/>
                <a:gd name="connsiteX15" fmla="*/ 3828223 w 4413566"/>
                <a:gd name="connsiteY15" fmla="*/ 399252 h 1455510"/>
                <a:gd name="connsiteX16" fmla="*/ 3861776 w 4413566"/>
                <a:gd name="connsiteY16" fmla="*/ 472808 h 1455510"/>
                <a:gd name="connsiteX17" fmla="*/ 3865647 w 4413566"/>
                <a:gd name="connsiteY17" fmla="*/ 472808 h 1455510"/>
                <a:gd name="connsiteX18" fmla="*/ 3803308 w 4413566"/>
                <a:gd name="connsiteY18" fmla="*/ 337058 h 1455510"/>
                <a:gd name="connsiteX19" fmla="*/ 3787016 w 4413566"/>
                <a:gd name="connsiteY19" fmla="*/ 297836 h 1455510"/>
                <a:gd name="connsiteX20" fmla="*/ 3914645 w 4413566"/>
                <a:gd name="connsiteY20" fmla="*/ 579507 h 1455510"/>
                <a:gd name="connsiteX21" fmla="*/ 4385777 w 4413566"/>
                <a:gd name="connsiteY21" fmla="*/ 1416784 h 1455510"/>
                <a:gd name="connsiteX22" fmla="*/ 4413566 w 4413566"/>
                <a:gd name="connsiteY22" fmla="*/ 1455508 h 1455510"/>
                <a:gd name="connsiteX23" fmla="*/ 4372544 w 4413566"/>
                <a:gd name="connsiteY23" fmla="*/ 1426917 h 1455510"/>
                <a:gd name="connsiteX24" fmla="*/ 2206784 w 4413566"/>
                <a:gd name="connsiteY24" fmla="*/ 1141368 h 1455510"/>
                <a:gd name="connsiteX25" fmla="*/ 41024 w 4413566"/>
                <a:gd name="connsiteY25" fmla="*/ 1426917 h 1455510"/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85105 w 4413566"/>
                <a:gd name="connsiteY2" fmla="*/ 52497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728457 w 4413566"/>
                <a:gd name="connsiteY6" fmla="*/ 52508 h 1455510"/>
                <a:gd name="connsiteX7" fmla="*/ 0 w 4413566"/>
                <a:gd name="connsiteY7" fmla="*/ 1455510 h 1455510"/>
                <a:gd name="connsiteX8" fmla="*/ 27790 w 4413566"/>
                <a:gd name="connsiteY8" fmla="*/ 1416784 h 1455510"/>
                <a:gd name="connsiteX9" fmla="*/ 498921 w 4413566"/>
                <a:gd name="connsiteY9" fmla="*/ 579507 h 1455510"/>
                <a:gd name="connsiteX10" fmla="*/ 626561 w 4413566"/>
                <a:gd name="connsiteY10" fmla="*/ 297814 h 1455510"/>
                <a:gd name="connsiteX11" fmla="*/ 610259 w 4413566"/>
                <a:gd name="connsiteY11" fmla="*/ 337058 h 1455510"/>
                <a:gd name="connsiteX12" fmla="*/ 547920 w 4413566"/>
                <a:gd name="connsiteY12" fmla="*/ 472808 h 1455510"/>
                <a:gd name="connsiteX13" fmla="*/ 551792 w 4413566"/>
                <a:gd name="connsiteY13" fmla="*/ 472808 h 1455510"/>
                <a:gd name="connsiteX14" fmla="*/ 585345 w 4413566"/>
                <a:gd name="connsiteY14" fmla="*/ 399252 h 1455510"/>
                <a:gd name="connsiteX15" fmla="*/ 2206784 w 4413566"/>
                <a:gd name="connsiteY15" fmla="*/ 107206 h 1455510"/>
                <a:gd name="connsiteX16" fmla="*/ 3828223 w 4413566"/>
                <a:gd name="connsiteY16" fmla="*/ 399252 h 1455510"/>
                <a:gd name="connsiteX17" fmla="*/ 3861776 w 4413566"/>
                <a:gd name="connsiteY17" fmla="*/ 472808 h 1455510"/>
                <a:gd name="connsiteX18" fmla="*/ 3865647 w 4413566"/>
                <a:gd name="connsiteY18" fmla="*/ 472808 h 1455510"/>
                <a:gd name="connsiteX19" fmla="*/ 3803308 w 4413566"/>
                <a:gd name="connsiteY19" fmla="*/ 337058 h 1455510"/>
                <a:gd name="connsiteX20" fmla="*/ 3787016 w 4413566"/>
                <a:gd name="connsiteY20" fmla="*/ 297836 h 1455510"/>
                <a:gd name="connsiteX21" fmla="*/ 3914645 w 4413566"/>
                <a:gd name="connsiteY21" fmla="*/ 579507 h 1455510"/>
                <a:gd name="connsiteX22" fmla="*/ 4385777 w 4413566"/>
                <a:gd name="connsiteY22" fmla="*/ 1416784 h 1455510"/>
                <a:gd name="connsiteX23" fmla="*/ 4413566 w 4413566"/>
                <a:gd name="connsiteY23" fmla="*/ 1455508 h 1455510"/>
                <a:gd name="connsiteX24" fmla="*/ 4372544 w 4413566"/>
                <a:gd name="connsiteY24" fmla="*/ 1426917 h 1455510"/>
                <a:gd name="connsiteX25" fmla="*/ 2206784 w 4413566"/>
                <a:gd name="connsiteY25" fmla="*/ 1141368 h 1455510"/>
                <a:gd name="connsiteX26" fmla="*/ 41024 w 4413566"/>
                <a:gd name="connsiteY26" fmla="*/ 1426917 h 1455510"/>
                <a:gd name="connsiteX27" fmla="*/ 0 w 4413566"/>
                <a:gd name="connsiteY27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50268 w 4413566"/>
                <a:gd name="connsiteY2" fmla="*/ 0 h 1455510"/>
                <a:gd name="connsiteX3" fmla="*/ 728457 w 4413566"/>
                <a:gd name="connsiteY3" fmla="*/ 52508 h 1455510"/>
                <a:gd name="connsiteX4" fmla="*/ 0 w 4413566"/>
                <a:gd name="connsiteY4" fmla="*/ 1455510 h 1455510"/>
                <a:gd name="connsiteX5" fmla="*/ 27790 w 4413566"/>
                <a:gd name="connsiteY5" fmla="*/ 1416784 h 1455510"/>
                <a:gd name="connsiteX6" fmla="*/ 498921 w 4413566"/>
                <a:gd name="connsiteY6" fmla="*/ 579507 h 1455510"/>
                <a:gd name="connsiteX7" fmla="*/ 626561 w 4413566"/>
                <a:gd name="connsiteY7" fmla="*/ 297814 h 1455510"/>
                <a:gd name="connsiteX8" fmla="*/ 610259 w 4413566"/>
                <a:gd name="connsiteY8" fmla="*/ 337058 h 1455510"/>
                <a:gd name="connsiteX9" fmla="*/ 547920 w 4413566"/>
                <a:gd name="connsiteY9" fmla="*/ 472808 h 1455510"/>
                <a:gd name="connsiteX10" fmla="*/ 551792 w 4413566"/>
                <a:gd name="connsiteY10" fmla="*/ 472808 h 1455510"/>
                <a:gd name="connsiteX11" fmla="*/ 585345 w 4413566"/>
                <a:gd name="connsiteY11" fmla="*/ 399252 h 1455510"/>
                <a:gd name="connsiteX12" fmla="*/ 2206784 w 4413566"/>
                <a:gd name="connsiteY12" fmla="*/ 107206 h 1455510"/>
                <a:gd name="connsiteX13" fmla="*/ 3828223 w 4413566"/>
                <a:gd name="connsiteY13" fmla="*/ 399252 h 1455510"/>
                <a:gd name="connsiteX14" fmla="*/ 3861776 w 4413566"/>
                <a:gd name="connsiteY14" fmla="*/ 472808 h 1455510"/>
                <a:gd name="connsiteX15" fmla="*/ 3865647 w 4413566"/>
                <a:gd name="connsiteY15" fmla="*/ 472808 h 1455510"/>
                <a:gd name="connsiteX16" fmla="*/ 3803308 w 4413566"/>
                <a:gd name="connsiteY16" fmla="*/ 337058 h 1455510"/>
                <a:gd name="connsiteX17" fmla="*/ 3787016 w 4413566"/>
                <a:gd name="connsiteY17" fmla="*/ 297836 h 1455510"/>
                <a:gd name="connsiteX18" fmla="*/ 3914645 w 4413566"/>
                <a:gd name="connsiteY18" fmla="*/ 579507 h 1455510"/>
                <a:gd name="connsiteX19" fmla="*/ 4385777 w 4413566"/>
                <a:gd name="connsiteY19" fmla="*/ 1416784 h 1455510"/>
                <a:gd name="connsiteX20" fmla="*/ 4413566 w 4413566"/>
                <a:gd name="connsiteY20" fmla="*/ 1455508 h 1455510"/>
                <a:gd name="connsiteX21" fmla="*/ 4372544 w 4413566"/>
                <a:gd name="connsiteY21" fmla="*/ 1426917 h 1455510"/>
                <a:gd name="connsiteX22" fmla="*/ 2206784 w 4413566"/>
                <a:gd name="connsiteY22" fmla="*/ 1141368 h 1455510"/>
                <a:gd name="connsiteX23" fmla="*/ 41024 w 4413566"/>
                <a:gd name="connsiteY23" fmla="*/ 1426917 h 1455510"/>
                <a:gd name="connsiteX24" fmla="*/ 0 w 4413566"/>
                <a:gd name="connsiteY24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28457 w 4413566"/>
                <a:gd name="connsiteY2" fmla="*/ 52508 h 1455510"/>
                <a:gd name="connsiteX3" fmla="*/ 0 w 4413566"/>
                <a:gd name="connsiteY3" fmla="*/ 1455510 h 1455510"/>
                <a:gd name="connsiteX4" fmla="*/ 27790 w 4413566"/>
                <a:gd name="connsiteY4" fmla="*/ 1416784 h 1455510"/>
                <a:gd name="connsiteX5" fmla="*/ 498921 w 4413566"/>
                <a:gd name="connsiteY5" fmla="*/ 579507 h 1455510"/>
                <a:gd name="connsiteX6" fmla="*/ 626561 w 4413566"/>
                <a:gd name="connsiteY6" fmla="*/ 297814 h 1455510"/>
                <a:gd name="connsiteX7" fmla="*/ 610259 w 4413566"/>
                <a:gd name="connsiteY7" fmla="*/ 337058 h 1455510"/>
                <a:gd name="connsiteX8" fmla="*/ 547920 w 4413566"/>
                <a:gd name="connsiteY8" fmla="*/ 472808 h 1455510"/>
                <a:gd name="connsiteX9" fmla="*/ 551792 w 4413566"/>
                <a:gd name="connsiteY9" fmla="*/ 472808 h 1455510"/>
                <a:gd name="connsiteX10" fmla="*/ 585345 w 4413566"/>
                <a:gd name="connsiteY10" fmla="*/ 399252 h 1455510"/>
                <a:gd name="connsiteX11" fmla="*/ 2206784 w 4413566"/>
                <a:gd name="connsiteY11" fmla="*/ 107206 h 1455510"/>
                <a:gd name="connsiteX12" fmla="*/ 3828223 w 4413566"/>
                <a:gd name="connsiteY12" fmla="*/ 399252 h 1455510"/>
                <a:gd name="connsiteX13" fmla="*/ 3861776 w 4413566"/>
                <a:gd name="connsiteY13" fmla="*/ 472808 h 1455510"/>
                <a:gd name="connsiteX14" fmla="*/ 3865647 w 4413566"/>
                <a:gd name="connsiteY14" fmla="*/ 472808 h 1455510"/>
                <a:gd name="connsiteX15" fmla="*/ 3803308 w 4413566"/>
                <a:gd name="connsiteY15" fmla="*/ 337058 h 1455510"/>
                <a:gd name="connsiteX16" fmla="*/ 3787016 w 4413566"/>
                <a:gd name="connsiteY16" fmla="*/ 297836 h 1455510"/>
                <a:gd name="connsiteX17" fmla="*/ 3914645 w 4413566"/>
                <a:gd name="connsiteY17" fmla="*/ 579507 h 1455510"/>
                <a:gd name="connsiteX18" fmla="*/ 4385777 w 4413566"/>
                <a:gd name="connsiteY18" fmla="*/ 1416784 h 1455510"/>
                <a:gd name="connsiteX19" fmla="*/ 4413566 w 4413566"/>
                <a:gd name="connsiteY19" fmla="*/ 1455508 h 1455510"/>
                <a:gd name="connsiteX20" fmla="*/ 4372544 w 4413566"/>
                <a:gd name="connsiteY20" fmla="*/ 1426917 h 1455510"/>
                <a:gd name="connsiteX21" fmla="*/ 2206784 w 4413566"/>
                <a:gd name="connsiteY21" fmla="*/ 1141368 h 1455510"/>
                <a:gd name="connsiteX22" fmla="*/ 41024 w 4413566"/>
                <a:gd name="connsiteY22" fmla="*/ 1426917 h 1455510"/>
                <a:gd name="connsiteX23" fmla="*/ 0 w 4413566"/>
                <a:gd name="connsiteY23" fmla="*/ 1455510 h 1455510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26561 w 4413566"/>
                <a:gd name="connsiteY3" fmla="*/ 190608 h 1348304"/>
                <a:gd name="connsiteX4" fmla="*/ 610259 w 4413566"/>
                <a:gd name="connsiteY4" fmla="*/ 229852 h 1348304"/>
                <a:gd name="connsiteX5" fmla="*/ 547920 w 4413566"/>
                <a:gd name="connsiteY5" fmla="*/ 365602 h 1348304"/>
                <a:gd name="connsiteX6" fmla="*/ 551792 w 4413566"/>
                <a:gd name="connsiteY6" fmla="*/ 365602 h 1348304"/>
                <a:gd name="connsiteX7" fmla="*/ 585345 w 4413566"/>
                <a:gd name="connsiteY7" fmla="*/ 292046 h 1348304"/>
                <a:gd name="connsiteX8" fmla="*/ 2206784 w 4413566"/>
                <a:gd name="connsiteY8" fmla="*/ 0 h 1348304"/>
                <a:gd name="connsiteX9" fmla="*/ 3828223 w 4413566"/>
                <a:gd name="connsiteY9" fmla="*/ 292046 h 1348304"/>
                <a:gd name="connsiteX10" fmla="*/ 3861776 w 4413566"/>
                <a:gd name="connsiteY10" fmla="*/ 365602 h 1348304"/>
                <a:gd name="connsiteX11" fmla="*/ 3865647 w 4413566"/>
                <a:gd name="connsiteY11" fmla="*/ 365602 h 1348304"/>
                <a:gd name="connsiteX12" fmla="*/ 3803308 w 4413566"/>
                <a:gd name="connsiteY12" fmla="*/ 229852 h 1348304"/>
                <a:gd name="connsiteX13" fmla="*/ 3787016 w 4413566"/>
                <a:gd name="connsiteY13" fmla="*/ 190630 h 1348304"/>
                <a:gd name="connsiteX14" fmla="*/ 3914645 w 4413566"/>
                <a:gd name="connsiteY14" fmla="*/ 472301 h 1348304"/>
                <a:gd name="connsiteX15" fmla="*/ 4385777 w 4413566"/>
                <a:gd name="connsiteY15" fmla="*/ 1309578 h 1348304"/>
                <a:gd name="connsiteX16" fmla="*/ 4413566 w 4413566"/>
                <a:gd name="connsiteY16" fmla="*/ 1348302 h 1348304"/>
                <a:gd name="connsiteX17" fmla="*/ 4372544 w 4413566"/>
                <a:gd name="connsiteY17" fmla="*/ 1319711 h 1348304"/>
                <a:gd name="connsiteX18" fmla="*/ 2206784 w 4413566"/>
                <a:gd name="connsiteY18" fmla="*/ 1034162 h 1348304"/>
                <a:gd name="connsiteX19" fmla="*/ 41024 w 4413566"/>
                <a:gd name="connsiteY19" fmla="*/ 1319711 h 1348304"/>
                <a:gd name="connsiteX20" fmla="*/ 0 w 4413566"/>
                <a:gd name="connsiteY20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10259 w 4413566"/>
                <a:gd name="connsiteY3" fmla="*/ 229852 h 1348304"/>
                <a:gd name="connsiteX4" fmla="*/ 547920 w 4413566"/>
                <a:gd name="connsiteY4" fmla="*/ 365602 h 1348304"/>
                <a:gd name="connsiteX5" fmla="*/ 551792 w 4413566"/>
                <a:gd name="connsiteY5" fmla="*/ 365602 h 1348304"/>
                <a:gd name="connsiteX6" fmla="*/ 585345 w 4413566"/>
                <a:gd name="connsiteY6" fmla="*/ 292046 h 1348304"/>
                <a:gd name="connsiteX7" fmla="*/ 2206784 w 4413566"/>
                <a:gd name="connsiteY7" fmla="*/ 0 h 1348304"/>
                <a:gd name="connsiteX8" fmla="*/ 3828223 w 4413566"/>
                <a:gd name="connsiteY8" fmla="*/ 292046 h 1348304"/>
                <a:gd name="connsiteX9" fmla="*/ 3861776 w 4413566"/>
                <a:gd name="connsiteY9" fmla="*/ 365602 h 1348304"/>
                <a:gd name="connsiteX10" fmla="*/ 3865647 w 4413566"/>
                <a:gd name="connsiteY10" fmla="*/ 365602 h 1348304"/>
                <a:gd name="connsiteX11" fmla="*/ 3803308 w 4413566"/>
                <a:gd name="connsiteY11" fmla="*/ 229852 h 1348304"/>
                <a:gd name="connsiteX12" fmla="*/ 3787016 w 4413566"/>
                <a:gd name="connsiteY12" fmla="*/ 190630 h 1348304"/>
                <a:gd name="connsiteX13" fmla="*/ 3914645 w 4413566"/>
                <a:gd name="connsiteY13" fmla="*/ 472301 h 1348304"/>
                <a:gd name="connsiteX14" fmla="*/ 4385777 w 4413566"/>
                <a:gd name="connsiteY14" fmla="*/ 1309578 h 1348304"/>
                <a:gd name="connsiteX15" fmla="*/ 4413566 w 4413566"/>
                <a:gd name="connsiteY15" fmla="*/ 1348302 h 1348304"/>
                <a:gd name="connsiteX16" fmla="*/ 4372544 w 4413566"/>
                <a:gd name="connsiteY16" fmla="*/ 1319711 h 1348304"/>
                <a:gd name="connsiteX17" fmla="*/ 2206784 w 4413566"/>
                <a:gd name="connsiteY17" fmla="*/ 1034162 h 1348304"/>
                <a:gd name="connsiteX18" fmla="*/ 41024 w 4413566"/>
                <a:gd name="connsiteY18" fmla="*/ 1319711 h 1348304"/>
                <a:gd name="connsiteX19" fmla="*/ 0 w 4413566"/>
                <a:gd name="connsiteY19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51792 w 4413566"/>
                <a:gd name="connsiteY4" fmla="*/ 365602 h 1348304"/>
                <a:gd name="connsiteX5" fmla="*/ 585345 w 4413566"/>
                <a:gd name="connsiteY5" fmla="*/ 292046 h 1348304"/>
                <a:gd name="connsiteX6" fmla="*/ 2206784 w 4413566"/>
                <a:gd name="connsiteY6" fmla="*/ 0 h 1348304"/>
                <a:gd name="connsiteX7" fmla="*/ 3828223 w 4413566"/>
                <a:gd name="connsiteY7" fmla="*/ 292046 h 1348304"/>
                <a:gd name="connsiteX8" fmla="*/ 3861776 w 4413566"/>
                <a:gd name="connsiteY8" fmla="*/ 365602 h 1348304"/>
                <a:gd name="connsiteX9" fmla="*/ 3865647 w 4413566"/>
                <a:gd name="connsiteY9" fmla="*/ 365602 h 1348304"/>
                <a:gd name="connsiteX10" fmla="*/ 3803308 w 4413566"/>
                <a:gd name="connsiteY10" fmla="*/ 229852 h 1348304"/>
                <a:gd name="connsiteX11" fmla="*/ 3787016 w 4413566"/>
                <a:gd name="connsiteY11" fmla="*/ 190630 h 1348304"/>
                <a:gd name="connsiteX12" fmla="*/ 3914645 w 4413566"/>
                <a:gd name="connsiteY12" fmla="*/ 472301 h 1348304"/>
                <a:gd name="connsiteX13" fmla="*/ 4385777 w 4413566"/>
                <a:gd name="connsiteY13" fmla="*/ 1309578 h 1348304"/>
                <a:gd name="connsiteX14" fmla="*/ 4413566 w 4413566"/>
                <a:gd name="connsiteY14" fmla="*/ 1348302 h 1348304"/>
                <a:gd name="connsiteX15" fmla="*/ 4372544 w 4413566"/>
                <a:gd name="connsiteY15" fmla="*/ 1319711 h 1348304"/>
                <a:gd name="connsiteX16" fmla="*/ 2206784 w 4413566"/>
                <a:gd name="connsiteY16" fmla="*/ 1034162 h 1348304"/>
                <a:gd name="connsiteX17" fmla="*/ 41024 w 4413566"/>
                <a:gd name="connsiteY17" fmla="*/ 1319711 h 1348304"/>
                <a:gd name="connsiteX18" fmla="*/ 0 w 4413566"/>
                <a:gd name="connsiteY18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787016 w 4413566"/>
                <a:gd name="connsiteY10" fmla="*/ 190630 h 1348304"/>
                <a:gd name="connsiteX11" fmla="*/ 3914645 w 4413566"/>
                <a:gd name="connsiteY11" fmla="*/ 472301 h 1348304"/>
                <a:gd name="connsiteX12" fmla="*/ 4385777 w 4413566"/>
                <a:gd name="connsiteY12" fmla="*/ 1309578 h 1348304"/>
                <a:gd name="connsiteX13" fmla="*/ 4413566 w 4413566"/>
                <a:gd name="connsiteY13" fmla="*/ 1348302 h 1348304"/>
                <a:gd name="connsiteX14" fmla="*/ 4372544 w 4413566"/>
                <a:gd name="connsiteY14" fmla="*/ 1319711 h 1348304"/>
                <a:gd name="connsiteX15" fmla="*/ 2206784 w 4413566"/>
                <a:gd name="connsiteY15" fmla="*/ 1034162 h 1348304"/>
                <a:gd name="connsiteX16" fmla="*/ 41024 w 4413566"/>
                <a:gd name="connsiteY16" fmla="*/ 1319711 h 1348304"/>
                <a:gd name="connsiteX17" fmla="*/ 0 w 4413566"/>
                <a:gd name="connsiteY17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914645 w 4413566"/>
                <a:gd name="connsiteY10" fmla="*/ 472301 h 1348304"/>
                <a:gd name="connsiteX11" fmla="*/ 4385777 w 4413566"/>
                <a:gd name="connsiteY11" fmla="*/ 1309578 h 1348304"/>
                <a:gd name="connsiteX12" fmla="*/ 4413566 w 4413566"/>
                <a:gd name="connsiteY12" fmla="*/ 1348302 h 1348304"/>
                <a:gd name="connsiteX13" fmla="*/ 4372544 w 4413566"/>
                <a:gd name="connsiteY13" fmla="*/ 1319711 h 1348304"/>
                <a:gd name="connsiteX14" fmla="*/ 2206784 w 4413566"/>
                <a:gd name="connsiteY14" fmla="*/ 1034162 h 1348304"/>
                <a:gd name="connsiteX15" fmla="*/ 41024 w 4413566"/>
                <a:gd name="connsiteY15" fmla="*/ 1319711 h 1348304"/>
                <a:gd name="connsiteX16" fmla="*/ 0 w 4413566"/>
                <a:gd name="connsiteY16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914645 w 4413566"/>
                <a:gd name="connsiteY9" fmla="*/ 472301 h 1348304"/>
                <a:gd name="connsiteX10" fmla="*/ 4385777 w 4413566"/>
                <a:gd name="connsiteY10" fmla="*/ 1309578 h 1348304"/>
                <a:gd name="connsiteX11" fmla="*/ 4413566 w 4413566"/>
                <a:gd name="connsiteY11" fmla="*/ 1348302 h 1348304"/>
                <a:gd name="connsiteX12" fmla="*/ 4372544 w 4413566"/>
                <a:gd name="connsiteY12" fmla="*/ 1319711 h 1348304"/>
                <a:gd name="connsiteX13" fmla="*/ 2206784 w 4413566"/>
                <a:gd name="connsiteY13" fmla="*/ 1034162 h 1348304"/>
                <a:gd name="connsiteX14" fmla="*/ 41024 w 4413566"/>
                <a:gd name="connsiteY14" fmla="*/ 1319711 h 1348304"/>
                <a:gd name="connsiteX15" fmla="*/ 0 w 4413566"/>
                <a:gd name="connsiteY15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914645 w 4413566"/>
                <a:gd name="connsiteY8" fmla="*/ 472301 h 1348304"/>
                <a:gd name="connsiteX9" fmla="*/ 4385777 w 4413566"/>
                <a:gd name="connsiteY9" fmla="*/ 1309578 h 1348304"/>
                <a:gd name="connsiteX10" fmla="*/ 4413566 w 4413566"/>
                <a:gd name="connsiteY10" fmla="*/ 1348302 h 1348304"/>
                <a:gd name="connsiteX11" fmla="*/ 4372544 w 4413566"/>
                <a:gd name="connsiteY11" fmla="*/ 1319711 h 1348304"/>
                <a:gd name="connsiteX12" fmla="*/ 2206784 w 4413566"/>
                <a:gd name="connsiteY12" fmla="*/ 1034162 h 1348304"/>
                <a:gd name="connsiteX13" fmla="*/ 41024 w 4413566"/>
                <a:gd name="connsiteY13" fmla="*/ 1319711 h 1348304"/>
                <a:gd name="connsiteX14" fmla="*/ 0 w 4413566"/>
                <a:gd name="connsiteY14" fmla="*/ 1348304 h 13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3566" h="1348304">
                  <a:moveTo>
                    <a:pt x="0" y="1348304"/>
                  </a:moveTo>
                  <a:lnTo>
                    <a:pt x="27790" y="1309578"/>
                  </a:lnTo>
                  <a:cubicBezTo>
                    <a:pt x="189464" y="1069164"/>
                    <a:pt x="348304" y="787401"/>
                    <a:pt x="498921" y="472301"/>
                  </a:cubicBezTo>
                  <a:lnTo>
                    <a:pt x="547920" y="365602"/>
                  </a:lnTo>
                  <a:lnTo>
                    <a:pt x="585345" y="292046"/>
                  </a:lnTo>
                  <a:cubicBezTo>
                    <a:pt x="739673" y="125376"/>
                    <a:pt x="1406975" y="0"/>
                    <a:pt x="2206784" y="0"/>
                  </a:cubicBezTo>
                  <a:cubicBezTo>
                    <a:pt x="3006592" y="0"/>
                    <a:pt x="3673894" y="125376"/>
                    <a:pt x="3828223" y="292046"/>
                  </a:cubicBezTo>
                  <a:lnTo>
                    <a:pt x="3861776" y="365602"/>
                  </a:lnTo>
                  <a:lnTo>
                    <a:pt x="3914645" y="472301"/>
                  </a:lnTo>
                  <a:cubicBezTo>
                    <a:pt x="4065263" y="787401"/>
                    <a:pt x="4224103" y="1069164"/>
                    <a:pt x="4385777" y="1309578"/>
                  </a:cubicBezTo>
                  <a:lnTo>
                    <a:pt x="4413566" y="1348302"/>
                  </a:lnTo>
                  <a:lnTo>
                    <a:pt x="4372544" y="1319711"/>
                  </a:lnTo>
                  <a:cubicBezTo>
                    <a:pt x="4085426" y="1154278"/>
                    <a:pt x="3224378" y="1034162"/>
                    <a:pt x="2206784" y="1034162"/>
                  </a:cubicBezTo>
                  <a:cubicBezTo>
                    <a:pt x="1189190" y="1034162"/>
                    <a:pt x="328142" y="1154278"/>
                    <a:pt x="41024" y="1319711"/>
                  </a:cubicBezTo>
                  <a:lnTo>
                    <a:pt x="0" y="1348304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3">
              <a:extLst>
                <a:ext uri="{FF2B5EF4-FFF2-40B4-BE49-F238E27FC236}">
                  <a16:creationId xmlns:a16="http://schemas.microsoft.com/office/drawing/2014/main" id="{30CB8287-35EE-47BE-9507-537B5E8C8299}"/>
                </a:ext>
              </a:extLst>
            </p:cNvPr>
            <p:cNvSpPr/>
            <p:nvPr/>
          </p:nvSpPr>
          <p:spPr>
            <a:xfrm rot="10800000">
              <a:off x="2032618" y="5591848"/>
              <a:ext cx="1395889" cy="957698"/>
            </a:xfrm>
            <a:custGeom>
              <a:avLst/>
              <a:gdLst>
                <a:gd name="connsiteX0" fmla="*/ 1501868 w 1501868"/>
                <a:gd name="connsiteY0" fmla="*/ 1278640 h 1278640"/>
                <a:gd name="connsiteX1" fmla="*/ 1500696 w 1501868"/>
                <a:gd name="connsiteY1" fmla="*/ 1278640 h 1278640"/>
                <a:gd name="connsiteX2" fmla="*/ 1500743 w 1501868"/>
                <a:gd name="connsiteY2" fmla="*/ 1278489 h 1278640"/>
                <a:gd name="connsiteX3" fmla="*/ 750935 w 1501868"/>
                <a:gd name="connsiteY3" fmla="*/ 1034344 h 1278640"/>
                <a:gd name="connsiteX4" fmla="*/ 1127 w 1501868"/>
                <a:gd name="connsiteY4" fmla="*/ 1278489 h 1278640"/>
                <a:gd name="connsiteX5" fmla="*/ 1174 w 1501868"/>
                <a:gd name="connsiteY5" fmla="*/ 1278640 h 1278640"/>
                <a:gd name="connsiteX6" fmla="*/ 0 w 1501868"/>
                <a:gd name="connsiteY6" fmla="*/ 1278640 h 1278640"/>
                <a:gd name="connsiteX7" fmla="*/ 19496 w 1501868"/>
                <a:gd name="connsiteY7" fmla="*/ 1117332 h 1278640"/>
                <a:gd name="connsiteX8" fmla="*/ 62243 w 1501868"/>
                <a:gd name="connsiteY8" fmla="*/ 236055 h 1278640"/>
                <a:gd name="connsiteX9" fmla="*/ 60969 w 1501868"/>
                <a:gd name="connsiteY9" fmla="*/ 204385 h 1278640"/>
                <a:gd name="connsiteX10" fmla="*/ 60563 w 1501868"/>
                <a:gd name="connsiteY10" fmla="*/ 203200 h 1278640"/>
                <a:gd name="connsiteX11" fmla="*/ 750935 w 1501868"/>
                <a:gd name="connsiteY11" fmla="*/ 0 h 1278640"/>
                <a:gd name="connsiteX12" fmla="*/ 1441307 w 1501868"/>
                <a:gd name="connsiteY12" fmla="*/ 203200 h 1278640"/>
                <a:gd name="connsiteX13" fmla="*/ 1440899 w 1501868"/>
                <a:gd name="connsiteY13" fmla="*/ 204391 h 1278640"/>
                <a:gd name="connsiteX14" fmla="*/ 1439625 w 1501868"/>
                <a:gd name="connsiteY14" fmla="*/ 236055 h 1278640"/>
                <a:gd name="connsiteX15" fmla="*/ 1482372 w 1501868"/>
                <a:gd name="connsiteY15" fmla="*/ 1117332 h 1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1868" h="1278640">
                  <a:moveTo>
                    <a:pt x="1501868" y="1278640"/>
                  </a:moveTo>
                  <a:lnTo>
                    <a:pt x="1500696" y="1278640"/>
                  </a:lnTo>
                  <a:lnTo>
                    <a:pt x="1500743" y="1278489"/>
                  </a:lnTo>
                  <a:cubicBezTo>
                    <a:pt x="1500743" y="1143651"/>
                    <a:pt x="1165043" y="1034344"/>
                    <a:pt x="750935" y="1034344"/>
                  </a:cubicBezTo>
                  <a:cubicBezTo>
                    <a:pt x="336827" y="1034344"/>
                    <a:pt x="1127" y="1143651"/>
                    <a:pt x="1127" y="1278489"/>
                  </a:cubicBezTo>
                  <a:lnTo>
                    <a:pt x="1174" y="1278640"/>
                  </a:lnTo>
                  <a:lnTo>
                    <a:pt x="0" y="1278640"/>
                  </a:lnTo>
                  <a:lnTo>
                    <a:pt x="19496" y="1117332"/>
                  </a:lnTo>
                  <a:cubicBezTo>
                    <a:pt x="51916" y="804003"/>
                    <a:pt x="66018" y="508092"/>
                    <a:pt x="62243" y="236055"/>
                  </a:cubicBezTo>
                  <a:lnTo>
                    <a:pt x="60969" y="204385"/>
                  </a:lnTo>
                  <a:lnTo>
                    <a:pt x="60563" y="203200"/>
                  </a:lnTo>
                  <a:cubicBezTo>
                    <a:pt x="60563" y="90976"/>
                    <a:pt x="369653" y="0"/>
                    <a:pt x="750935" y="0"/>
                  </a:cubicBezTo>
                  <a:cubicBezTo>
                    <a:pt x="1132217" y="0"/>
                    <a:pt x="1441307" y="90976"/>
                    <a:pt x="1441307" y="203200"/>
                  </a:cubicBezTo>
                  <a:lnTo>
                    <a:pt x="1440899" y="204391"/>
                  </a:lnTo>
                  <a:lnTo>
                    <a:pt x="1439625" y="236055"/>
                  </a:lnTo>
                  <a:cubicBezTo>
                    <a:pt x="1435850" y="508092"/>
                    <a:pt x="1449952" y="804003"/>
                    <a:pt x="1482372" y="1117332"/>
                  </a:cubicBez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4585975F-AF55-4BCA-B081-470238D8F214}"/>
                </a:ext>
              </a:extLst>
            </p:cNvPr>
            <p:cNvSpPr/>
            <p:nvPr/>
          </p:nvSpPr>
          <p:spPr>
            <a:xfrm rot="10800000">
              <a:off x="3106149" y="2571480"/>
              <a:ext cx="1281597" cy="3950208"/>
            </a:xfrm>
            <a:custGeom>
              <a:avLst/>
              <a:gdLst>
                <a:gd name="connsiteX0" fmla="*/ 0 w 1281597"/>
                <a:gd name="connsiteY0" fmla="*/ 3950208 h 3950208"/>
                <a:gd name="connsiteX1" fmla="*/ 23800 w 1281597"/>
                <a:gd name="connsiteY1" fmla="*/ 3915114 h 3950208"/>
                <a:gd name="connsiteX2" fmla="*/ 845709 w 1281597"/>
                <a:gd name="connsiteY2" fmla="*/ 2020018 h 3950208"/>
                <a:gd name="connsiteX3" fmla="*/ 1148433 w 1281597"/>
                <a:gd name="connsiteY3" fmla="*/ 216635 h 3950208"/>
                <a:gd name="connsiteX4" fmla="*/ 1150014 w 1281597"/>
                <a:gd name="connsiteY4" fmla="*/ 29285 h 3950208"/>
                <a:gd name="connsiteX5" fmla="*/ 1197630 w 1281597"/>
                <a:gd name="connsiteY5" fmla="*/ 15976 h 3950208"/>
                <a:gd name="connsiteX6" fmla="*/ 1281597 w 1281597"/>
                <a:gd name="connsiteY6" fmla="*/ 0 h 3950208"/>
                <a:gd name="connsiteX7" fmla="*/ 1280401 w 1281597"/>
                <a:gd name="connsiteY7" fmla="*/ 216638 h 3950208"/>
                <a:gd name="connsiteX8" fmla="*/ 1082251 w 1281597"/>
                <a:gd name="connsiteY8" fmla="*/ 2020020 h 3950208"/>
                <a:gd name="connsiteX9" fmla="*/ 620772 w 1281597"/>
                <a:gd name="connsiteY9" fmla="*/ 3722907 h 3950208"/>
                <a:gd name="connsiteX10" fmla="*/ 558334 w 1281597"/>
                <a:gd name="connsiteY10" fmla="*/ 3879775 h 3950208"/>
                <a:gd name="connsiteX11" fmla="*/ 478754 w 1281597"/>
                <a:gd name="connsiteY11" fmla="*/ 3886758 h 3950208"/>
                <a:gd name="connsiteX12" fmla="*/ 166821 w 1281597"/>
                <a:gd name="connsiteY12" fmla="*/ 3923927 h 3950208"/>
                <a:gd name="connsiteX13" fmla="*/ 51318 w 1281597"/>
                <a:gd name="connsiteY13" fmla="*/ 3942280 h 39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597" h="3950208">
                  <a:moveTo>
                    <a:pt x="0" y="3950208"/>
                  </a:moveTo>
                  <a:lnTo>
                    <a:pt x="23800" y="3915114"/>
                  </a:lnTo>
                  <a:cubicBezTo>
                    <a:pt x="338454" y="3422927"/>
                    <a:pt x="631755" y="2764428"/>
                    <a:pt x="845709" y="2020018"/>
                  </a:cubicBezTo>
                  <a:cubicBezTo>
                    <a:pt x="1032919" y="1368659"/>
                    <a:pt x="1132240" y="745947"/>
                    <a:pt x="1148433" y="216635"/>
                  </a:cubicBezTo>
                  <a:lnTo>
                    <a:pt x="1150014" y="29285"/>
                  </a:lnTo>
                  <a:lnTo>
                    <a:pt x="1197630" y="15976"/>
                  </a:lnTo>
                  <a:lnTo>
                    <a:pt x="1281597" y="0"/>
                  </a:lnTo>
                  <a:lnTo>
                    <a:pt x="1280401" y="216638"/>
                  </a:lnTo>
                  <a:cubicBezTo>
                    <a:pt x="1269802" y="745949"/>
                    <a:pt x="1204791" y="1368662"/>
                    <a:pt x="1082251" y="2020020"/>
                  </a:cubicBezTo>
                  <a:cubicBezTo>
                    <a:pt x="959713" y="2671379"/>
                    <a:pt x="797410" y="3256962"/>
                    <a:pt x="620772" y="3722907"/>
                  </a:cubicBezTo>
                  <a:lnTo>
                    <a:pt x="558334" y="3879775"/>
                  </a:lnTo>
                  <a:lnTo>
                    <a:pt x="478754" y="3886758"/>
                  </a:lnTo>
                  <a:cubicBezTo>
                    <a:pt x="366624" y="3897698"/>
                    <a:pt x="262175" y="3910156"/>
                    <a:pt x="166821" y="3923927"/>
                  </a:cubicBezTo>
                  <a:lnTo>
                    <a:pt x="51318" y="3942280"/>
                  </a:ln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BB09B3-19B1-4FED-B4A0-6ABD43D79868}"/>
                </a:ext>
              </a:extLst>
            </p:cNvPr>
            <p:cNvSpPr/>
            <p:nvPr/>
          </p:nvSpPr>
          <p:spPr>
            <a:xfrm>
              <a:off x="622870" y="2078130"/>
              <a:ext cx="4215715" cy="607332"/>
            </a:xfrm>
            <a:prstGeom prst="ellipse">
              <a:avLst/>
            </a:pr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885B79-BBBD-4E09-9520-74D2821B97F3}"/>
                </a:ext>
              </a:extLst>
            </p:cNvPr>
            <p:cNvSpPr/>
            <p:nvPr/>
          </p:nvSpPr>
          <p:spPr>
            <a:xfrm>
              <a:off x="1317253" y="2213213"/>
              <a:ext cx="2826947" cy="372110"/>
            </a:xfrm>
            <a:prstGeom prst="ellipse">
              <a:avLst/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C945FF-124B-4B28-AD1A-452EF16CEC69}"/>
                </a:ext>
              </a:extLst>
            </p:cNvPr>
            <p:cNvSpPr txBox="1"/>
            <p:nvPr/>
          </p:nvSpPr>
          <p:spPr>
            <a:xfrm>
              <a:off x="1989671" y="2861512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5161F-845D-44A7-95CF-CA7CE7A1B7A9}"/>
                </a:ext>
              </a:extLst>
            </p:cNvPr>
            <p:cNvSpPr txBox="1"/>
            <p:nvPr/>
          </p:nvSpPr>
          <p:spPr>
            <a:xfrm>
              <a:off x="2039077" y="3627263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C40054-BD2F-44E8-AD09-C35F03E704D4}"/>
                </a:ext>
              </a:extLst>
            </p:cNvPr>
            <p:cNvSpPr txBox="1"/>
            <p:nvPr/>
          </p:nvSpPr>
          <p:spPr>
            <a:xfrm>
              <a:off x="2060338" y="4393014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FD8A1-8B56-47EE-B0E4-9C366471F2A1}"/>
                </a:ext>
              </a:extLst>
            </p:cNvPr>
            <p:cNvSpPr txBox="1"/>
            <p:nvPr/>
          </p:nvSpPr>
          <p:spPr>
            <a:xfrm>
              <a:off x="2083661" y="5158765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76E4-1657-46A9-9073-34ED302106CD}"/>
                </a:ext>
              </a:extLst>
            </p:cNvPr>
            <p:cNvSpPr txBox="1"/>
            <p:nvPr/>
          </p:nvSpPr>
          <p:spPr>
            <a:xfrm>
              <a:off x="2096282" y="5924516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78C86C-8CBC-4D86-AB7A-40D6BFCCBF51}"/>
              </a:ext>
            </a:extLst>
          </p:cNvPr>
          <p:cNvSpPr txBox="1"/>
          <p:nvPr/>
        </p:nvSpPr>
        <p:spPr>
          <a:xfrm>
            <a:off x="6123134" y="3644985"/>
            <a:ext cx="4352486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Implementation plan put into effect and performance management system active to track Idea implementation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3F36D-BB9E-45DB-AB6B-6E5C52A66E8D}"/>
              </a:ext>
            </a:extLst>
          </p:cNvPr>
          <p:cNvSpPr txBox="1"/>
          <p:nvPr/>
        </p:nvSpPr>
        <p:spPr>
          <a:xfrm>
            <a:off x="7186562" y="2596877"/>
            <a:ext cx="2696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IL4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E250B1-932B-43BA-B986-3354B6C2F9DD}"/>
              </a:ext>
            </a:extLst>
          </p:cNvPr>
          <p:cNvGrpSpPr/>
          <p:nvPr/>
        </p:nvGrpSpPr>
        <p:grpSpPr>
          <a:xfrm>
            <a:off x="1997668" y="2158022"/>
            <a:ext cx="1510703" cy="755332"/>
            <a:chOff x="1570555" y="1490508"/>
            <a:chExt cx="2258588" cy="106362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D80951D-3829-434C-B1CB-74559C125C1E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3110006" y="1490508"/>
              <a:ext cx="719137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8B3CC8B-FF3E-44D7-BB46-2F23AFC23B40}"/>
                </a:ext>
              </a:extLst>
            </p:cNvPr>
            <p:cNvSpPr>
              <a:spLocks/>
            </p:cNvSpPr>
            <p:nvPr/>
          </p:nvSpPr>
          <p:spPr bwMode="auto">
            <a:xfrm rot="20700000" flipH="1">
              <a:off x="1570555" y="1490509"/>
              <a:ext cx="722376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ight Arrow 13">
              <a:extLst>
                <a:ext uri="{FF2B5EF4-FFF2-40B4-BE49-F238E27FC236}">
                  <a16:creationId xmlns:a16="http://schemas.microsoft.com/office/drawing/2014/main" id="{D805DC3D-7CE1-459C-AA78-164DEAC3DAA0}"/>
                </a:ext>
              </a:extLst>
            </p:cNvPr>
            <p:cNvSpPr/>
            <p:nvPr/>
          </p:nvSpPr>
          <p:spPr>
            <a:xfrm rot="5400000">
              <a:off x="2252534" y="1907540"/>
              <a:ext cx="897813" cy="338015"/>
            </a:xfrm>
            <a:prstGeom prst="rightArrow">
              <a:avLst>
                <a:gd name="adj1" fmla="val 27456"/>
                <a:gd name="adj2" fmla="val 46243"/>
              </a:avLst>
            </a:pr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1F3F1-EC24-4452-9203-4A52328F8E47}"/>
              </a:ext>
            </a:extLst>
          </p:cNvPr>
          <p:cNvSpPr/>
          <p:nvPr/>
        </p:nvSpPr>
        <p:spPr>
          <a:xfrm>
            <a:off x="2131487" y="1601232"/>
            <a:ext cx="1420112" cy="43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76997-D9EB-4608-8C5B-7110C6008243}"/>
              </a:ext>
            </a:extLst>
          </p:cNvPr>
          <p:cNvSpPr txBox="1"/>
          <p:nvPr/>
        </p:nvSpPr>
        <p:spPr>
          <a:xfrm>
            <a:off x="8415855" y="6155737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77DFC-5C70-4244-AE4B-BAB3006C0985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4088A-D754-4500-9512-D5A66A5CB357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4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/>
          <a:stretch/>
        </p:blipFill>
        <p:spPr>
          <a:xfrm>
            <a:off x="16000" y="1038450"/>
            <a:ext cx="12160000" cy="5810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-30298" y="132522"/>
            <a:ext cx="12206298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</a:t>
            </a:r>
            <a:r>
              <a:rPr lang="en-IN" sz="2000" b="1" dirty="0">
                <a:solidFill>
                  <a:srgbClr val="000000"/>
                </a:solidFill>
                <a:latin typeface="Source Sans Pro"/>
              </a:rPr>
              <a:t>Funnel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175432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14e: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6B2-BC7C-4DD5-A7ED-A26578DB5C55}"/>
              </a:ext>
            </a:extLst>
          </p:cNvPr>
          <p:cNvSpPr/>
          <p:nvPr/>
        </p:nvSpPr>
        <p:spPr>
          <a:xfrm>
            <a:off x="6139135" y="3043818"/>
            <a:ext cx="4735612" cy="29217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1BA92-8939-4DE1-A299-5E31E888B467}"/>
              </a:ext>
            </a:extLst>
          </p:cNvPr>
          <p:cNvGrpSpPr/>
          <p:nvPr/>
        </p:nvGrpSpPr>
        <p:grpSpPr>
          <a:xfrm>
            <a:off x="932965" y="2622873"/>
            <a:ext cx="3533658" cy="3797281"/>
            <a:chOff x="622870" y="2078130"/>
            <a:chExt cx="4215715" cy="4471416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CE7208F5-8912-4F0E-AC4D-9B4085A7AACD}"/>
                </a:ext>
              </a:extLst>
            </p:cNvPr>
            <p:cNvSpPr/>
            <p:nvPr/>
          </p:nvSpPr>
          <p:spPr>
            <a:xfrm rot="10800000">
              <a:off x="3047068" y="2568915"/>
              <a:ext cx="1031313" cy="3950208"/>
            </a:xfrm>
            <a:custGeom>
              <a:avLst/>
              <a:gdLst>
                <a:gd name="connsiteX0" fmla="*/ 0 w 1342943"/>
                <a:gd name="connsiteY0" fmla="*/ 5283193 h 5283193"/>
                <a:gd name="connsiteX1" fmla="*/ 24939 w 1342943"/>
                <a:gd name="connsiteY1" fmla="*/ 5236257 h 5283193"/>
                <a:gd name="connsiteX2" fmla="*/ 886190 w 1342943"/>
                <a:gd name="connsiteY2" fmla="*/ 2701666 h 5283193"/>
                <a:gd name="connsiteX3" fmla="*/ 1203405 w 1342943"/>
                <a:gd name="connsiteY3" fmla="*/ 289738 h 5283193"/>
                <a:gd name="connsiteX4" fmla="*/ 1205061 w 1342943"/>
                <a:gd name="connsiteY4" fmla="*/ 39167 h 5283193"/>
                <a:gd name="connsiteX5" fmla="*/ 1254957 w 1342943"/>
                <a:gd name="connsiteY5" fmla="*/ 21367 h 5283193"/>
                <a:gd name="connsiteX6" fmla="*/ 1342943 w 1342943"/>
                <a:gd name="connsiteY6" fmla="*/ 0 h 5283193"/>
                <a:gd name="connsiteX7" fmla="*/ 1341690 w 1342943"/>
                <a:gd name="connsiteY7" fmla="*/ 289741 h 5283193"/>
                <a:gd name="connsiteX8" fmla="*/ 1134055 w 1342943"/>
                <a:gd name="connsiteY8" fmla="*/ 2701669 h 5283193"/>
                <a:gd name="connsiteX9" fmla="*/ 650486 w 1342943"/>
                <a:gd name="connsiteY9" fmla="*/ 4979190 h 5283193"/>
                <a:gd name="connsiteX10" fmla="*/ 583417 w 1342943"/>
                <a:gd name="connsiteY10" fmla="*/ 5194260 h 5283193"/>
                <a:gd name="connsiteX11" fmla="*/ 475225 w 1342943"/>
                <a:gd name="connsiteY11" fmla="*/ 5206040 h 5283193"/>
                <a:gd name="connsiteX12" fmla="*/ 139610 w 1342943"/>
                <a:gd name="connsiteY12" fmla="*/ 5255665 h 52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2943" h="5283193">
                  <a:moveTo>
                    <a:pt x="0" y="5283193"/>
                  </a:moveTo>
                  <a:lnTo>
                    <a:pt x="24939" y="5236257"/>
                  </a:lnTo>
                  <a:cubicBezTo>
                    <a:pt x="354655" y="4577982"/>
                    <a:pt x="661995" y="3697275"/>
                    <a:pt x="886190" y="2701666"/>
                  </a:cubicBezTo>
                  <a:cubicBezTo>
                    <a:pt x="1082361" y="1830509"/>
                    <a:pt x="1186437" y="997664"/>
                    <a:pt x="1203405" y="289738"/>
                  </a:cubicBezTo>
                  <a:lnTo>
                    <a:pt x="1205061" y="39167"/>
                  </a:lnTo>
                  <a:lnTo>
                    <a:pt x="1254957" y="21367"/>
                  </a:lnTo>
                  <a:lnTo>
                    <a:pt x="1342943" y="0"/>
                  </a:lnTo>
                  <a:lnTo>
                    <a:pt x="1341690" y="289741"/>
                  </a:lnTo>
                  <a:cubicBezTo>
                    <a:pt x="1330583" y="997667"/>
                    <a:pt x="1262460" y="1830512"/>
                    <a:pt x="1134055" y="2701669"/>
                  </a:cubicBezTo>
                  <a:cubicBezTo>
                    <a:pt x="1005651" y="3572827"/>
                    <a:pt x="835579" y="4356013"/>
                    <a:pt x="650486" y="4979190"/>
                  </a:cubicBezTo>
                  <a:lnTo>
                    <a:pt x="583417" y="5194260"/>
                  </a:lnTo>
                  <a:lnTo>
                    <a:pt x="475225" y="5206040"/>
                  </a:lnTo>
                  <a:cubicBezTo>
                    <a:pt x="354582" y="5220646"/>
                    <a:pt x="242203" y="5237279"/>
                    <a:pt x="139610" y="5255665"/>
                  </a:cubicBez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A1BE055B-34CB-4C4F-A1E4-20CE4958A810}"/>
                </a:ext>
              </a:extLst>
            </p:cNvPr>
            <p:cNvSpPr/>
            <p:nvPr/>
          </p:nvSpPr>
          <p:spPr>
            <a:xfrm rot="10800000">
              <a:off x="1858229" y="4785161"/>
              <a:ext cx="1744668" cy="989663"/>
            </a:xfrm>
            <a:custGeom>
              <a:avLst/>
              <a:gdLst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1638913 w 1877126"/>
                <a:gd name="connsiteY6" fmla="*/ 507183 h 2151276"/>
                <a:gd name="connsiteX7" fmla="*/ 1635054 w 1877126"/>
                <a:gd name="connsiteY7" fmla="*/ 456825 h 2151276"/>
                <a:gd name="connsiteX8" fmla="*/ 1634182 w 1877126"/>
                <a:gd name="connsiteY8" fmla="*/ 409270 h 2151276"/>
                <a:gd name="connsiteX9" fmla="*/ 1877126 w 1877126"/>
                <a:gd name="connsiteY9" fmla="*/ 2151276 h 2151276"/>
                <a:gd name="connsiteX10" fmla="*/ 1875772 w 1877126"/>
                <a:gd name="connsiteY10" fmla="*/ 2151276 h 2151276"/>
                <a:gd name="connsiteX11" fmla="*/ 1875824 w 1877126"/>
                <a:gd name="connsiteY11" fmla="*/ 2151120 h 2151276"/>
                <a:gd name="connsiteX12" fmla="*/ 938564 w 1877126"/>
                <a:gd name="connsiteY12" fmla="*/ 1866284 h 2151276"/>
                <a:gd name="connsiteX13" fmla="*/ 1304 w 1877126"/>
                <a:gd name="connsiteY13" fmla="*/ 2151120 h 2151276"/>
                <a:gd name="connsiteX14" fmla="*/ 1356 w 1877126"/>
                <a:gd name="connsiteY14" fmla="*/ 2151276 h 2151276"/>
                <a:gd name="connsiteX15" fmla="*/ 0 w 1877126"/>
                <a:gd name="connsiteY15" fmla="*/ 2151276 h 2151276"/>
                <a:gd name="connsiteX16" fmla="*/ 87655 w 1877126"/>
                <a:gd name="connsiteY16" fmla="*/ 1728827 h 2151276"/>
                <a:gd name="connsiteX17" fmla="*/ 207125 w 1877126"/>
                <a:gd name="connsiteY17" fmla="*/ 912947 h 2151276"/>
                <a:gd name="connsiteX18" fmla="*/ 207127 w 1877126"/>
                <a:gd name="connsiteY18" fmla="*/ 912926 h 2151276"/>
                <a:gd name="connsiteX19" fmla="*/ 207125 w 1877126"/>
                <a:gd name="connsiteY19" fmla="*/ 912948 h 2151276"/>
                <a:gd name="connsiteX20" fmla="*/ 187629 w 1877126"/>
                <a:gd name="connsiteY20" fmla="*/ 1074256 h 2151276"/>
                <a:gd name="connsiteX21" fmla="*/ 188803 w 1877126"/>
                <a:gd name="connsiteY21" fmla="*/ 1074256 h 2151276"/>
                <a:gd name="connsiteX22" fmla="*/ 188756 w 1877126"/>
                <a:gd name="connsiteY22" fmla="*/ 1074105 h 2151276"/>
                <a:gd name="connsiteX23" fmla="*/ 938564 w 1877126"/>
                <a:gd name="connsiteY23" fmla="*/ 829960 h 2151276"/>
                <a:gd name="connsiteX24" fmla="*/ 1688372 w 1877126"/>
                <a:gd name="connsiteY24" fmla="*/ 1074105 h 2151276"/>
                <a:gd name="connsiteX25" fmla="*/ 1688325 w 1877126"/>
                <a:gd name="connsiteY25" fmla="*/ 1074256 h 2151276"/>
                <a:gd name="connsiteX26" fmla="*/ 1689497 w 1877126"/>
                <a:gd name="connsiteY26" fmla="*/ 1074256 h 2151276"/>
                <a:gd name="connsiteX27" fmla="*/ 1670001 w 1877126"/>
                <a:gd name="connsiteY27" fmla="*/ 912948 h 2151276"/>
                <a:gd name="connsiteX28" fmla="*/ 1669999 w 1877126"/>
                <a:gd name="connsiteY28" fmla="*/ 912919 h 2151276"/>
                <a:gd name="connsiteX29" fmla="*/ 1670001 w 1877126"/>
                <a:gd name="connsiteY29" fmla="*/ 912947 h 2151276"/>
                <a:gd name="connsiteX30" fmla="*/ 1789472 w 1877126"/>
                <a:gd name="connsiteY30" fmla="*/ 1728827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638913 w 1877126"/>
                <a:gd name="connsiteY8" fmla="*/ 507183 h 2151276"/>
                <a:gd name="connsiteX9" fmla="*/ 1635054 w 1877126"/>
                <a:gd name="connsiteY9" fmla="*/ 456825 h 2151276"/>
                <a:gd name="connsiteX10" fmla="*/ 1638913 w 1877126"/>
                <a:gd name="connsiteY10" fmla="*/ 507183 h 2151276"/>
                <a:gd name="connsiteX11" fmla="*/ 1877126 w 1877126"/>
                <a:gd name="connsiteY11" fmla="*/ 2151276 h 2151276"/>
                <a:gd name="connsiteX12" fmla="*/ 1875772 w 1877126"/>
                <a:gd name="connsiteY12" fmla="*/ 2151276 h 2151276"/>
                <a:gd name="connsiteX13" fmla="*/ 1875824 w 1877126"/>
                <a:gd name="connsiteY13" fmla="*/ 2151120 h 2151276"/>
                <a:gd name="connsiteX14" fmla="*/ 938564 w 1877126"/>
                <a:gd name="connsiteY14" fmla="*/ 1866284 h 2151276"/>
                <a:gd name="connsiteX15" fmla="*/ 1304 w 1877126"/>
                <a:gd name="connsiteY15" fmla="*/ 2151120 h 2151276"/>
                <a:gd name="connsiteX16" fmla="*/ 1356 w 1877126"/>
                <a:gd name="connsiteY16" fmla="*/ 2151276 h 2151276"/>
                <a:gd name="connsiteX17" fmla="*/ 0 w 1877126"/>
                <a:gd name="connsiteY17" fmla="*/ 2151276 h 2151276"/>
                <a:gd name="connsiteX18" fmla="*/ 87655 w 1877126"/>
                <a:gd name="connsiteY18" fmla="*/ 1728827 h 2151276"/>
                <a:gd name="connsiteX19" fmla="*/ 207125 w 1877126"/>
                <a:gd name="connsiteY19" fmla="*/ 912947 h 2151276"/>
                <a:gd name="connsiteX20" fmla="*/ 207127 w 1877126"/>
                <a:gd name="connsiteY20" fmla="*/ 912926 h 2151276"/>
                <a:gd name="connsiteX21" fmla="*/ 207125 w 1877126"/>
                <a:gd name="connsiteY21" fmla="*/ 912948 h 2151276"/>
                <a:gd name="connsiteX22" fmla="*/ 187629 w 1877126"/>
                <a:gd name="connsiteY22" fmla="*/ 1074256 h 2151276"/>
                <a:gd name="connsiteX23" fmla="*/ 188803 w 1877126"/>
                <a:gd name="connsiteY23" fmla="*/ 1074256 h 2151276"/>
                <a:gd name="connsiteX24" fmla="*/ 188756 w 1877126"/>
                <a:gd name="connsiteY24" fmla="*/ 1074105 h 2151276"/>
                <a:gd name="connsiteX25" fmla="*/ 938564 w 1877126"/>
                <a:gd name="connsiteY25" fmla="*/ 829960 h 2151276"/>
                <a:gd name="connsiteX26" fmla="*/ 1688372 w 1877126"/>
                <a:gd name="connsiteY26" fmla="*/ 1074105 h 2151276"/>
                <a:gd name="connsiteX27" fmla="*/ 1688325 w 1877126"/>
                <a:gd name="connsiteY27" fmla="*/ 1074256 h 2151276"/>
                <a:gd name="connsiteX28" fmla="*/ 1689497 w 1877126"/>
                <a:gd name="connsiteY28" fmla="*/ 1074256 h 2151276"/>
                <a:gd name="connsiteX29" fmla="*/ 1670001 w 1877126"/>
                <a:gd name="connsiteY29" fmla="*/ 912948 h 2151276"/>
                <a:gd name="connsiteX30" fmla="*/ 1669999 w 1877126"/>
                <a:gd name="connsiteY30" fmla="*/ 912919 h 2151276"/>
                <a:gd name="connsiteX31" fmla="*/ 1670001 w 1877126"/>
                <a:gd name="connsiteY31" fmla="*/ 912947 h 2151276"/>
                <a:gd name="connsiteX32" fmla="*/ 1789472 w 1877126"/>
                <a:gd name="connsiteY32" fmla="*/ 1728827 h 2151276"/>
                <a:gd name="connsiteX33" fmla="*/ 1877126 w 1877126"/>
                <a:gd name="connsiteY33" fmla="*/ 2151276 h 2151276"/>
                <a:gd name="connsiteX0" fmla="*/ 249718 w 1877126"/>
                <a:gd name="connsiteY0" fmla="*/ 27848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49718 w 1877126"/>
                <a:gd name="connsiteY3" fmla="*/ 27848 h 2151276"/>
                <a:gd name="connsiteX4" fmla="*/ 238214 w 1877126"/>
                <a:gd name="connsiteY4" fmla="*/ 507182 h 2151276"/>
                <a:gd name="connsiteX5" fmla="*/ 242944 w 1877126"/>
                <a:gd name="connsiteY5" fmla="*/ 409270 h 2151276"/>
                <a:gd name="connsiteX6" fmla="*/ 242072 w 1877126"/>
                <a:gd name="connsiteY6" fmla="*/ 456825 h 2151276"/>
                <a:gd name="connsiteX7" fmla="*/ 238214 w 1877126"/>
                <a:gd name="connsiteY7" fmla="*/ 507182 h 2151276"/>
                <a:gd name="connsiteX8" fmla="*/ 1877126 w 1877126"/>
                <a:gd name="connsiteY8" fmla="*/ 2151276 h 2151276"/>
                <a:gd name="connsiteX9" fmla="*/ 1875772 w 1877126"/>
                <a:gd name="connsiteY9" fmla="*/ 2151276 h 2151276"/>
                <a:gd name="connsiteX10" fmla="*/ 1875824 w 1877126"/>
                <a:gd name="connsiteY10" fmla="*/ 2151120 h 2151276"/>
                <a:gd name="connsiteX11" fmla="*/ 938564 w 1877126"/>
                <a:gd name="connsiteY11" fmla="*/ 1866284 h 2151276"/>
                <a:gd name="connsiteX12" fmla="*/ 1304 w 1877126"/>
                <a:gd name="connsiteY12" fmla="*/ 2151120 h 2151276"/>
                <a:gd name="connsiteX13" fmla="*/ 1356 w 1877126"/>
                <a:gd name="connsiteY13" fmla="*/ 2151276 h 2151276"/>
                <a:gd name="connsiteX14" fmla="*/ 0 w 1877126"/>
                <a:gd name="connsiteY14" fmla="*/ 2151276 h 2151276"/>
                <a:gd name="connsiteX15" fmla="*/ 87655 w 1877126"/>
                <a:gd name="connsiteY15" fmla="*/ 1728827 h 2151276"/>
                <a:gd name="connsiteX16" fmla="*/ 207125 w 1877126"/>
                <a:gd name="connsiteY16" fmla="*/ 912947 h 2151276"/>
                <a:gd name="connsiteX17" fmla="*/ 207127 w 1877126"/>
                <a:gd name="connsiteY17" fmla="*/ 912926 h 2151276"/>
                <a:gd name="connsiteX18" fmla="*/ 207125 w 1877126"/>
                <a:gd name="connsiteY18" fmla="*/ 912948 h 2151276"/>
                <a:gd name="connsiteX19" fmla="*/ 187629 w 1877126"/>
                <a:gd name="connsiteY19" fmla="*/ 1074256 h 2151276"/>
                <a:gd name="connsiteX20" fmla="*/ 188803 w 1877126"/>
                <a:gd name="connsiteY20" fmla="*/ 1074256 h 2151276"/>
                <a:gd name="connsiteX21" fmla="*/ 188756 w 1877126"/>
                <a:gd name="connsiteY21" fmla="*/ 1074105 h 2151276"/>
                <a:gd name="connsiteX22" fmla="*/ 938564 w 1877126"/>
                <a:gd name="connsiteY22" fmla="*/ 829960 h 2151276"/>
                <a:gd name="connsiteX23" fmla="*/ 1688372 w 1877126"/>
                <a:gd name="connsiteY23" fmla="*/ 1074105 h 2151276"/>
                <a:gd name="connsiteX24" fmla="*/ 1688325 w 1877126"/>
                <a:gd name="connsiteY24" fmla="*/ 1074256 h 2151276"/>
                <a:gd name="connsiteX25" fmla="*/ 1689497 w 1877126"/>
                <a:gd name="connsiteY25" fmla="*/ 1074256 h 2151276"/>
                <a:gd name="connsiteX26" fmla="*/ 1670001 w 1877126"/>
                <a:gd name="connsiteY26" fmla="*/ 912948 h 2151276"/>
                <a:gd name="connsiteX27" fmla="*/ 1669999 w 1877126"/>
                <a:gd name="connsiteY27" fmla="*/ 912919 h 2151276"/>
                <a:gd name="connsiteX28" fmla="*/ 1670001 w 1877126"/>
                <a:gd name="connsiteY28" fmla="*/ 912947 h 2151276"/>
                <a:gd name="connsiteX29" fmla="*/ 1789472 w 1877126"/>
                <a:gd name="connsiteY29" fmla="*/ 1728827 h 2151276"/>
                <a:gd name="connsiteX30" fmla="*/ 1877126 w 1877126"/>
                <a:gd name="connsiteY30" fmla="*/ 2151276 h 2151276"/>
                <a:gd name="connsiteX0" fmla="*/ 248598 w 1877126"/>
                <a:gd name="connsiteY0" fmla="*/ 0 h 2151276"/>
                <a:gd name="connsiteX1" fmla="*/ 248598 w 1877126"/>
                <a:gd name="connsiteY1" fmla="*/ 1 h 2151276"/>
                <a:gd name="connsiteX2" fmla="*/ 248598 w 1877126"/>
                <a:gd name="connsiteY2" fmla="*/ 0 h 2151276"/>
                <a:gd name="connsiteX3" fmla="*/ 238214 w 1877126"/>
                <a:gd name="connsiteY3" fmla="*/ 507182 h 2151276"/>
                <a:gd name="connsiteX4" fmla="*/ 242944 w 1877126"/>
                <a:gd name="connsiteY4" fmla="*/ 409270 h 2151276"/>
                <a:gd name="connsiteX5" fmla="*/ 242072 w 1877126"/>
                <a:gd name="connsiteY5" fmla="*/ 456825 h 2151276"/>
                <a:gd name="connsiteX6" fmla="*/ 238214 w 1877126"/>
                <a:gd name="connsiteY6" fmla="*/ 507182 h 2151276"/>
                <a:gd name="connsiteX7" fmla="*/ 1877126 w 1877126"/>
                <a:gd name="connsiteY7" fmla="*/ 2151276 h 2151276"/>
                <a:gd name="connsiteX8" fmla="*/ 1875772 w 1877126"/>
                <a:gd name="connsiteY8" fmla="*/ 2151276 h 2151276"/>
                <a:gd name="connsiteX9" fmla="*/ 1875824 w 1877126"/>
                <a:gd name="connsiteY9" fmla="*/ 2151120 h 2151276"/>
                <a:gd name="connsiteX10" fmla="*/ 938564 w 1877126"/>
                <a:gd name="connsiteY10" fmla="*/ 1866284 h 2151276"/>
                <a:gd name="connsiteX11" fmla="*/ 1304 w 1877126"/>
                <a:gd name="connsiteY11" fmla="*/ 2151120 h 2151276"/>
                <a:gd name="connsiteX12" fmla="*/ 1356 w 1877126"/>
                <a:gd name="connsiteY12" fmla="*/ 2151276 h 2151276"/>
                <a:gd name="connsiteX13" fmla="*/ 0 w 1877126"/>
                <a:gd name="connsiteY13" fmla="*/ 2151276 h 2151276"/>
                <a:gd name="connsiteX14" fmla="*/ 87655 w 1877126"/>
                <a:gd name="connsiteY14" fmla="*/ 1728827 h 2151276"/>
                <a:gd name="connsiteX15" fmla="*/ 207125 w 1877126"/>
                <a:gd name="connsiteY15" fmla="*/ 912947 h 2151276"/>
                <a:gd name="connsiteX16" fmla="*/ 207127 w 1877126"/>
                <a:gd name="connsiteY16" fmla="*/ 912926 h 2151276"/>
                <a:gd name="connsiteX17" fmla="*/ 207125 w 1877126"/>
                <a:gd name="connsiteY17" fmla="*/ 912948 h 2151276"/>
                <a:gd name="connsiteX18" fmla="*/ 187629 w 1877126"/>
                <a:gd name="connsiteY18" fmla="*/ 1074256 h 2151276"/>
                <a:gd name="connsiteX19" fmla="*/ 188803 w 1877126"/>
                <a:gd name="connsiteY19" fmla="*/ 1074256 h 2151276"/>
                <a:gd name="connsiteX20" fmla="*/ 188756 w 1877126"/>
                <a:gd name="connsiteY20" fmla="*/ 1074105 h 2151276"/>
                <a:gd name="connsiteX21" fmla="*/ 938564 w 1877126"/>
                <a:gd name="connsiteY21" fmla="*/ 829960 h 2151276"/>
                <a:gd name="connsiteX22" fmla="*/ 1688372 w 1877126"/>
                <a:gd name="connsiteY22" fmla="*/ 1074105 h 2151276"/>
                <a:gd name="connsiteX23" fmla="*/ 1688325 w 1877126"/>
                <a:gd name="connsiteY23" fmla="*/ 1074256 h 2151276"/>
                <a:gd name="connsiteX24" fmla="*/ 1689497 w 1877126"/>
                <a:gd name="connsiteY24" fmla="*/ 1074256 h 2151276"/>
                <a:gd name="connsiteX25" fmla="*/ 1670001 w 1877126"/>
                <a:gd name="connsiteY25" fmla="*/ 912948 h 2151276"/>
                <a:gd name="connsiteX26" fmla="*/ 1669999 w 1877126"/>
                <a:gd name="connsiteY26" fmla="*/ 912919 h 2151276"/>
                <a:gd name="connsiteX27" fmla="*/ 1670001 w 1877126"/>
                <a:gd name="connsiteY27" fmla="*/ 912947 h 2151276"/>
                <a:gd name="connsiteX28" fmla="*/ 1789472 w 1877126"/>
                <a:gd name="connsiteY28" fmla="*/ 1728827 h 2151276"/>
                <a:gd name="connsiteX29" fmla="*/ 1877126 w 1877126"/>
                <a:gd name="connsiteY29" fmla="*/ 2151276 h 2151276"/>
                <a:gd name="connsiteX0" fmla="*/ 238214 w 1877126"/>
                <a:gd name="connsiteY0" fmla="*/ 97912 h 1742006"/>
                <a:gd name="connsiteX1" fmla="*/ 242944 w 1877126"/>
                <a:gd name="connsiteY1" fmla="*/ 0 h 1742006"/>
                <a:gd name="connsiteX2" fmla="*/ 242072 w 1877126"/>
                <a:gd name="connsiteY2" fmla="*/ 47555 h 1742006"/>
                <a:gd name="connsiteX3" fmla="*/ 238214 w 1877126"/>
                <a:gd name="connsiteY3" fmla="*/ 97912 h 1742006"/>
                <a:gd name="connsiteX4" fmla="*/ 1877126 w 1877126"/>
                <a:gd name="connsiteY4" fmla="*/ 1742006 h 1742006"/>
                <a:gd name="connsiteX5" fmla="*/ 1875772 w 1877126"/>
                <a:gd name="connsiteY5" fmla="*/ 1742006 h 1742006"/>
                <a:gd name="connsiteX6" fmla="*/ 1875824 w 1877126"/>
                <a:gd name="connsiteY6" fmla="*/ 1741850 h 1742006"/>
                <a:gd name="connsiteX7" fmla="*/ 938564 w 1877126"/>
                <a:gd name="connsiteY7" fmla="*/ 1457014 h 1742006"/>
                <a:gd name="connsiteX8" fmla="*/ 1304 w 1877126"/>
                <a:gd name="connsiteY8" fmla="*/ 1741850 h 1742006"/>
                <a:gd name="connsiteX9" fmla="*/ 1356 w 1877126"/>
                <a:gd name="connsiteY9" fmla="*/ 1742006 h 1742006"/>
                <a:gd name="connsiteX10" fmla="*/ 0 w 1877126"/>
                <a:gd name="connsiteY10" fmla="*/ 1742006 h 1742006"/>
                <a:gd name="connsiteX11" fmla="*/ 87655 w 1877126"/>
                <a:gd name="connsiteY11" fmla="*/ 1319557 h 1742006"/>
                <a:gd name="connsiteX12" fmla="*/ 207125 w 1877126"/>
                <a:gd name="connsiteY12" fmla="*/ 503677 h 1742006"/>
                <a:gd name="connsiteX13" fmla="*/ 207127 w 1877126"/>
                <a:gd name="connsiteY13" fmla="*/ 503656 h 1742006"/>
                <a:gd name="connsiteX14" fmla="*/ 207125 w 1877126"/>
                <a:gd name="connsiteY14" fmla="*/ 503678 h 1742006"/>
                <a:gd name="connsiteX15" fmla="*/ 187629 w 1877126"/>
                <a:gd name="connsiteY15" fmla="*/ 664986 h 1742006"/>
                <a:gd name="connsiteX16" fmla="*/ 188803 w 1877126"/>
                <a:gd name="connsiteY16" fmla="*/ 664986 h 1742006"/>
                <a:gd name="connsiteX17" fmla="*/ 188756 w 1877126"/>
                <a:gd name="connsiteY17" fmla="*/ 664835 h 1742006"/>
                <a:gd name="connsiteX18" fmla="*/ 938564 w 1877126"/>
                <a:gd name="connsiteY18" fmla="*/ 420690 h 1742006"/>
                <a:gd name="connsiteX19" fmla="*/ 1688372 w 1877126"/>
                <a:gd name="connsiteY19" fmla="*/ 664835 h 1742006"/>
                <a:gd name="connsiteX20" fmla="*/ 1688325 w 1877126"/>
                <a:gd name="connsiteY20" fmla="*/ 664986 h 1742006"/>
                <a:gd name="connsiteX21" fmla="*/ 1689497 w 1877126"/>
                <a:gd name="connsiteY21" fmla="*/ 664986 h 1742006"/>
                <a:gd name="connsiteX22" fmla="*/ 1670001 w 1877126"/>
                <a:gd name="connsiteY22" fmla="*/ 503678 h 1742006"/>
                <a:gd name="connsiteX23" fmla="*/ 1669999 w 1877126"/>
                <a:gd name="connsiteY23" fmla="*/ 503649 h 1742006"/>
                <a:gd name="connsiteX24" fmla="*/ 1670001 w 1877126"/>
                <a:gd name="connsiteY24" fmla="*/ 503677 h 1742006"/>
                <a:gd name="connsiteX25" fmla="*/ 1789472 w 1877126"/>
                <a:gd name="connsiteY25" fmla="*/ 1319557 h 1742006"/>
                <a:gd name="connsiteX26" fmla="*/ 1877126 w 1877126"/>
                <a:gd name="connsiteY26" fmla="*/ 1742006 h 1742006"/>
                <a:gd name="connsiteX0" fmla="*/ 238214 w 1877126"/>
                <a:gd name="connsiteY0" fmla="*/ 50356 h 1694450"/>
                <a:gd name="connsiteX1" fmla="*/ 242072 w 1877126"/>
                <a:gd name="connsiteY1" fmla="*/ -1 h 1694450"/>
                <a:gd name="connsiteX2" fmla="*/ 238214 w 1877126"/>
                <a:gd name="connsiteY2" fmla="*/ 50356 h 1694450"/>
                <a:gd name="connsiteX3" fmla="*/ 1877126 w 1877126"/>
                <a:gd name="connsiteY3" fmla="*/ 1694450 h 1694450"/>
                <a:gd name="connsiteX4" fmla="*/ 1875772 w 1877126"/>
                <a:gd name="connsiteY4" fmla="*/ 1694450 h 1694450"/>
                <a:gd name="connsiteX5" fmla="*/ 1875824 w 1877126"/>
                <a:gd name="connsiteY5" fmla="*/ 1694294 h 1694450"/>
                <a:gd name="connsiteX6" fmla="*/ 938564 w 1877126"/>
                <a:gd name="connsiteY6" fmla="*/ 1409458 h 1694450"/>
                <a:gd name="connsiteX7" fmla="*/ 1304 w 1877126"/>
                <a:gd name="connsiteY7" fmla="*/ 1694294 h 1694450"/>
                <a:gd name="connsiteX8" fmla="*/ 1356 w 1877126"/>
                <a:gd name="connsiteY8" fmla="*/ 1694450 h 1694450"/>
                <a:gd name="connsiteX9" fmla="*/ 0 w 1877126"/>
                <a:gd name="connsiteY9" fmla="*/ 1694450 h 1694450"/>
                <a:gd name="connsiteX10" fmla="*/ 87655 w 1877126"/>
                <a:gd name="connsiteY10" fmla="*/ 1272001 h 1694450"/>
                <a:gd name="connsiteX11" fmla="*/ 207125 w 1877126"/>
                <a:gd name="connsiteY11" fmla="*/ 456121 h 1694450"/>
                <a:gd name="connsiteX12" fmla="*/ 207127 w 1877126"/>
                <a:gd name="connsiteY12" fmla="*/ 456100 h 1694450"/>
                <a:gd name="connsiteX13" fmla="*/ 207125 w 1877126"/>
                <a:gd name="connsiteY13" fmla="*/ 456122 h 1694450"/>
                <a:gd name="connsiteX14" fmla="*/ 187629 w 1877126"/>
                <a:gd name="connsiteY14" fmla="*/ 617430 h 1694450"/>
                <a:gd name="connsiteX15" fmla="*/ 188803 w 1877126"/>
                <a:gd name="connsiteY15" fmla="*/ 617430 h 1694450"/>
                <a:gd name="connsiteX16" fmla="*/ 188756 w 1877126"/>
                <a:gd name="connsiteY16" fmla="*/ 617279 h 1694450"/>
                <a:gd name="connsiteX17" fmla="*/ 938564 w 1877126"/>
                <a:gd name="connsiteY17" fmla="*/ 373134 h 1694450"/>
                <a:gd name="connsiteX18" fmla="*/ 1688372 w 1877126"/>
                <a:gd name="connsiteY18" fmla="*/ 617279 h 1694450"/>
                <a:gd name="connsiteX19" fmla="*/ 1688325 w 1877126"/>
                <a:gd name="connsiteY19" fmla="*/ 617430 h 1694450"/>
                <a:gd name="connsiteX20" fmla="*/ 1689497 w 1877126"/>
                <a:gd name="connsiteY20" fmla="*/ 617430 h 1694450"/>
                <a:gd name="connsiteX21" fmla="*/ 1670001 w 1877126"/>
                <a:gd name="connsiteY21" fmla="*/ 456122 h 1694450"/>
                <a:gd name="connsiteX22" fmla="*/ 1669999 w 1877126"/>
                <a:gd name="connsiteY22" fmla="*/ 456093 h 1694450"/>
                <a:gd name="connsiteX23" fmla="*/ 1670001 w 1877126"/>
                <a:gd name="connsiteY23" fmla="*/ 456121 h 1694450"/>
                <a:gd name="connsiteX24" fmla="*/ 1789472 w 1877126"/>
                <a:gd name="connsiteY24" fmla="*/ 1272001 h 1694450"/>
                <a:gd name="connsiteX25" fmla="*/ 1877126 w 1877126"/>
                <a:gd name="connsiteY25" fmla="*/ 1694450 h 1694450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207125 w 1877126"/>
                <a:gd name="connsiteY10" fmla="*/ 82988 h 1321316"/>
                <a:gd name="connsiteX11" fmla="*/ 187629 w 1877126"/>
                <a:gd name="connsiteY11" fmla="*/ 244296 h 1321316"/>
                <a:gd name="connsiteX12" fmla="*/ 188803 w 1877126"/>
                <a:gd name="connsiteY12" fmla="*/ 244296 h 1321316"/>
                <a:gd name="connsiteX13" fmla="*/ 188756 w 1877126"/>
                <a:gd name="connsiteY13" fmla="*/ 244145 h 1321316"/>
                <a:gd name="connsiteX14" fmla="*/ 938564 w 1877126"/>
                <a:gd name="connsiteY14" fmla="*/ 0 h 1321316"/>
                <a:gd name="connsiteX15" fmla="*/ 1688372 w 1877126"/>
                <a:gd name="connsiteY15" fmla="*/ 244145 h 1321316"/>
                <a:gd name="connsiteX16" fmla="*/ 1688325 w 1877126"/>
                <a:gd name="connsiteY16" fmla="*/ 244296 h 1321316"/>
                <a:gd name="connsiteX17" fmla="*/ 1689497 w 1877126"/>
                <a:gd name="connsiteY17" fmla="*/ 244296 h 1321316"/>
                <a:gd name="connsiteX18" fmla="*/ 1670001 w 1877126"/>
                <a:gd name="connsiteY18" fmla="*/ 82988 h 1321316"/>
                <a:gd name="connsiteX19" fmla="*/ 1669999 w 1877126"/>
                <a:gd name="connsiteY19" fmla="*/ 82959 h 1321316"/>
                <a:gd name="connsiteX20" fmla="*/ 1670001 w 1877126"/>
                <a:gd name="connsiteY20" fmla="*/ 82987 h 1321316"/>
                <a:gd name="connsiteX21" fmla="*/ 1789472 w 1877126"/>
                <a:gd name="connsiteY21" fmla="*/ 898867 h 1321316"/>
                <a:gd name="connsiteX22" fmla="*/ 1877126 w 1877126"/>
                <a:gd name="connsiteY22" fmla="*/ 1321316 h 1321316"/>
                <a:gd name="connsiteX0" fmla="*/ 1877126 w 1877126"/>
                <a:gd name="connsiteY0" fmla="*/ 1321316 h 1321316"/>
                <a:gd name="connsiteX1" fmla="*/ 1875772 w 1877126"/>
                <a:gd name="connsiteY1" fmla="*/ 1321316 h 1321316"/>
                <a:gd name="connsiteX2" fmla="*/ 1875824 w 1877126"/>
                <a:gd name="connsiteY2" fmla="*/ 1321160 h 1321316"/>
                <a:gd name="connsiteX3" fmla="*/ 938564 w 1877126"/>
                <a:gd name="connsiteY3" fmla="*/ 1036324 h 1321316"/>
                <a:gd name="connsiteX4" fmla="*/ 1304 w 1877126"/>
                <a:gd name="connsiteY4" fmla="*/ 1321160 h 1321316"/>
                <a:gd name="connsiteX5" fmla="*/ 1356 w 1877126"/>
                <a:gd name="connsiteY5" fmla="*/ 1321316 h 1321316"/>
                <a:gd name="connsiteX6" fmla="*/ 0 w 1877126"/>
                <a:gd name="connsiteY6" fmla="*/ 1321316 h 1321316"/>
                <a:gd name="connsiteX7" fmla="*/ 87655 w 1877126"/>
                <a:gd name="connsiteY7" fmla="*/ 898867 h 1321316"/>
                <a:gd name="connsiteX8" fmla="*/ 207125 w 1877126"/>
                <a:gd name="connsiteY8" fmla="*/ 82987 h 1321316"/>
                <a:gd name="connsiteX9" fmla="*/ 207127 w 1877126"/>
                <a:gd name="connsiteY9" fmla="*/ 82966 h 1321316"/>
                <a:gd name="connsiteX10" fmla="*/ 187629 w 1877126"/>
                <a:gd name="connsiteY10" fmla="*/ 244296 h 1321316"/>
                <a:gd name="connsiteX11" fmla="*/ 188803 w 1877126"/>
                <a:gd name="connsiteY11" fmla="*/ 244296 h 1321316"/>
                <a:gd name="connsiteX12" fmla="*/ 188756 w 1877126"/>
                <a:gd name="connsiteY12" fmla="*/ 244145 h 1321316"/>
                <a:gd name="connsiteX13" fmla="*/ 938564 w 1877126"/>
                <a:gd name="connsiteY13" fmla="*/ 0 h 1321316"/>
                <a:gd name="connsiteX14" fmla="*/ 1688372 w 1877126"/>
                <a:gd name="connsiteY14" fmla="*/ 244145 h 1321316"/>
                <a:gd name="connsiteX15" fmla="*/ 1688325 w 1877126"/>
                <a:gd name="connsiteY15" fmla="*/ 244296 h 1321316"/>
                <a:gd name="connsiteX16" fmla="*/ 1689497 w 1877126"/>
                <a:gd name="connsiteY16" fmla="*/ 244296 h 1321316"/>
                <a:gd name="connsiteX17" fmla="*/ 1670001 w 1877126"/>
                <a:gd name="connsiteY17" fmla="*/ 82988 h 1321316"/>
                <a:gd name="connsiteX18" fmla="*/ 1669999 w 1877126"/>
                <a:gd name="connsiteY18" fmla="*/ 82959 h 1321316"/>
                <a:gd name="connsiteX19" fmla="*/ 1670001 w 1877126"/>
                <a:gd name="connsiteY19" fmla="*/ 82987 h 1321316"/>
                <a:gd name="connsiteX20" fmla="*/ 1789472 w 1877126"/>
                <a:gd name="connsiteY20" fmla="*/ 898867 h 1321316"/>
                <a:gd name="connsiteX21" fmla="*/ 1877126 w 1877126"/>
                <a:gd name="connsiteY21" fmla="*/ 1321316 h 132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77126" h="1321316">
                  <a:moveTo>
                    <a:pt x="1877126" y="1321316"/>
                  </a:moveTo>
                  <a:lnTo>
                    <a:pt x="1875772" y="1321316"/>
                  </a:lnTo>
                  <a:cubicBezTo>
                    <a:pt x="1875789" y="1321264"/>
                    <a:pt x="1875807" y="1321212"/>
                    <a:pt x="1875824" y="1321160"/>
                  </a:cubicBezTo>
                  <a:cubicBezTo>
                    <a:pt x="1875824" y="1163849"/>
                    <a:pt x="1456198" y="1036324"/>
                    <a:pt x="938564" y="1036324"/>
                  </a:cubicBezTo>
                  <a:cubicBezTo>
                    <a:pt x="420930" y="1036324"/>
                    <a:pt x="1304" y="1163849"/>
                    <a:pt x="1304" y="1321160"/>
                  </a:cubicBezTo>
                  <a:cubicBezTo>
                    <a:pt x="1321" y="1321212"/>
                    <a:pt x="1339" y="1321264"/>
                    <a:pt x="1356" y="1321316"/>
                  </a:cubicBezTo>
                  <a:lnTo>
                    <a:pt x="0" y="1321316"/>
                  </a:lnTo>
                  <a:lnTo>
                    <a:pt x="87655" y="898867"/>
                  </a:lnTo>
                  <a:cubicBezTo>
                    <a:pt x="140370" y="617300"/>
                    <a:pt x="180108" y="344096"/>
                    <a:pt x="207125" y="82987"/>
                  </a:cubicBezTo>
                  <a:cubicBezTo>
                    <a:pt x="207126" y="82980"/>
                    <a:pt x="210376" y="56081"/>
                    <a:pt x="207127" y="82966"/>
                  </a:cubicBezTo>
                  <a:cubicBezTo>
                    <a:pt x="203878" y="109851"/>
                    <a:pt x="190683" y="217408"/>
                    <a:pt x="187629" y="244296"/>
                  </a:cubicBezTo>
                  <a:lnTo>
                    <a:pt x="188803" y="244296"/>
                  </a:lnTo>
                  <a:cubicBezTo>
                    <a:pt x="188787" y="244246"/>
                    <a:pt x="188772" y="244195"/>
                    <a:pt x="188756" y="244145"/>
                  </a:cubicBezTo>
                  <a:cubicBezTo>
                    <a:pt x="188756" y="109307"/>
                    <a:pt x="524456" y="0"/>
                    <a:pt x="938564" y="0"/>
                  </a:cubicBezTo>
                  <a:cubicBezTo>
                    <a:pt x="1352672" y="0"/>
                    <a:pt x="1688372" y="109307"/>
                    <a:pt x="1688372" y="244145"/>
                  </a:cubicBezTo>
                  <a:cubicBezTo>
                    <a:pt x="1688356" y="244195"/>
                    <a:pt x="1688341" y="244246"/>
                    <a:pt x="1688325" y="244296"/>
                  </a:cubicBezTo>
                  <a:lnTo>
                    <a:pt x="1689497" y="244296"/>
                  </a:lnTo>
                  <a:lnTo>
                    <a:pt x="1670001" y="82988"/>
                  </a:lnTo>
                  <a:cubicBezTo>
                    <a:pt x="1670000" y="82978"/>
                    <a:pt x="1670000" y="82969"/>
                    <a:pt x="1669999" y="82959"/>
                  </a:cubicBezTo>
                  <a:cubicBezTo>
                    <a:pt x="1670000" y="82968"/>
                    <a:pt x="1670000" y="82978"/>
                    <a:pt x="1670001" y="82987"/>
                  </a:cubicBezTo>
                  <a:cubicBezTo>
                    <a:pt x="1697018" y="344096"/>
                    <a:pt x="1736756" y="617300"/>
                    <a:pt x="1789472" y="898867"/>
                  </a:cubicBezTo>
                  <a:lnTo>
                    <a:pt x="1877126" y="1321316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B0B8989B-A837-48F0-B6BB-AB2FEA82A5F9}"/>
                </a:ext>
              </a:extLst>
            </p:cNvPr>
            <p:cNvSpPr/>
            <p:nvPr/>
          </p:nvSpPr>
          <p:spPr>
            <a:xfrm rot="10800000">
              <a:off x="1584172" y="4000851"/>
              <a:ext cx="2292782" cy="1007731"/>
            </a:xfrm>
            <a:custGeom>
              <a:avLst/>
              <a:gdLst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78857 w 2466854"/>
                <a:gd name="connsiteY2" fmla="*/ 0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466854 w 2466854"/>
                <a:gd name="connsiteY6" fmla="*/ 1465251 h 1465251"/>
                <a:gd name="connsiteX7" fmla="*/ 2462874 w 2466854"/>
                <a:gd name="connsiteY7" fmla="*/ 1465251 h 1465251"/>
                <a:gd name="connsiteX8" fmla="*/ 2442788 w 2466854"/>
                <a:gd name="connsiteY8" fmla="*/ 1409427 h 1465251"/>
                <a:gd name="connsiteX9" fmla="*/ 1233428 w 2466854"/>
                <a:gd name="connsiteY9" fmla="*/ 1133260 h 1465251"/>
                <a:gd name="connsiteX10" fmla="*/ 24067 w 2466854"/>
                <a:gd name="connsiteY10" fmla="*/ 1409427 h 1465251"/>
                <a:gd name="connsiteX11" fmla="*/ 3982 w 2466854"/>
                <a:gd name="connsiteY11" fmla="*/ 1465251 h 1465251"/>
                <a:gd name="connsiteX12" fmla="*/ 0 w 2466854"/>
                <a:gd name="connsiteY12" fmla="*/ 1465251 h 1465251"/>
                <a:gd name="connsiteX13" fmla="*/ 71409 w 2466854"/>
                <a:gd name="connsiteY13" fmla="*/ 1245406 h 1465251"/>
                <a:gd name="connsiteX14" fmla="*/ 185185 w 2466854"/>
                <a:gd name="connsiteY14" fmla="*/ 848402 h 1465251"/>
                <a:gd name="connsiteX15" fmla="*/ 273560 w 2466854"/>
                <a:gd name="connsiteY15" fmla="*/ 497397 h 1465251"/>
                <a:gd name="connsiteX16" fmla="*/ 311669 w 2466854"/>
                <a:gd name="connsiteY16" fmla="*/ 323812 h 1465251"/>
                <a:gd name="connsiteX17" fmla="*/ 294864 w 2466854"/>
                <a:gd name="connsiteY17" fmla="*/ 404803 h 1465251"/>
                <a:gd name="connsiteX18" fmla="*/ 296220 w 2466854"/>
                <a:gd name="connsiteY18" fmla="*/ 404803 h 1465251"/>
                <a:gd name="connsiteX19" fmla="*/ 296168 w 2466854"/>
                <a:gd name="connsiteY19" fmla="*/ 404647 h 1465251"/>
                <a:gd name="connsiteX20" fmla="*/ 1233428 w 2466854"/>
                <a:gd name="connsiteY20" fmla="*/ 119811 h 1465251"/>
                <a:gd name="connsiteX21" fmla="*/ 2170688 w 2466854"/>
                <a:gd name="connsiteY21" fmla="*/ 404647 h 1465251"/>
                <a:gd name="connsiteX22" fmla="*/ 2170636 w 2466854"/>
                <a:gd name="connsiteY22" fmla="*/ 404803 h 1465251"/>
                <a:gd name="connsiteX23" fmla="*/ 2171990 w 2466854"/>
                <a:gd name="connsiteY23" fmla="*/ 404803 h 1465251"/>
                <a:gd name="connsiteX24" fmla="*/ 2155185 w 2466854"/>
                <a:gd name="connsiteY24" fmla="*/ 323812 h 1465251"/>
                <a:gd name="connsiteX25" fmla="*/ 2193294 w 2466854"/>
                <a:gd name="connsiteY25" fmla="*/ 497397 h 1465251"/>
                <a:gd name="connsiteX26" fmla="*/ 2281669 w 2466854"/>
                <a:gd name="connsiteY26" fmla="*/ 848402 h 1465251"/>
                <a:gd name="connsiteX27" fmla="*/ 2395445 w 2466854"/>
                <a:gd name="connsiteY27" fmla="*/ 1245406 h 1465251"/>
                <a:gd name="connsiteX0" fmla="*/ 368469 w 2466854"/>
                <a:gd name="connsiteY0" fmla="*/ 50067 h 1465251"/>
                <a:gd name="connsiteX1" fmla="*/ 377845 w 2466854"/>
                <a:gd name="connsiteY1" fmla="*/ 0 h 1465251"/>
                <a:gd name="connsiteX2" fmla="*/ 368469 w 2466854"/>
                <a:gd name="connsiteY2" fmla="*/ 50067 h 1465251"/>
                <a:gd name="connsiteX3" fmla="*/ 2098385 w 2466854"/>
                <a:gd name="connsiteY3" fmla="*/ 50067 h 1465251"/>
                <a:gd name="connsiteX4" fmla="*/ 2087997 w 2466854"/>
                <a:gd name="connsiteY4" fmla="*/ 0 h 1465251"/>
                <a:gd name="connsiteX5" fmla="*/ 2089010 w 2466854"/>
                <a:gd name="connsiteY5" fmla="*/ 0 h 1465251"/>
                <a:gd name="connsiteX6" fmla="*/ 2098385 w 2466854"/>
                <a:gd name="connsiteY6" fmla="*/ 50067 h 1465251"/>
                <a:gd name="connsiteX7" fmla="*/ 2466854 w 2466854"/>
                <a:gd name="connsiteY7" fmla="*/ 1465251 h 1465251"/>
                <a:gd name="connsiteX8" fmla="*/ 2462874 w 2466854"/>
                <a:gd name="connsiteY8" fmla="*/ 1465251 h 1465251"/>
                <a:gd name="connsiteX9" fmla="*/ 2442788 w 2466854"/>
                <a:gd name="connsiteY9" fmla="*/ 1409427 h 1465251"/>
                <a:gd name="connsiteX10" fmla="*/ 1233428 w 2466854"/>
                <a:gd name="connsiteY10" fmla="*/ 1133260 h 1465251"/>
                <a:gd name="connsiteX11" fmla="*/ 24067 w 2466854"/>
                <a:gd name="connsiteY11" fmla="*/ 1409427 h 1465251"/>
                <a:gd name="connsiteX12" fmla="*/ 3982 w 2466854"/>
                <a:gd name="connsiteY12" fmla="*/ 1465251 h 1465251"/>
                <a:gd name="connsiteX13" fmla="*/ 0 w 2466854"/>
                <a:gd name="connsiteY13" fmla="*/ 1465251 h 1465251"/>
                <a:gd name="connsiteX14" fmla="*/ 71409 w 2466854"/>
                <a:gd name="connsiteY14" fmla="*/ 1245406 h 1465251"/>
                <a:gd name="connsiteX15" fmla="*/ 185185 w 2466854"/>
                <a:gd name="connsiteY15" fmla="*/ 848402 h 1465251"/>
                <a:gd name="connsiteX16" fmla="*/ 273560 w 2466854"/>
                <a:gd name="connsiteY16" fmla="*/ 497397 h 1465251"/>
                <a:gd name="connsiteX17" fmla="*/ 311669 w 2466854"/>
                <a:gd name="connsiteY17" fmla="*/ 323812 h 1465251"/>
                <a:gd name="connsiteX18" fmla="*/ 294864 w 2466854"/>
                <a:gd name="connsiteY18" fmla="*/ 404803 h 1465251"/>
                <a:gd name="connsiteX19" fmla="*/ 296220 w 2466854"/>
                <a:gd name="connsiteY19" fmla="*/ 404803 h 1465251"/>
                <a:gd name="connsiteX20" fmla="*/ 296168 w 2466854"/>
                <a:gd name="connsiteY20" fmla="*/ 404647 h 1465251"/>
                <a:gd name="connsiteX21" fmla="*/ 1233428 w 2466854"/>
                <a:gd name="connsiteY21" fmla="*/ 119811 h 1465251"/>
                <a:gd name="connsiteX22" fmla="*/ 2170688 w 2466854"/>
                <a:gd name="connsiteY22" fmla="*/ 404647 h 1465251"/>
                <a:gd name="connsiteX23" fmla="*/ 2170636 w 2466854"/>
                <a:gd name="connsiteY23" fmla="*/ 404803 h 1465251"/>
                <a:gd name="connsiteX24" fmla="*/ 2171990 w 2466854"/>
                <a:gd name="connsiteY24" fmla="*/ 404803 h 1465251"/>
                <a:gd name="connsiteX25" fmla="*/ 2155185 w 2466854"/>
                <a:gd name="connsiteY25" fmla="*/ 323812 h 1465251"/>
                <a:gd name="connsiteX26" fmla="*/ 2193294 w 2466854"/>
                <a:gd name="connsiteY26" fmla="*/ 497397 h 1465251"/>
                <a:gd name="connsiteX27" fmla="*/ 2281669 w 2466854"/>
                <a:gd name="connsiteY27" fmla="*/ 848402 h 1465251"/>
                <a:gd name="connsiteX28" fmla="*/ 2395445 w 2466854"/>
                <a:gd name="connsiteY28" fmla="*/ 1245406 h 1465251"/>
                <a:gd name="connsiteX29" fmla="*/ 2466854 w 2466854"/>
                <a:gd name="connsiteY29" fmla="*/ 1465251 h 1465251"/>
                <a:gd name="connsiteX0" fmla="*/ 2098385 w 2466854"/>
                <a:gd name="connsiteY0" fmla="*/ 50067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098385 w 2466854"/>
                <a:gd name="connsiteY3" fmla="*/ 50067 h 1465251"/>
                <a:gd name="connsiteX4" fmla="*/ 2466854 w 2466854"/>
                <a:gd name="connsiteY4" fmla="*/ 1465251 h 1465251"/>
                <a:gd name="connsiteX5" fmla="*/ 2462874 w 2466854"/>
                <a:gd name="connsiteY5" fmla="*/ 1465251 h 1465251"/>
                <a:gd name="connsiteX6" fmla="*/ 2442788 w 2466854"/>
                <a:gd name="connsiteY6" fmla="*/ 1409427 h 1465251"/>
                <a:gd name="connsiteX7" fmla="*/ 1233428 w 2466854"/>
                <a:gd name="connsiteY7" fmla="*/ 1133260 h 1465251"/>
                <a:gd name="connsiteX8" fmla="*/ 24067 w 2466854"/>
                <a:gd name="connsiteY8" fmla="*/ 1409427 h 1465251"/>
                <a:gd name="connsiteX9" fmla="*/ 3982 w 2466854"/>
                <a:gd name="connsiteY9" fmla="*/ 1465251 h 1465251"/>
                <a:gd name="connsiteX10" fmla="*/ 0 w 2466854"/>
                <a:gd name="connsiteY10" fmla="*/ 1465251 h 1465251"/>
                <a:gd name="connsiteX11" fmla="*/ 71409 w 2466854"/>
                <a:gd name="connsiteY11" fmla="*/ 1245406 h 1465251"/>
                <a:gd name="connsiteX12" fmla="*/ 185185 w 2466854"/>
                <a:gd name="connsiteY12" fmla="*/ 848402 h 1465251"/>
                <a:gd name="connsiteX13" fmla="*/ 273560 w 2466854"/>
                <a:gd name="connsiteY13" fmla="*/ 497397 h 1465251"/>
                <a:gd name="connsiteX14" fmla="*/ 311669 w 2466854"/>
                <a:gd name="connsiteY14" fmla="*/ 323812 h 1465251"/>
                <a:gd name="connsiteX15" fmla="*/ 294864 w 2466854"/>
                <a:gd name="connsiteY15" fmla="*/ 404803 h 1465251"/>
                <a:gd name="connsiteX16" fmla="*/ 296220 w 2466854"/>
                <a:gd name="connsiteY16" fmla="*/ 404803 h 1465251"/>
                <a:gd name="connsiteX17" fmla="*/ 296168 w 2466854"/>
                <a:gd name="connsiteY17" fmla="*/ 404647 h 1465251"/>
                <a:gd name="connsiteX18" fmla="*/ 1233428 w 2466854"/>
                <a:gd name="connsiteY18" fmla="*/ 119811 h 1465251"/>
                <a:gd name="connsiteX19" fmla="*/ 2170688 w 2466854"/>
                <a:gd name="connsiteY19" fmla="*/ 404647 h 1465251"/>
                <a:gd name="connsiteX20" fmla="*/ 2170636 w 2466854"/>
                <a:gd name="connsiteY20" fmla="*/ 404803 h 1465251"/>
                <a:gd name="connsiteX21" fmla="*/ 2171990 w 2466854"/>
                <a:gd name="connsiteY21" fmla="*/ 404803 h 1465251"/>
                <a:gd name="connsiteX22" fmla="*/ 2155185 w 2466854"/>
                <a:gd name="connsiteY22" fmla="*/ 323812 h 1465251"/>
                <a:gd name="connsiteX23" fmla="*/ 2193294 w 2466854"/>
                <a:gd name="connsiteY23" fmla="*/ 497397 h 1465251"/>
                <a:gd name="connsiteX24" fmla="*/ 2281669 w 2466854"/>
                <a:gd name="connsiteY24" fmla="*/ 848402 h 1465251"/>
                <a:gd name="connsiteX25" fmla="*/ 2395445 w 2466854"/>
                <a:gd name="connsiteY25" fmla="*/ 1245406 h 1465251"/>
                <a:gd name="connsiteX26" fmla="*/ 2466854 w 2466854"/>
                <a:gd name="connsiteY26" fmla="*/ 1465251 h 1465251"/>
                <a:gd name="connsiteX0" fmla="*/ 2089010 w 2466854"/>
                <a:gd name="connsiteY0" fmla="*/ 0 h 1465251"/>
                <a:gd name="connsiteX1" fmla="*/ 2087997 w 2466854"/>
                <a:gd name="connsiteY1" fmla="*/ 0 h 1465251"/>
                <a:gd name="connsiteX2" fmla="*/ 2089010 w 2466854"/>
                <a:gd name="connsiteY2" fmla="*/ 0 h 1465251"/>
                <a:gd name="connsiteX3" fmla="*/ 2466854 w 2466854"/>
                <a:gd name="connsiteY3" fmla="*/ 1465251 h 1465251"/>
                <a:gd name="connsiteX4" fmla="*/ 2462874 w 2466854"/>
                <a:gd name="connsiteY4" fmla="*/ 1465251 h 1465251"/>
                <a:gd name="connsiteX5" fmla="*/ 2442788 w 2466854"/>
                <a:gd name="connsiteY5" fmla="*/ 1409427 h 1465251"/>
                <a:gd name="connsiteX6" fmla="*/ 1233428 w 2466854"/>
                <a:gd name="connsiteY6" fmla="*/ 1133260 h 1465251"/>
                <a:gd name="connsiteX7" fmla="*/ 24067 w 2466854"/>
                <a:gd name="connsiteY7" fmla="*/ 1409427 h 1465251"/>
                <a:gd name="connsiteX8" fmla="*/ 3982 w 2466854"/>
                <a:gd name="connsiteY8" fmla="*/ 1465251 h 1465251"/>
                <a:gd name="connsiteX9" fmla="*/ 0 w 2466854"/>
                <a:gd name="connsiteY9" fmla="*/ 1465251 h 1465251"/>
                <a:gd name="connsiteX10" fmla="*/ 71409 w 2466854"/>
                <a:gd name="connsiteY10" fmla="*/ 1245406 h 1465251"/>
                <a:gd name="connsiteX11" fmla="*/ 185185 w 2466854"/>
                <a:gd name="connsiteY11" fmla="*/ 848402 h 1465251"/>
                <a:gd name="connsiteX12" fmla="*/ 273560 w 2466854"/>
                <a:gd name="connsiteY12" fmla="*/ 497397 h 1465251"/>
                <a:gd name="connsiteX13" fmla="*/ 311669 w 2466854"/>
                <a:gd name="connsiteY13" fmla="*/ 323812 h 1465251"/>
                <a:gd name="connsiteX14" fmla="*/ 294864 w 2466854"/>
                <a:gd name="connsiteY14" fmla="*/ 404803 h 1465251"/>
                <a:gd name="connsiteX15" fmla="*/ 296220 w 2466854"/>
                <a:gd name="connsiteY15" fmla="*/ 404803 h 1465251"/>
                <a:gd name="connsiteX16" fmla="*/ 296168 w 2466854"/>
                <a:gd name="connsiteY16" fmla="*/ 404647 h 1465251"/>
                <a:gd name="connsiteX17" fmla="*/ 1233428 w 2466854"/>
                <a:gd name="connsiteY17" fmla="*/ 119811 h 1465251"/>
                <a:gd name="connsiteX18" fmla="*/ 2170688 w 2466854"/>
                <a:gd name="connsiteY18" fmla="*/ 404647 h 1465251"/>
                <a:gd name="connsiteX19" fmla="*/ 2170636 w 2466854"/>
                <a:gd name="connsiteY19" fmla="*/ 404803 h 1465251"/>
                <a:gd name="connsiteX20" fmla="*/ 2171990 w 2466854"/>
                <a:gd name="connsiteY20" fmla="*/ 404803 h 1465251"/>
                <a:gd name="connsiteX21" fmla="*/ 2155185 w 2466854"/>
                <a:gd name="connsiteY21" fmla="*/ 323812 h 1465251"/>
                <a:gd name="connsiteX22" fmla="*/ 2193294 w 2466854"/>
                <a:gd name="connsiteY22" fmla="*/ 497397 h 1465251"/>
                <a:gd name="connsiteX23" fmla="*/ 2281669 w 2466854"/>
                <a:gd name="connsiteY23" fmla="*/ 848402 h 1465251"/>
                <a:gd name="connsiteX24" fmla="*/ 2395445 w 2466854"/>
                <a:gd name="connsiteY24" fmla="*/ 1245406 h 1465251"/>
                <a:gd name="connsiteX25" fmla="*/ 2466854 w 2466854"/>
                <a:gd name="connsiteY25" fmla="*/ 1465251 h 1465251"/>
                <a:gd name="connsiteX0" fmla="*/ 2466854 w 2466854"/>
                <a:gd name="connsiteY0" fmla="*/ 1345440 h 1345440"/>
                <a:gd name="connsiteX1" fmla="*/ 2462874 w 2466854"/>
                <a:gd name="connsiteY1" fmla="*/ 1345440 h 1345440"/>
                <a:gd name="connsiteX2" fmla="*/ 2442788 w 2466854"/>
                <a:gd name="connsiteY2" fmla="*/ 1289616 h 1345440"/>
                <a:gd name="connsiteX3" fmla="*/ 1233428 w 2466854"/>
                <a:gd name="connsiteY3" fmla="*/ 1013449 h 1345440"/>
                <a:gd name="connsiteX4" fmla="*/ 24067 w 2466854"/>
                <a:gd name="connsiteY4" fmla="*/ 1289616 h 1345440"/>
                <a:gd name="connsiteX5" fmla="*/ 3982 w 2466854"/>
                <a:gd name="connsiteY5" fmla="*/ 1345440 h 1345440"/>
                <a:gd name="connsiteX6" fmla="*/ 0 w 2466854"/>
                <a:gd name="connsiteY6" fmla="*/ 1345440 h 1345440"/>
                <a:gd name="connsiteX7" fmla="*/ 71409 w 2466854"/>
                <a:gd name="connsiteY7" fmla="*/ 1125595 h 1345440"/>
                <a:gd name="connsiteX8" fmla="*/ 185185 w 2466854"/>
                <a:gd name="connsiteY8" fmla="*/ 728591 h 1345440"/>
                <a:gd name="connsiteX9" fmla="*/ 273560 w 2466854"/>
                <a:gd name="connsiteY9" fmla="*/ 377586 h 1345440"/>
                <a:gd name="connsiteX10" fmla="*/ 311669 w 2466854"/>
                <a:gd name="connsiteY10" fmla="*/ 204001 h 1345440"/>
                <a:gd name="connsiteX11" fmla="*/ 294864 w 2466854"/>
                <a:gd name="connsiteY11" fmla="*/ 284992 h 1345440"/>
                <a:gd name="connsiteX12" fmla="*/ 296220 w 2466854"/>
                <a:gd name="connsiteY12" fmla="*/ 284992 h 1345440"/>
                <a:gd name="connsiteX13" fmla="*/ 296168 w 2466854"/>
                <a:gd name="connsiteY13" fmla="*/ 284836 h 1345440"/>
                <a:gd name="connsiteX14" fmla="*/ 1233428 w 2466854"/>
                <a:gd name="connsiteY14" fmla="*/ 0 h 1345440"/>
                <a:gd name="connsiteX15" fmla="*/ 2170688 w 2466854"/>
                <a:gd name="connsiteY15" fmla="*/ 284836 h 1345440"/>
                <a:gd name="connsiteX16" fmla="*/ 2170636 w 2466854"/>
                <a:gd name="connsiteY16" fmla="*/ 284992 h 1345440"/>
                <a:gd name="connsiteX17" fmla="*/ 2171990 w 2466854"/>
                <a:gd name="connsiteY17" fmla="*/ 284992 h 1345440"/>
                <a:gd name="connsiteX18" fmla="*/ 2155185 w 2466854"/>
                <a:gd name="connsiteY18" fmla="*/ 204001 h 1345440"/>
                <a:gd name="connsiteX19" fmla="*/ 2193294 w 2466854"/>
                <a:gd name="connsiteY19" fmla="*/ 377586 h 1345440"/>
                <a:gd name="connsiteX20" fmla="*/ 2281669 w 2466854"/>
                <a:gd name="connsiteY20" fmla="*/ 728591 h 1345440"/>
                <a:gd name="connsiteX21" fmla="*/ 2395445 w 2466854"/>
                <a:gd name="connsiteY21" fmla="*/ 1125595 h 1345440"/>
                <a:gd name="connsiteX22" fmla="*/ 2466854 w 2466854"/>
                <a:gd name="connsiteY22" fmla="*/ 1345440 h 1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6854" h="1345440">
                  <a:moveTo>
                    <a:pt x="2466854" y="1345440"/>
                  </a:moveTo>
                  <a:lnTo>
                    <a:pt x="2462874" y="1345440"/>
                  </a:lnTo>
                  <a:lnTo>
                    <a:pt x="2442788" y="1289616"/>
                  </a:lnTo>
                  <a:cubicBezTo>
                    <a:pt x="2327681" y="1132007"/>
                    <a:pt x="1829970" y="1013449"/>
                    <a:pt x="1233428" y="1013449"/>
                  </a:cubicBezTo>
                  <a:cubicBezTo>
                    <a:pt x="636886" y="1013449"/>
                    <a:pt x="139174" y="1132007"/>
                    <a:pt x="24067" y="1289616"/>
                  </a:cubicBezTo>
                  <a:lnTo>
                    <a:pt x="3982" y="1345440"/>
                  </a:lnTo>
                  <a:lnTo>
                    <a:pt x="0" y="1345440"/>
                  </a:lnTo>
                  <a:lnTo>
                    <a:pt x="71409" y="1125595"/>
                  </a:lnTo>
                  <a:cubicBezTo>
                    <a:pt x="111113" y="995678"/>
                    <a:pt x="149105" y="863245"/>
                    <a:pt x="185185" y="728591"/>
                  </a:cubicBezTo>
                  <a:cubicBezTo>
                    <a:pt x="216755" y="610769"/>
                    <a:pt x="246208" y="493688"/>
                    <a:pt x="273560" y="377586"/>
                  </a:cubicBezTo>
                  <a:lnTo>
                    <a:pt x="311669" y="204001"/>
                  </a:lnTo>
                  <a:lnTo>
                    <a:pt x="294864" y="284992"/>
                  </a:lnTo>
                  <a:lnTo>
                    <a:pt x="296220" y="284992"/>
                  </a:lnTo>
                  <a:cubicBezTo>
                    <a:pt x="296203" y="284940"/>
                    <a:pt x="296185" y="284888"/>
                    <a:pt x="296168" y="284836"/>
                  </a:cubicBezTo>
                  <a:cubicBezTo>
                    <a:pt x="296168" y="127525"/>
                    <a:pt x="715794" y="0"/>
                    <a:pt x="1233428" y="0"/>
                  </a:cubicBezTo>
                  <a:cubicBezTo>
                    <a:pt x="1751062" y="0"/>
                    <a:pt x="2170688" y="127525"/>
                    <a:pt x="2170688" y="284836"/>
                  </a:cubicBezTo>
                  <a:cubicBezTo>
                    <a:pt x="2170671" y="284888"/>
                    <a:pt x="2170653" y="284940"/>
                    <a:pt x="2170636" y="284992"/>
                  </a:cubicBezTo>
                  <a:lnTo>
                    <a:pt x="2171990" y="284992"/>
                  </a:lnTo>
                  <a:lnTo>
                    <a:pt x="2155185" y="204001"/>
                  </a:lnTo>
                  <a:lnTo>
                    <a:pt x="2193294" y="377586"/>
                  </a:lnTo>
                  <a:cubicBezTo>
                    <a:pt x="2220646" y="493688"/>
                    <a:pt x="2250099" y="610769"/>
                    <a:pt x="2281669" y="728591"/>
                  </a:cubicBezTo>
                  <a:cubicBezTo>
                    <a:pt x="2317749" y="863245"/>
                    <a:pt x="2355741" y="995678"/>
                    <a:pt x="2395445" y="1125595"/>
                  </a:cubicBezTo>
                  <a:lnTo>
                    <a:pt x="2466854" y="1345440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id="{DAAF61FF-E298-4B76-8792-C52DC1FB3F6E}"/>
                </a:ext>
              </a:extLst>
            </p:cNvPr>
            <p:cNvSpPr/>
            <p:nvPr/>
          </p:nvSpPr>
          <p:spPr>
            <a:xfrm rot="10800000">
              <a:off x="1188756" y="3185763"/>
              <a:ext cx="3083613" cy="1067053"/>
            </a:xfrm>
            <a:custGeom>
              <a:avLst/>
              <a:gdLst>
                <a:gd name="connsiteX0" fmla="*/ 3317727 w 3317727"/>
                <a:gd name="connsiteY0" fmla="*/ 1424642 h 1424642"/>
                <a:gd name="connsiteX1" fmla="*/ 3313856 w 3317727"/>
                <a:gd name="connsiteY1" fmla="*/ 1424642 h 1424642"/>
                <a:gd name="connsiteX2" fmla="*/ 3280303 w 3317727"/>
                <a:gd name="connsiteY2" fmla="*/ 1351086 h 1424642"/>
                <a:gd name="connsiteX3" fmla="*/ 1658864 w 3317727"/>
                <a:gd name="connsiteY3" fmla="*/ 1059040 h 1424642"/>
                <a:gd name="connsiteX4" fmla="*/ 37425 w 3317727"/>
                <a:gd name="connsiteY4" fmla="*/ 1351086 h 1424642"/>
                <a:gd name="connsiteX5" fmla="*/ 3872 w 3317727"/>
                <a:gd name="connsiteY5" fmla="*/ 1424642 h 1424642"/>
                <a:gd name="connsiteX6" fmla="*/ 0 w 3317727"/>
                <a:gd name="connsiteY6" fmla="*/ 1424642 h 1424642"/>
                <a:gd name="connsiteX7" fmla="*/ 62339 w 3317727"/>
                <a:gd name="connsiteY7" fmla="*/ 1288892 h 1424642"/>
                <a:gd name="connsiteX8" fmla="*/ 372798 w 3317727"/>
                <a:gd name="connsiteY8" fmla="*/ 494048 h 1424642"/>
                <a:gd name="connsiteX9" fmla="*/ 425436 w 3317727"/>
                <a:gd name="connsiteY9" fmla="*/ 331991 h 1424642"/>
                <a:gd name="connsiteX10" fmla="*/ 429418 w 3317727"/>
                <a:gd name="connsiteY10" fmla="*/ 331991 h 1424642"/>
                <a:gd name="connsiteX11" fmla="*/ 449503 w 3317727"/>
                <a:gd name="connsiteY11" fmla="*/ 276167 h 1424642"/>
                <a:gd name="connsiteX12" fmla="*/ 1658864 w 3317727"/>
                <a:gd name="connsiteY12" fmla="*/ 0 h 1424642"/>
                <a:gd name="connsiteX13" fmla="*/ 2868224 w 3317727"/>
                <a:gd name="connsiteY13" fmla="*/ 276167 h 1424642"/>
                <a:gd name="connsiteX14" fmla="*/ 2888310 w 3317727"/>
                <a:gd name="connsiteY14" fmla="*/ 331991 h 1424642"/>
                <a:gd name="connsiteX15" fmla="*/ 2892290 w 3317727"/>
                <a:gd name="connsiteY15" fmla="*/ 331991 h 1424642"/>
                <a:gd name="connsiteX16" fmla="*/ 2944928 w 3317727"/>
                <a:gd name="connsiteY16" fmla="*/ 494048 h 1424642"/>
                <a:gd name="connsiteX17" fmla="*/ 3255388 w 3317727"/>
                <a:gd name="connsiteY17" fmla="*/ 1288892 h 142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7727" h="1424642">
                  <a:moveTo>
                    <a:pt x="3317727" y="1424642"/>
                  </a:moveTo>
                  <a:lnTo>
                    <a:pt x="3313856" y="1424642"/>
                  </a:lnTo>
                  <a:lnTo>
                    <a:pt x="3280303" y="1351086"/>
                  </a:lnTo>
                  <a:cubicBezTo>
                    <a:pt x="3125974" y="1184416"/>
                    <a:pt x="2458672" y="1059040"/>
                    <a:pt x="1658864" y="1059040"/>
                  </a:cubicBezTo>
                  <a:cubicBezTo>
                    <a:pt x="859055" y="1059040"/>
                    <a:pt x="191753" y="1184416"/>
                    <a:pt x="37425" y="1351086"/>
                  </a:cubicBezTo>
                  <a:lnTo>
                    <a:pt x="3872" y="1424642"/>
                  </a:lnTo>
                  <a:lnTo>
                    <a:pt x="0" y="1424642"/>
                  </a:lnTo>
                  <a:lnTo>
                    <a:pt x="62339" y="1288892"/>
                  </a:lnTo>
                  <a:cubicBezTo>
                    <a:pt x="171966" y="1040442"/>
                    <a:pt x="276210" y="774367"/>
                    <a:pt x="372798" y="494048"/>
                  </a:cubicBezTo>
                  <a:lnTo>
                    <a:pt x="425436" y="331991"/>
                  </a:lnTo>
                  <a:lnTo>
                    <a:pt x="429418" y="331991"/>
                  </a:lnTo>
                  <a:lnTo>
                    <a:pt x="449503" y="276167"/>
                  </a:lnTo>
                  <a:cubicBezTo>
                    <a:pt x="564610" y="118558"/>
                    <a:pt x="1062322" y="0"/>
                    <a:pt x="1658864" y="0"/>
                  </a:cubicBezTo>
                  <a:cubicBezTo>
                    <a:pt x="2255406" y="0"/>
                    <a:pt x="2753117" y="118558"/>
                    <a:pt x="2868224" y="276167"/>
                  </a:cubicBezTo>
                  <a:lnTo>
                    <a:pt x="2888310" y="331991"/>
                  </a:lnTo>
                  <a:lnTo>
                    <a:pt x="2892290" y="331991"/>
                  </a:lnTo>
                  <a:lnTo>
                    <a:pt x="2944928" y="494048"/>
                  </a:lnTo>
                  <a:cubicBezTo>
                    <a:pt x="3041516" y="774367"/>
                    <a:pt x="3145761" y="1040442"/>
                    <a:pt x="3255388" y="1288892"/>
                  </a:cubicBez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id="{A4B834EF-B54F-4A7A-9DCB-C3634C448D28}"/>
                </a:ext>
              </a:extLst>
            </p:cNvPr>
            <p:cNvSpPr/>
            <p:nvPr/>
          </p:nvSpPr>
          <p:spPr>
            <a:xfrm rot="10800000">
              <a:off x="681665" y="2459863"/>
              <a:ext cx="4102125" cy="1009876"/>
            </a:xfrm>
            <a:custGeom>
              <a:avLst/>
              <a:gdLst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63734 w 4413566"/>
                <a:gd name="connsiteY2" fmla="*/ 0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0 w 4413566"/>
                <a:gd name="connsiteY6" fmla="*/ 1455510 h 1455510"/>
                <a:gd name="connsiteX7" fmla="*/ 27790 w 4413566"/>
                <a:gd name="connsiteY7" fmla="*/ 1416784 h 1455510"/>
                <a:gd name="connsiteX8" fmla="*/ 498921 w 4413566"/>
                <a:gd name="connsiteY8" fmla="*/ 579507 h 1455510"/>
                <a:gd name="connsiteX9" fmla="*/ 626561 w 4413566"/>
                <a:gd name="connsiteY9" fmla="*/ 297814 h 1455510"/>
                <a:gd name="connsiteX10" fmla="*/ 610259 w 4413566"/>
                <a:gd name="connsiteY10" fmla="*/ 337058 h 1455510"/>
                <a:gd name="connsiteX11" fmla="*/ 547920 w 4413566"/>
                <a:gd name="connsiteY11" fmla="*/ 472808 h 1455510"/>
                <a:gd name="connsiteX12" fmla="*/ 551792 w 4413566"/>
                <a:gd name="connsiteY12" fmla="*/ 472808 h 1455510"/>
                <a:gd name="connsiteX13" fmla="*/ 585345 w 4413566"/>
                <a:gd name="connsiteY13" fmla="*/ 399252 h 1455510"/>
                <a:gd name="connsiteX14" fmla="*/ 2206784 w 4413566"/>
                <a:gd name="connsiteY14" fmla="*/ 107206 h 1455510"/>
                <a:gd name="connsiteX15" fmla="*/ 3828223 w 4413566"/>
                <a:gd name="connsiteY15" fmla="*/ 399252 h 1455510"/>
                <a:gd name="connsiteX16" fmla="*/ 3861776 w 4413566"/>
                <a:gd name="connsiteY16" fmla="*/ 472808 h 1455510"/>
                <a:gd name="connsiteX17" fmla="*/ 3865647 w 4413566"/>
                <a:gd name="connsiteY17" fmla="*/ 472808 h 1455510"/>
                <a:gd name="connsiteX18" fmla="*/ 3803308 w 4413566"/>
                <a:gd name="connsiteY18" fmla="*/ 337058 h 1455510"/>
                <a:gd name="connsiteX19" fmla="*/ 3787016 w 4413566"/>
                <a:gd name="connsiteY19" fmla="*/ 297836 h 1455510"/>
                <a:gd name="connsiteX20" fmla="*/ 3914645 w 4413566"/>
                <a:gd name="connsiteY20" fmla="*/ 579507 h 1455510"/>
                <a:gd name="connsiteX21" fmla="*/ 4385777 w 4413566"/>
                <a:gd name="connsiteY21" fmla="*/ 1416784 h 1455510"/>
                <a:gd name="connsiteX22" fmla="*/ 4413566 w 4413566"/>
                <a:gd name="connsiteY22" fmla="*/ 1455508 h 1455510"/>
                <a:gd name="connsiteX23" fmla="*/ 4372544 w 4413566"/>
                <a:gd name="connsiteY23" fmla="*/ 1426917 h 1455510"/>
                <a:gd name="connsiteX24" fmla="*/ 2206784 w 4413566"/>
                <a:gd name="connsiteY24" fmla="*/ 1141368 h 1455510"/>
                <a:gd name="connsiteX25" fmla="*/ 41024 w 4413566"/>
                <a:gd name="connsiteY25" fmla="*/ 1426917 h 1455510"/>
                <a:gd name="connsiteX0" fmla="*/ 3685105 w 4413566"/>
                <a:gd name="connsiteY0" fmla="*/ 52497 h 1455510"/>
                <a:gd name="connsiteX1" fmla="*/ 3663298 w 4413566"/>
                <a:gd name="connsiteY1" fmla="*/ 0 h 1455510"/>
                <a:gd name="connsiteX2" fmla="*/ 3685105 w 4413566"/>
                <a:gd name="connsiteY2" fmla="*/ 52497 h 1455510"/>
                <a:gd name="connsiteX3" fmla="*/ 728457 w 4413566"/>
                <a:gd name="connsiteY3" fmla="*/ 52508 h 1455510"/>
                <a:gd name="connsiteX4" fmla="*/ 749832 w 4413566"/>
                <a:gd name="connsiteY4" fmla="*/ 0 h 1455510"/>
                <a:gd name="connsiteX5" fmla="*/ 750268 w 4413566"/>
                <a:gd name="connsiteY5" fmla="*/ 0 h 1455510"/>
                <a:gd name="connsiteX6" fmla="*/ 728457 w 4413566"/>
                <a:gd name="connsiteY6" fmla="*/ 52508 h 1455510"/>
                <a:gd name="connsiteX7" fmla="*/ 0 w 4413566"/>
                <a:gd name="connsiteY7" fmla="*/ 1455510 h 1455510"/>
                <a:gd name="connsiteX8" fmla="*/ 27790 w 4413566"/>
                <a:gd name="connsiteY8" fmla="*/ 1416784 h 1455510"/>
                <a:gd name="connsiteX9" fmla="*/ 498921 w 4413566"/>
                <a:gd name="connsiteY9" fmla="*/ 579507 h 1455510"/>
                <a:gd name="connsiteX10" fmla="*/ 626561 w 4413566"/>
                <a:gd name="connsiteY10" fmla="*/ 297814 h 1455510"/>
                <a:gd name="connsiteX11" fmla="*/ 610259 w 4413566"/>
                <a:gd name="connsiteY11" fmla="*/ 337058 h 1455510"/>
                <a:gd name="connsiteX12" fmla="*/ 547920 w 4413566"/>
                <a:gd name="connsiteY12" fmla="*/ 472808 h 1455510"/>
                <a:gd name="connsiteX13" fmla="*/ 551792 w 4413566"/>
                <a:gd name="connsiteY13" fmla="*/ 472808 h 1455510"/>
                <a:gd name="connsiteX14" fmla="*/ 585345 w 4413566"/>
                <a:gd name="connsiteY14" fmla="*/ 399252 h 1455510"/>
                <a:gd name="connsiteX15" fmla="*/ 2206784 w 4413566"/>
                <a:gd name="connsiteY15" fmla="*/ 107206 h 1455510"/>
                <a:gd name="connsiteX16" fmla="*/ 3828223 w 4413566"/>
                <a:gd name="connsiteY16" fmla="*/ 399252 h 1455510"/>
                <a:gd name="connsiteX17" fmla="*/ 3861776 w 4413566"/>
                <a:gd name="connsiteY17" fmla="*/ 472808 h 1455510"/>
                <a:gd name="connsiteX18" fmla="*/ 3865647 w 4413566"/>
                <a:gd name="connsiteY18" fmla="*/ 472808 h 1455510"/>
                <a:gd name="connsiteX19" fmla="*/ 3803308 w 4413566"/>
                <a:gd name="connsiteY19" fmla="*/ 337058 h 1455510"/>
                <a:gd name="connsiteX20" fmla="*/ 3787016 w 4413566"/>
                <a:gd name="connsiteY20" fmla="*/ 297836 h 1455510"/>
                <a:gd name="connsiteX21" fmla="*/ 3914645 w 4413566"/>
                <a:gd name="connsiteY21" fmla="*/ 579507 h 1455510"/>
                <a:gd name="connsiteX22" fmla="*/ 4385777 w 4413566"/>
                <a:gd name="connsiteY22" fmla="*/ 1416784 h 1455510"/>
                <a:gd name="connsiteX23" fmla="*/ 4413566 w 4413566"/>
                <a:gd name="connsiteY23" fmla="*/ 1455508 h 1455510"/>
                <a:gd name="connsiteX24" fmla="*/ 4372544 w 4413566"/>
                <a:gd name="connsiteY24" fmla="*/ 1426917 h 1455510"/>
                <a:gd name="connsiteX25" fmla="*/ 2206784 w 4413566"/>
                <a:gd name="connsiteY25" fmla="*/ 1141368 h 1455510"/>
                <a:gd name="connsiteX26" fmla="*/ 41024 w 4413566"/>
                <a:gd name="connsiteY26" fmla="*/ 1426917 h 1455510"/>
                <a:gd name="connsiteX27" fmla="*/ 0 w 4413566"/>
                <a:gd name="connsiteY27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50268 w 4413566"/>
                <a:gd name="connsiteY2" fmla="*/ 0 h 1455510"/>
                <a:gd name="connsiteX3" fmla="*/ 728457 w 4413566"/>
                <a:gd name="connsiteY3" fmla="*/ 52508 h 1455510"/>
                <a:gd name="connsiteX4" fmla="*/ 0 w 4413566"/>
                <a:gd name="connsiteY4" fmla="*/ 1455510 h 1455510"/>
                <a:gd name="connsiteX5" fmla="*/ 27790 w 4413566"/>
                <a:gd name="connsiteY5" fmla="*/ 1416784 h 1455510"/>
                <a:gd name="connsiteX6" fmla="*/ 498921 w 4413566"/>
                <a:gd name="connsiteY6" fmla="*/ 579507 h 1455510"/>
                <a:gd name="connsiteX7" fmla="*/ 626561 w 4413566"/>
                <a:gd name="connsiteY7" fmla="*/ 297814 h 1455510"/>
                <a:gd name="connsiteX8" fmla="*/ 610259 w 4413566"/>
                <a:gd name="connsiteY8" fmla="*/ 337058 h 1455510"/>
                <a:gd name="connsiteX9" fmla="*/ 547920 w 4413566"/>
                <a:gd name="connsiteY9" fmla="*/ 472808 h 1455510"/>
                <a:gd name="connsiteX10" fmla="*/ 551792 w 4413566"/>
                <a:gd name="connsiteY10" fmla="*/ 472808 h 1455510"/>
                <a:gd name="connsiteX11" fmla="*/ 585345 w 4413566"/>
                <a:gd name="connsiteY11" fmla="*/ 399252 h 1455510"/>
                <a:gd name="connsiteX12" fmla="*/ 2206784 w 4413566"/>
                <a:gd name="connsiteY12" fmla="*/ 107206 h 1455510"/>
                <a:gd name="connsiteX13" fmla="*/ 3828223 w 4413566"/>
                <a:gd name="connsiteY13" fmla="*/ 399252 h 1455510"/>
                <a:gd name="connsiteX14" fmla="*/ 3861776 w 4413566"/>
                <a:gd name="connsiteY14" fmla="*/ 472808 h 1455510"/>
                <a:gd name="connsiteX15" fmla="*/ 3865647 w 4413566"/>
                <a:gd name="connsiteY15" fmla="*/ 472808 h 1455510"/>
                <a:gd name="connsiteX16" fmla="*/ 3803308 w 4413566"/>
                <a:gd name="connsiteY16" fmla="*/ 337058 h 1455510"/>
                <a:gd name="connsiteX17" fmla="*/ 3787016 w 4413566"/>
                <a:gd name="connsiteY17" fmla="*/ 297836 h 1455510"/>
                <a:gd name="connsiteX18" fmla="*/ 3914645 w 4413566"/>
                <a:gd name="connsiteY18" fmla="*/ 579507 h 1455510"/>
                <a:gd name="connsiteX19" fmla="*/ 4385777 w 4413566"/>
                <a:gd name="connsiteY19" fmla="*/ 1416784 h 1455510"/>
                <a:gd name="connsiteX20" fmla="*/ 4413566 w 4413566"/>
                <a:gd name="connsiteY20" fmla="*/ 1455508 h 1455510"/>
                <a:gd name="connsiteX21" fmla="*/ 4372544 w 4413566"/>
                <a:gd name="connsiteY21" fmla="*/ 1426917 h 1455510"/>
                <a:gd name="connsiteX22" fmla="*/ 2206784 w 4413566"/>
                <a:gd name="connsiteY22" fmla="*/ 1141368 h 1455510"/>
                <a:gd name="connsiteX23" fmla="*/ 41024 w 4413566"/>
                <a:gd name="connsiteY23" fmla="*/ 1426917 h 1455510"/>
                <a:gd name="connsiteX24" fmla="*/ 0 w 4413566"/>
                <a:gd name="connsiteY24" fmla="*/ 1455510 h 1455510"/>
                <a:gd name="connsiteX0" fmla="*/ 728457 w 4413566"/>
                <a:gd name="connsiteY0" fmla="*/ 52508 h 1455510"/>
                <a:gd name="connsiteX1" fmla="*/ 749832 w 4413566"/>
                <a:gd name="connsiteY1" fmla="*/ 0 h 1455510"/>
                <a:gd name="connsiteX2" fmla="*/ 728457 w 4413566"/>
                <a:gd name="connsiteY2" fmla="*/ 52508 h 1455510"/>
                <a:gd name="connsiteX3" fmla="*/ 0 w 4413566"/>
                <a:gd name="connsiteY3" fmla="*/ 1455510 h 1455510"/>
                <a:gd name="connsiteX4" fmla="*/ 27790 w 4413566"/>
                <a:gd name="connsiteY4" fmla="*/ 1416784 h 1455510"/>
                <a:gd name="connsiteX5" fmla="*/ 498921 w 4413566"/>
                <a:gd name="connsiteY5" fmla="*/ 579507 h 1455510"/>
                <a:gd name="connsiteX6" fmla="*/ 626561 w 4413566"/>
                <a:gd name="connsiteY6" fmla="*/ 297814 h 1455510"/>
                <a:gd name="connsiteX7" fmla="*/ 610259 w 4413566"/>
                <a:gd name="connsiteY7" fmla="*/ 337058 h 1455510"/>
                <a:gd name="connsiteX8" fmla="*/ 547920 w 4413566"/>
                <a:gd name="connsiteY8" fmla="*/ 472808 h 1455510"/>
                <a:gd name="connsiteX9" fmla="*/ 551792 w 4413566"/>
                <a:gd name="connsiteY9" fmla="*/ 472808 h 1455510"/>
                <a:gd name="connsiteX10" fmla="*/ 585345 w 4413566"/>
                <a:gd name="connsiteY10" fmla="*/ 399252 h 1455510"/>
                <a:gd name="connsiteX11" fmla="*/ 2206784 w 4413566"/>
                <a:gd name="connsiteY11" fmla="*/ 107206 h 1455510"/>
                <a:gd name="connsiteX12" fmla="*/ 3828223 w 4413566"/>
                <a:gd name="connsiteY12" fmla="*/ 399252 h 1455510"/>
                <a:gd name="connsiteX13" fmla="*/ 3861776 w 4413566"/>
                <a:gd name="connsiteY13" fmla="*/ 472808 h 1455510"/>
                <a:gd name="connsiteX14" fmla="*/ 3865647 w 4413566"/>
                <a:gd name="connsiteY14" fmla="*/ 472808 h 1455510"/>
                <a:gd name="connsiteX15" fmla="*/ 3803308 w 4413566"/>
                <a:gd name="connsiteY15" fmla="*/ 337058 h 1455510"/>
                <a:gd name="connsiteX16" fmla="*/ 3787016 w 4413566"/>
                <a:gd name="connsiteY16" fmla="*/ 297836 h 1455510"/>
                <a:gd name="connsiteX17" fmla="*/ 3914645 w 4413566"/>
                <a:gd name="connsiteY17" fmla="*/ 579507 h 1455510"/>
                <a:gd name="connsiteX18" fmla="*/ 4385777 w 4413566"/>
                <a:gd name="connsiteY18" fmla="*/ 1416784 h 1455510"/>
                <a:gd name="connsiteX19" fmla="*/ 4413566 w 4413566"/>
                <a:gd name="connsiteY19" fmla="*/ 1455508 h 1455510"/>
                <a:gd name="connsiteX20" fmla="*/ 4372544 w 4413566"/>
                <a:gd name="connsiteY20" fmla="*/ 1426917 h 1455510"/>
                <a:gd name="connsiteX21" fmla="*/ 2206784 w 4413566"/>
                <a:gd name="connsiteY21" fmla="*/ 1141368 h 1455510"/>
                <a:gd name="connsiteX22" fmla="*/ 41024 w 4413566"/>
                <a:gd name="connsiteY22" fmla="*/ 1426917 h 1455510"/>
                <a:gd name="connsiteX23" fmla="*/ 0 w 4413566"/>
                <a:gd name="connsiteY23" fmla="*/ 1455510 h 1455510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26561 w 4413566"/>
                <a:gd name="connsiteY3" fmla="*/ 190608 h 1348304"/>
                <a:gd name="connsiteX4" fmla="*/ 610259 w 4413566"/>
                <a:gd name="connsiteY4" fmla="*/ 229852 h 1348304"/>
                <a:gd name="connsiteX5" fmla="*/ 547920 w 4413566"/>
                <a:gd name="connsiteY5" fmla="*/ 365602 h 1348304"/>
                <a:gd name="connsiteX6" fmla="*/ 551792 w 4413566"/>
                <a:gd name="connsiteY6" fmla="*/ 365602 h 1348304"/>
                <a:gd name="connsiteX7" fmla="*/ 585345 w 4413566"/>
                <a:gd name="connsiteY7" fmla="*/ 292046 h 1348304"/>
                <a:gd name="connsiteX8" fmla="*/ 2206784 w 4413566"/>
                <a:gd name="connsiteY8" fmla="*/ 0 h 1348304"/>
                <a:gd name="connsiteX9" fmla="*/ 3828223 w 4413566"/>
                <a:gd name="connsiteY9" fmla="*/ 292046 h 1348304"/>
                <a:gd name="connsiteX10" fmla="*/ 3861776 w 4413566"/>
                <a:gd name="connsiteY10" fmla="*/ 365602 h 1348304"/>
                <a:gd name="connsiteX11" fmla="*/ 3865647 w 4413566"/>
                <a:gd name="connsiteY11" fmla="*/ 365602 h 1348304"/>
                <a:gd name="connsiteX12" fmla="*/ 3803308 w 4413566"/>
                <a:gd name="connsiteY12" fmla="*/ 229852 h 1348304"/>
                <a:gd name="connsiteX13" fmla="*/ 3787016 w 4413566"/>
                <a:gd name="connsiteY13" fmla="*/ 190630 h 1348304"/>
                <a:gd name="connsiteX14" fmla="*/ 3914645 w 4413566"/>
                <a:gd name="connsiteY14" fmla="*/ 472301 h 1348304"/>
                <a:gd name="connsiteX15" fmla="*/ 4385777 w 4413566"/>
                <a:gd name="connsiteY15" fmla="*/ 1309578 h 1348304"/>
                <a:gd name="connsiteX16" fmla="*/ 4413566 w 4413566"/>
                <a:gd name="connsiteY16" fmla="*/ 1348302 h 1348304"/>
                <a:gd name="connsiteX17" fmla="*/ 4372544 w 4413566"/>
                <a:gd name="connsiteY17" fmla="*/ 1319711 h 1348304"/>
                <a:gd name="connsiteX18" fmla="*/ 2206784 w 4413566"/>
                <a:gd name="connsiteY18" fmla="*/ 1034162 h 1348304"/>
                <a:gd name="connsiteX19" fmla="*/ 41024 w 4413566"/>
                <a:gd name="connsiteY19" fmla="*/ 1319711 h 1348304"/>
                <a:gd name="connsiteX20" fmla="*/ 0 w 4413566"/>
                <a:gd name="connsiteY20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610259 w 4413566"/>
                <a:gd name="connsiteY3" fmla="*/ 229852 h 1348304"/>
                <a:gd name="connsiteX4" fmla="*/ 547920 w 4413566"/>
                <a:gd name="connsiteY4" fmla="*/ 365602 h 1348304"/>
                <a:gd name="connsiteX5" fmla="*/ 551792 w 4413566"/>
                <a:gd name="connsiteY5" fmla="*/ 365602 h 1348304"/>
                <a:gd name="connsiteX6" fmla="*/ 585345 w 4413566"/>
                <a:gd name="connsiteY6" fmla="*/ 292046 h 1348304"/>
                <a:gd name="connsiteX7" fmla="*/ 2206784 w 4413566"/>
                <a:gd name="connsiteY7" fmla="*/ 0 h 1348304"/>
                <a:gd name="connsiteX8" fmla="*/ 3828223 w 4413566"/>
                <a:gd name="connsiteY8" fmla="*/ 292046 h 1348304"/>
                <a:gd name="connsiteX9" fmla="*/ 3861776 w 4413566"/>
                <a:gd name="connsiteY9" fmla="*/ 365602 h 1348304"/>
                <a:gd name="connsiteX10" fmla="*/ 3865647 w 4413566"/>
                <a:gd name="connsiteY10" fmla="*/ 365602 h 1348304"/>
                <a:gd name="connsiteX11" fmla="*/ 3803308 w 4413566"/>
                <a:gd name="connsiteY11" fmla="*/ 229852 h 1348304"/>
                <a:gd name="connsiteX12" fmla="*/ 3787016 w 4413566"/>
                <a:gd name="connsiteY12" fmla="*/ 190630 h 1348304"/>
                <a:gd name="connsiteX13" fmla="*/ 3914645 w 4413566"/>
                <a:gd name="connsiteY13" fmla="*/ 472301 h 1348304"/>
                <a:gd name="connsiteX14" fmla="*/ 4385777 w 4413566"/>
                <a:gd name="connsiteY14" fmla="*/ 1309578 h 1348304"/>
                <a:gd name="connsiteX15" fmla="*/ 4413566 w 4413566"/>
                <a:gd name="connsiteY15" fmla="*/ 1348302 h 1348304"/>
                <a:gd name="connsiteX16" fmla="*/ 4372544 w 4413566"/>
                <a:gd name="connsiteY16" fmla="*/ 1319711 h 1348304"/>
                <a:gd name="connsiteX17" fmla="*/ 2206784 w 4413566"/>
                <a:gd name="connsiteY17" fmla="*/ 1034162 h 1348304"/>
                <a:gd name="connsiteX18" fmla="*/ 41024 w 4413566"/>
                <a:gd name="connsiteY18" fmla="*/ 1319711 h 1348304"/>
                <a:gd name="connsiteX19" fmla="*/ 0 w 4413566"/>
                <a:gd name="connsiteY19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51792 w 4413566"/>
                <a:gd name="connsiteY4" fmla="*/ 365602 h 1348304"/>
                <a:gd name="connsiteX5" fmla="*/ 585345 w 4413566"/>
                <a:gd name="connsiteY5" fmla="*/ 292046 h 1348304"/>
                <a:gd name="connsiteX6" fmla="*/ 2206784 w 4413566"/>
                <a:gd name="connsiteY6" fmla="*/ 0 h 1348304"/>
                <a:gd name="connsiteX7" fmla="*/ 3828223 w 4413566"/>
                <a:gd name="connsiteY7" fmla="*/ 292046 h 1348304"/>
                <a:gd name="connsiteX8" fmla="*/ 3861776 w 4413566"/>
                <a:gd name="connsiteY8" fmla="*/ 365602 h 1348304"/>
                <a:gd name="connsiteX9" fmla="*/ 3865647 w 4413566"/>
                <a:gd name="connsiteY9" fmla="*/ 365602 h 1348304"/>
                <a:gd name="connsiteX10" fmla="*/ 3803308 w 4413566"/>
                <a:gd name="connsiteY10" fmla="*/ 229852 h 1348304"/>
                <a:gd name="connsiteX11" fmla="*/ 3787016 w 4413566"/>
                <a:gd name="connsiteY11" fmla="*/ 190630 h 1348304"/>
                <a:gd name="connsiteX12" fmla="*/ 3914645 w 4413566"/>
                <a:gd name="connsiteY12" fmla="*/ 472301 h 1348304"/>
                <a:gd name="connsiteX13" fmla="*/ 4385777 w 4413566"/>
                <a:gd name="connsiteY13" fmla="*/ 1309578 h 1348304"/>
                <a:gd name="connsiteX14" fmla="*/ 4413566 w 4413566"/>
                <a:gd name="connsiteY14" fmla="*/ 1348302 h 1348304"/>
                <a:gd name="connsiteX15" fmla="*/ 4372544 w 4413566"/>
                <a:gd name="connsiteY15" fmla="*/ 1319711 h 1348304"/>
                <a:gd name="connsiteX16" fmla="*/ 2206784 w 4413566"/>
                <a:gd name="connsiteY16" fmla="*/ 1034162 h 1348304"/>
                <a:gd name="connsiteX17" fmla="*/ 41024 w 4413566"/>
                <a:gd name="connsiteY17" fmla="*/ 1319711 h 1348304"/>
                <a:gd name="connsiteX18" fmla="*/ 0 w 4413566"/>
                <a:gd name="connsiteY18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787016 w 4413566"/>
                <a:gd name="connsiteY10" fmla="*/ 190630 h 1348304"/>
                <a:gd name="connsiteX11" fmla="*/ 3914645 w 4413566"/>
                <a:gd name="connsiteY11" fmla="*/ 472301 h 1348304"/>
                <a:gd name="connsiteX12" fmla="*/ 4385777 w 4413566"/>
                <a:gd name="connsiteY12" fmla="*/ 1309578 h 1348304"/>
                <a:gd name="connsiteX13" fmla="*/ 4413566 w 4413566"/>
                <a:gd name="connsiteY13" fmla="*/ 1348302 h 1348304"/>
                <a:gd name="connsiteX14" fmla="*/ 4372544 w 4413566"/>
                <a:gd name="connsiteY14" fmla="*/ 1319711 h 1348304"/>
                <a:gd name="connsiteX15" fmla="*/ 2206784 w 4413566"/>
                <a:gd name="connsiteY15" fmla="*/ 1034162 h 1348304"/>
                <a:gd name="connsiteX16" fmla="*/ 41024 w 4413566"/>
                <a:gd name="connsiteY16" fmla="*/ 1319711 h 1348304"/>
                <a:gd name="connsiteX17" fmla="*/ 0 w 4413566"/>
                <a:gd name="connsiteY17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803308 w 4413566"/>
                <a:gd name="connsiteY9" fmla="*/ 229852 h 1348304"/>
                <a:gd name="connsiteX10" fmla="*/ 3914645 w 4413566"/>
                <a:gd name="connsiteY10" fmla="*/ 472301 h 1348304"/>
                <a:gd name="connsiteX11" fmla="*/ 4385777 w 4413566"/>
                <a:gd name="connsiteY11" fmla="*/ 1309578 h 1348304"/>
                <a:gd name="connsiteX12" fmla="*/ 4413566 w 4413566"/>
                <a:gd name="connsiteY12" fmla="*/ 1348302 h 1348304"/>
                <a:gd name="connsiteX13" fmla="*/ 4372544 w 4413566"/>
                <a:gd name="connsiteY13" fmla="*/ 1319711 h 1348304"/>
                <a:gd name="connsiteX14" fmla="*/ 2206784 w 4413566"/>
                <a:gd name="connsiteY14" fmla="*/ 1034162 h 1348304"/>
                <a:gd name="connsiteX15" fmla="*/ 41024 w 4413566"/>
                <a:gd name="connsiteY15" fmla="*/ 1319711 h 1348304"/>
                <a:gd name="connsiteX16" fmla="*/ 0 w 4413566"/>
                <a:gd name="connsiteY16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865647 w 4413566"/>
                <a:gd name="connsiteY8" fmla="*/ 365602 h 1348304"/>
                <a:gd name="connsiteX9" fmla="*/ 3914645 w 4413566"/>
                <a:gd name="connsiteY9" fmla="*/ 472301 h 1348304"/>
                <a:gd name="connsiteX10" fmla="*/ 4385777 w 4413566"/>
                <a:gd name="connsiteY10" fmla="*/ 1309578 h 1348304"/>
                <a:gd name="connsiteX11" fmla="*/ 4413566 w 4413566"/>
                <a:gd name="connsiteY11" fmla="*/ 1348302 h 1348304"/>
                <a:gd name="connsiteX12" fmla="*/ 4372544 w 4413566"/>
                <a:gd name="connsiteY12" fmla="*/ 1319711 h 1348304"/>
                <a:gd name="connsiteX13" fmla="*/ 2206784 w 4413566"/>
                <a:gd name="connsiteY13" fmla="*/ 1034162 h 1348304"/>
                <a:gd name="connsiteX14" fmla="*/ 41024 w 4413566"/>
                <a:gd name="connsiteY14" fmla="*/ 1319711 h 1348304"/>
                <a:gd name="connsiteX15" fmla="*/ 0 w 4413566"/>
                <a:gd name="connsiteY15" fmla="*/ 1348304 h 1348304"/>
                <a:gd name="connsiteX0" fmla="*/ 0 w 4413566"/>
                <a:gd name="connsiteY0" fmla="*/ 1348304 h 1348304"/>
                <a:gd name="connsiteX1" fmla="*/ 27790 w 4413566"/>
                <a:gd name="connsiteY1" fmla="*/ 1309578 h 1348304"/>
                <a:gd name="connsiteX2" fmla="*/ 498921 w 4413566"/>
                <a:gd name="connsiteY2" fmla="*/ 472301 h 1348304"/>
                <a:gd name="connsiteX3" fmla="*/ 547920 w 4413566"/>
                <a:gd name="connsiteY3" fmla="*/ 365602 h 1348304"/>
                <a:gd name="connsiteX4" fmla="*/ 585345 w 4413566"/>
                <a:gd name="connsiteY4" fmla="*/ 292046 h 1348304"/>
                <a:gd name="connsiteX5" fmla="*/ 2206784 w 4413566"/>
                <a:gd name="connsiteY5" fmla="*/ 0 h 1348304"/>
                <a:gd name="connsiteX6" fmla="*/ 3828223 w 4413566"/>
                <a:gd name="connsiteY6" fmla="*/ 292046 h 1348304"/>
                <a:gd name="connsiteX7" fmla="*/ 3861776 w 4413566"/>
                <a:gd name="connsiteY7" fmla="*/ 365602 h 1348304"/>
                <a:gd name="connsiteX8" fmla="*/ 3914645 w 4413566"/>
                <a:gd name="connsiteY8" fmla="*/ 472301 h 1348304"/>
                <a:gd name="connsiteX9" fmla="*/ 4385777 w 4413566"/>
                <a:gd name="connsiteY9" fmla="*/ 1309578 h 1348304"/>
                <a:gd name="connsiteX10" fmla="*/ 4413566 w 4413566"/>
                <a:gd name="connsiteY10" fmla="*/ 1348302 h 1348304"/>
                <a:gd name="connsiteX11" fmla="*/ 4372544 w 4413566"/>
                <a:gd name="connsiteY11" fmla="*/ 1319711 h 1348304"/>
                <a:gd name="connsiteX12" fmla="*/ 2206784 w 4413566"/>
                <a:gd name="connsiteY12" fmla="*/ 1034162 h 1348304"/>
                <a:gd name="connsiteX13" fmla="*/ 41024 w 4413566"/>
                <a:gd name="connsiteY13" fmla="*/ 1319711 h 1348304"/>
                <a:gd name="connsiteX14" fmla="*/ 0 w 4413566"/>
                <a:gd name="connsiteY14" fmla="*/ 1348304 h 13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13566" h="1348304">
                  <a:moveTo>
                    <a:pt x="0" y="1348304"/>
                  </a:moveTo>
                  <a:lnTo>
                    <a:pt x="27790" y="1309578"/>
                  </a:lnTo>
                  <a:cubicBezTo>
                    <a:pt x="189464" y="1069164"/>
                    <a:pt x="348304" y="787401"/>
                    <a:pt x="498921" y="472301"/>
                  </a:cubicBezTo>
                  <a:lnTo>
                    <a:pt x="547920" y="365602"/>
                  </a:lnTo>
                  <a:lnTo>
                    <a:pt x="585345" y="292046"/>
                  </a:lnTo>
                  <a:cubicBezTo>
                    <a:pt x="739673" y="125376"/>
                    <a:pt x="1406975" y="0"/>
                    <a:pt x="2206784" y="0"/>
                  </a:cubicBezTo>
                  <a:cubicBezTo>
                    <a:pt x="3006592" y="0"/>
                    <a:pt x="3673894" y="125376"/>
                    <a:pt x="3828223" y="292046"/>
                  </a:cubicBezTo>
                  <a:lnTo>
                    <a:pt x="3861776" y="365602"/>
                  </a:lnTo>
                  <a:lnTo>
                    <a:pt x="3914645" y="472301"/>
                  </a:lnTo>
                  <a:cubicBezTo>
                    <a:pt x="4065263" y="787401"/>
                    <a:pt x="4224103" y="1069164"/>
                    <a:pt x="4385777" y="1309578"/>
                  </a:cubicBezTo>
                  <a:lnTo>
                    <a:pt x="4413566" y="1348302"/>
                  </a:lnTo>
                  <a:lnTo>
                    <a:pt x="4372544" y="1319711"/>
                  </a:lnTo>
                  <a:cubicBezTo>
                    <a:pt x="4085426" y="1154278"/>
                    <a:pt x="3224378" y="1034162"/>
                    <a:pt x="2206784" y="1034162"/>
                  </a:cubicBezTo>
                  <a:cubicBezTo>
                    <a:pt x="1189190" y="1034162"/>
                    <a:pt x="328142" y="1154278"/>
                    <a:pt x="41024" y="1319711"/>
                  </a:cubicBezTo>
                  <a:lnTo>
                    <a:pt x="0" y="1348304"/>
                  </a:lnTo>
                  <a:close/>
                </a:path>
              </a:pathLst>
            </a:cu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73">
              <a:extLst>
                <a:ext uri="{FF2B5EF4-FFF2-40B4-BE49-F238E27FC236}">
                  <a16:creationId xmlns:a16="http://schemas.microsoft.com/office/drawing/2014/main" id="{30CB8287-35EE-47BE-9507-537B5E8C8299}"/>
                </a:ext>
              </a:extLst>
            </p:cNvPr>
            <p:cNvSpPr/>
            <p:nvPr/>
          </p:nvSpPr>
          <p:spPr>
            <a:xfrm rot="10800000">
              <a:off x="2032618" y="5591848"/>
              <a:ext cx="1395889" cy="957698"/>
            </a:xfrm>
            <a:custGeom>
              <a:avLst/>
              <a:gdLst>
                <a:gd name="connsiteX0" fmla="*/ 1501868 w 1501868"/>
                <a:gd name="connsiteY0" fmla="*/ 1278640 h 1278640"/>
                <a:gd name="connsiteX1" fmla="*/ 1500696 w 1501868"/>
                <a:gd name="connsiteY1" fmla="*/ 1278640 h 1278640"/>
                <a:gd name="connsiteX2" fmla="*/ 1500743 w 1501868"/>
                <a:gd name="connsiteY2" fmla="*/ 1278489 h 1278640"/>
                <a:gd name="connsiteX3" fmla="*/ 750935 w 1501868"/>
                <a:gd name="connsiteY3" fmla="*/ 1034344 h 1278640"/>
                <a:gd name="connsiteX4" fmla="*/ 1127 w 1501868"/>
                <a:gd name="connsiteY4" fmla="*/ 1278489 h 1278640"/>
                <a:gd name="connsiteX5" fmla="*/ 1174 w 1501868"/>
                <a:gd name="connsiteY5" fmla="*/ 1278640 h 1278640"/>
                <a:gd name="connsiteX6" fmla="*/ 0 w 1501868"/>
                <a:gd name="connsiteY6" fmla="*/ 1278640 h 1278640"/>
                <a:gd name="connsiteX7" fmla="*/ 19496 w 1501868"/>
                <a:gd name="connsiteY7" fmla="*/ 1117332 h 1278640"/>
                <a:gd name="connsiteX8" fmla="*/ 62243 w 1501868"/>
                <a:gd name="connsiteY8" fmla="*/ 236055 h 1278640"/>
                <a:gd name="connsiteX9" fmla="*/ 60969 w 1501868"/>
                <a:gd name="connsiteY9" fmla="*/ 204385 h 1278640"/>
                <a:gd name="connsiteX10" fmla="*/ 60563 w 1501868"/>
                <a:gd name="connsiteY10" fmla="*/ 203200 h 1278640"/>
                <a:gd name="connsiteX11" fmla="*/ 750935 w 1501868"/>
                <a:gd name="connsiteY11" fmla="*/ 0 h 1278640"/>
                <a:gd name="connsiteX12" fmla="*/ 1441307 w 1501868"/>
                <a:gd name="connsiteY12" fmla="*/ 203200 h 1278640"/>
                <a:gd name="connsiteX13" fmla="*/ 1440899 w 1501868"/>
                <a:gd name="connsiteY13" fmla="*/ 204391 h 1278640"/>
                <a:gd name="connsiteX14" fmla="*/ 1439625 w 1501868"/>
                <a:gd name="connsiteY14" fmla="*/ 236055 h 1278640"/>
                <a:gd name="connsiteX15" fmla="*/ 1482372 w 1501868"/>
                <a:gd name="connsiteY15" fmla="*/ 1117332 h 1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01868" h="1278640">
                  <a:moveTo>
                    <a:pt x="1501868" y="1278640"/>
                  </a:moveTo>
                  <a:lnTo>
                    <a:pt x="1500696" y="1278640"/>
                  </a:lnTo>
                  <a:lnTo>
                    <a:pt x="1500743" y="1278489"/>
                  </a:lnTo>
                  <a:cubicBezTo>
                    <a:pt x="1500743" y="1143651"/>
                    <a:pt x="1165043" y="1034344"/>
                    <a:pt x="750935" y="1034344"/>
                  </a:cubicBezTo>
                  <a:cubicBezTo>
                    <a:pt x="336827" y="1034344"/>
                    <a:pt x="1127" y="1143651"/>
                    <a:pt x="1127" y="1278489"/>
                  </a:cubicBezTo>
                  <a:lnTo>
                    <a:pt x="1174" y="1278640"/>
                  </a:lnTo>
                  <a:lnTo>
                    <a:pt x="0" y="1278640"/>
                  </a:lnTo>
                  <a:lnTo>
                    <a:pt x="19496" y="1117332"/>
                  </a:lnTo>
                  <a:cubicBezTo>
                    <a:pt x="51916" y="804003"/>
                    <a:pt x="66018" y="508092"/>
                    <a:pt x="62243" y="236055"/>
                  </a:cubicBezTo>
                  <a:lnTo>
                    <a:pt x="60969" y="204385"/>
                  </a:lnTo>
                  <a:lnTo>
                    <a:pt x="60563" y="203200"/>
                  </a:lnTo>
                  <a:cubicBezTo>
                    <a:pt x="60563" y="90976"/>
                    <a:pt x="369653" y="0"/>
                    <a:pt x="750935" y="0"/>
                  </a:cubicBezTo>
                  <a:cubicBezTo>
                    <a:pt x="1132217" y="0"/>
                    <a:pt x="1441307" y="90976"/>
                    <a:pt x="1441307" y="203200"/>
                  </a:cubicBezTo>
                  <a:lnTo>
                    <a:pt x="1440899" y="204391"/>
                  </a:lnTo>
                  <a:lnTo>
                    <a:pt x="1439625" y="236055"/>
                  </a:lnTo>
                  <a:cubicBezTo>
                    <a:pt x="1435850" y="508092"/>
                    <a:pt x="1449952" y="804003"/>
                    <a:pt x="1482372" y="1117332"/>
                  </a:cubicBezTo>
                  <a:close/>
                </a:path>
              </a:pathLst>
            </a:custGeom>
            <a:solidFill>
              <a:srgbClr val="CB2332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4585975F-AF55-4BCA-B081-470238D8F214}"/>
                </a:ext>
              </a:extLst>
            </p:cNvPr>
            <p:cNvSpPr/>
            <p:nvPr/>
          </p:nvSpPr>
          <p:spPr>
            <a:xfrm rot="10800000">
              <a:off x="3106149" y="2571480"/>
              <a:ext cx="1281597" cy="3950208"/>
            </a:xfrm>
            <a:custGeom>
              <a:avLst/>
              <a:gdLst>
                <a:gd name="connsiteX0" fmla="*/ 0 w 1281597"/>
                <a:gd name="connsiteY0" fmla="*/ 3950208 h 3950208"/>
                <a:gd name="connsiteX1" fmla="*/ 23800 w 1281597"/>
                <a:gd name="connsiteY1" fmla="*/ 3915114 h 3950208"/>
                <a:gd name="connsiteX2" fmla="*/ 845709 w 1281597"/>
                <a:gd name="connsiteY2" fmla="*/ 2020018 h 3950208"/>
                <a:gd name="connsiteX3" fmla="*/ 1148433 w 1281597"/>
                <a:gd name="connsiteY3" fmla="*/ 216635 h 3950208"/>
                <a:gd name="connsiteX4" fmla="*/ 1150014 w 1281597"/>
                <a:gd name="connsiteY4" fmla="*/ 29285 h 3950208"/>
                <a:gd name="connsiteX5" fmla="*/ 1197630 w 1281597"/>
                <a:gd name="connsiteY5" fmla="*/ 15976 h 3950208"/>
                <a:gd name="connsiteX6" fmla="*/ 1281597 w 1281597"/>
                <a:gd name="connsiteY6" fmla="*/ 0 h 3950208"/>
                <a:gd name="connsiteX7" fmla="*/ 1280401 w 1281597"/>
                <a:gd name="connsiteY7" fmla="*/ 216638 h 3950208"/>
                <a:gd name="connsiteX8" fmla="*/ 1082251 w 1281597"/>
                <a:gd name="connsiteY8" fmla="*/ 2020020 h 3950208"/>
                <a:gd name="connsiteX9" fmla="*/ 620772 w 1281597"/>
                <a:gd name="connsiteY9" fmla="*/ 3722907 h 3950208"/>
                <a:gd name="connsiteX10" fmla="*/ 558334 w 1281597"/>
                <a:gd name="connsiteY10" fmla="*/ 3879775 h 3950208"/>
                <a:gd name="connsiteX11" fmla="*/ 478754 w 1281597"/>
                <a:gd name="connsiteY11" fmla="*/ 3886758 h 3950208"/>
                <a:gd name="connsiteX12" fmla="*/ 166821 w 1281597"/>
                <a:gd name="connsiteY12" fmla="*/ 3923927 h 3950208"/>
                <a:gd name="connsiteX13" fmla="*/ 51318 w 1281597"/>
                <a:gd name="connsiteY13" fmla="*/ 3942280 h 395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597" h="3950208">
                  <a:moveTo>
                    <a:pt x="0" y="3950208"/>
                  </a:moveTo>
                  <a:lnTo>
                    <a:pt x="23800" y="3915114"/>
                  </a:lnTo>
                  <a:cubicBezTo>
                    <a:pt x="338454" y="3422927"/>
                    <a:pt x="631755" y="2764428"/>
                    <a:pt x="845709" y="2020018"/>
                  </a:cubicBezTo>
                  <a:cubicBezTo>
                    <a:pt x="1032919" y="1368659"/>
                    <a:pt x="1132240" y="745947"/>
                    <a:pt x="1148433" y="216635"/>
                  </a:cubicBezTo>
                  <a:lnTo>
                    <a:pt x="1150014" y="29285"/>
                  </a:lnTo>
                  <a:lnTo>
                    <a:pt x="1197630" y="15976"/>
                  </a:lnTo>
                  <a:lnTo>
                    <a:pt x="1281597" y="0"/>
                  </a:lnTo>
                  <a:lnTo>
                    <a:pt x="1280401" y="216638"/>
                  </a:lnTo>
                  <a:cubicBezTo>
                    <a:pt x="1269802" y="745949"/>
                    <a:pt x="1204791" y="1368662"/>
                    <a:pt x="1082251" y="2020020"/>
                  </a:cubicBezTo>
                  <a:cubicBezTo>
                    <a:pt x="959713" y="2671379"/>
                    <a:pt x="797410" y="3256962"/>
                    <a:pt x="620772" y="3722907"/>
                  </a:cubicBezTo>
                  <a:lnTo>
                    <a:pt x="558334" y="3879775"/>
                  </a:lnTo>
                  <a:lnTo>
                    <a:pt x="478754" y="3886758"/>
                  </a:lnTo>
                  <a:cubicBezTo>
                    <a:pt x="366624" y="3897698"/>
                    <a:pt x="262175" y="3910156"/>
                    <a:pt x="166821" y="3923927"/>
                  </a:cubicBezTo>
                  <a:lnTo>
                    <a:pt x="51318" y="3942280"/>
                  </a:lnTo>
                  <a:close/>
                </a:path>
              </a:pathLst>
            </a:custGeom>
            <a:solidFill>
              <a:sysClr val="window" lastClr="FFFFFF">
                <a:alpha val="2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BB09B3-19B1-4FED-B4A0-6ABD43D79868}"/>
                </a:ext>
              </a:extLst>
            </p:cNvPr>
            <p:cNvSpPr/>
            <p:nvPr/>
          </p:nvSpPr>
          <p:spPr>
            <a:xfrm>
              <a:off x="622870" y="2078130"/>
              <a:ext cx="4215715" cy="607332"/>
            </a:xfrm>
            <a:prstGeom prst="ellipse">
              <a:avLst/>
            </a:prstGeom>
            <a:solidFill>
              <a:srgbClr val="333F50"/>
            </a:solidFill>
            <a:ln w="1270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885B79-BBBD-4E09-9520-74D2821B97F3}"/>
                </a:ext>
              </a:extLst>
            </p:cNvPr>
            <p:cNvSpPr/>
            <p:nvPr/>
          </p:nvSpPr>
          <p:spPr>
            <a:xfrm>
              <a:off x="1317253" y="2213213"/>
              <a:ext cx="2826947" cy="372110"/>
            </a:xfrm>
            <a:prstGeom prst="ellipse">
              <a:avLst/>
            </a:prstGeom>
            <a:solidFill>
              <a:sysClr val="windowText" lastClr="000000">
                <a:alpha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C945FF-124B-4B28-AD1A-452EF16CEC69}"/>
                </a:ext>
              </a:extLst>
            </p:cNvPr>
            <p:cNvSpPr txBox="1"/>
            <p:nvPr/>
          </p:nvSpPr>
          <p:spPr>
            <a:xfrm>
              <a:off x="1989671" y="2861512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5161F-845D-44A7-95CF-CA7CE7A1B7A9}"/>
                </a:ext>
              </a:extLst>
            </p:cNvPr>
            <p:cNvSpPr txBox="1"/>
            <p:nvPr/>
          </p:nvSpPr>
          <p:spPr>
            <a:xfrm>
              <a:off x="2039077" y="3627263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C40054-BD2F-44E8-AD09-C35F03E704D4}"/>
                </a:ext>
              </a:extLst>
            </p:cNvPr>
            <p:cNvSpPr txBox="1"/>
            <p:nvPr/>
          </p:nvSpPr>
          <p:spPr>
            <a:xfrm>
              <a:off x="2060338" y="4393014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FD8A1-8B56-47EE-B0E4-9C366471F2A1}"/>
                </a:ext>
              </a:extLst>
            </p:cNvPr>
            <p:cNvSpPr txBox="1"/>
            <p:nvPr/>
          </p:nvSpPr>
          <p:spPr>
            <a:xfrm>
              <a:off x="2083661" y="5158765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8476E4-1657-46A9-9073-34ED302106CD}"/>
                </a:ext>
              </a:extLst>
            </p:cNvPr>
            <p:cNvSpPr txBox="1"/>
            <p:nvPr/>
          </p:nvSpPr>
          <p:spPr>
            <a:xfrm>
              <a:off x="2096282" y="5924516"/>
              <a:ext cx="1395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IL5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78C86C-8CBC-4D86-AB7A-40D6BFCCBF51}"/>
              </a:ext>
            </a:extLst>
          </p:cNvPr>
          <p:cNvSpPr txBox="1"/>
          <p:nvPr/>
        </p:nvSpPr>
        <p:spPr>
          <a:xfrm>
            <a:off x="6139135" y="3556154"/>
            <a:ext cx="4621693" cy="205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Bottom line value realized and confirmed by finance/commercial functionary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Benefits being tracked for         18 months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3F36D-BB9E-45DB-AB6B-6E5C52A66E8D}"/>
              </a:ext>
            </a:extLst>
          </p:cNvPr>
          <p:cNvSpPr txBox="1"/>
          <p:nvPr/>
        </p:nvSpPr>
        <p:spPr>
          <a:xfrm>
            <a:off x="7186562" y="2596877"/>
            <a:ext cx="2696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IL5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E250B1-932B-43BA-B986-3354B6C2F9DD}"/>
              </a:ext>
            </a:extLst>
          </p:cNvPr>
          <p:cNvGrpSpPr/>
          <p:nvPr/>
        </p:nvGrpSpPr>
        <p:grpSpPr>
          <a:xfrm>
            <a:off x="1997668" y="2158022"/>
            <a:ext cx="1510703" cy="755332"/>
            <a:chOff x="1570555" y="1490508"/>
            <a:chExt cx="2258588" cy="106362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D80951D-3829-434C-B1CB-74559C125C1E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3110006" y="1490508"/>
              <a:ext cx="719137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8B3CC8B-FF3E-44D7-BB46-2F23AFC23B40}"/>
                </a:ext>
              </a:extLst>
            </p:cNvPr>
            <p:cNvSpPr>
              <a:spLocks/>
            </p:cNvSpPr>
            <p:nvPr/>
          </p:nvSpPr>
          <p:spPr bwMode="auto">
            <a:xfrm rot="20700000" flipH="1">
              <a:off x="1570555" y="1490509"/>
              <a:ext cx="722376" cy="1063625"/>
            </a:xfrm>
            <a:custGeom>
              <a:avLst/>
              <a:gdLst>
                <a:gd name="T0" fmla="*/ 841 w 906"/>
                <a:gd name="T1" fmla="*/ 0 h 1340"/>
                <a:gd name="T2" fmla="*/ 906 w 906"/>
                <a:gd name="T3" fmla="*/ 155 h 1340"/>
                <a:gd name="T4" fmla="*/ 831 w 906"/>
                <a:gd name="T5" fmla="*/ 190 h 1340"/>
                <a:gd name="T6" fmla="*/ 760 w 906"/>
                <a:gd name="T7" fmla="*/ 230 h 1340"/>
                <a:gd name="T8" fmla="*/ 692 w 906"/>
                <a:gd name="T9" fmla="*/ 276 h 1340"/>
                <a:gd name="T10" fmla="*/ 629 w 906"/>
                <a:gd name="T11" fmla="*/ 326 h 1340"/>
                <a:gd name="T12" fmla="*/ 571 w 906"/>
                <a:gd name="T13" fmla="*/ 380 h 1340"/>
                <a:gd name="T14" fmla="*/ 517 w 906"/>
                <a:gd name="T15" fmla="*/ 440 h 1340"/>
                <a:gd name="T16" fmla="*/ 467 w 906"/>
                <a:gd name="T17" fmla="*/ 503 h 1340"/>
                <a:gd name="T18" fmla="*/ 423 w 906"/>
                <a:gd name="T19" fmla="*/ 568 h 1340"/>
                <a:gd name="T20" fmla="*/ 385 w 906"/>
                <a:gd name="T21" fmla="*/ 637 h 1340"/>
                <a:gd name="T22" fmla="*/ 352 w 906"/>
                <a:gd name="T23" fmla="*/ 710 h 1340"/>
                <a:gd name="T24" fmla="*/ 325 w 906"/>
                <a:gd name="T25" fmla="*/ 785 h 1340"/>
                <a:gd name="T26" fmla="*/ 302 w 906"/>
                <a:gd name="T27" fmla="*/ 862 h 1340"/>
                <a:gd name="T28" fmla="*/ 287 w 906"/>
                <a:gd name="T29" fmla="*/ 941 h 1340"/>
                <a:gd name="T30" fmla="*/ 277 w 906"/>
                <a:gd name="T31" fmla="*/ 1021 h 1340"/>
                <a:gd name="T32" fmla="*/ 273 w 906"/>
                <a:gd name="T33" fmla="*/ 1102 h 1340"/>
                <a:gd name="T34" fmla="*/ 277 w 906"/>
                <a:gd name="T35" fmla="*/ 1184 h 1340"/>
                <a:gd name="T36" fmla="*/ 387 w 906"/>
                <a:gd name="T37" fmla="*/ 1161 h 1340"/>
                <a:gd name="T38" fmla="*/ 215 w 906"/>
                <a:gd name="T39" fmla="*/ 1340 h 1340"/>
                <a:gd name="T40" fmla="*/ 0 w 906"/>
                <a:gd name="T41" fmla="*/ 1246 h 1340"/>
                <a:gd name="T42" fmla="*/ 110 w 906"/>
                <a:gd name="T43" fmla="*/ 1221 h 1340"/>
                <a:gd name="T44" fmla="*/ 106 w 906"/>
                <a:gd name="T45" fmla="*/ 1173 h 1340"/>
                <a:gd name="T46" fmla="*/ 104 w 906"/>
                <a:gd name="T47" fmla="*/ 1123 h 1340"/>
                <a:gd name="T48" fmla="*/ 104 w 906"/>
                <a:gd name="T49" fmla="*/ 1075 h 1340"/>
                <a:gd name="T50" fmla="*/ 106 w 906"/>
                <a:gd name="T51" fmla="*/ 1027 h 1340"/>
                <a:gd name="T52" fmla="*/ 112 w 906"/>
                <a:gd name="T53" fmla="*/ 979 h 1340"/>
                <a:gd name="T54" fmla="*/ 117 w 906"/>
                <a:gd name="T55" fmla="*/ 931 h 1340"/>
                <a:gd name="T56" fmla="*/ 135 w 906"/>
                <a:gd name="T57" fmla="*/ 839 h 1340"/>
                <a:gd name="T58" fmla="*/ 158 w 906"/>
                <a:gd name="T59" fmla="*/ 747 h 1340"/>
                <a:gd name="T60" fmla="*/ 190 w 906"/>
                <a:gd name="T61" fmla="*/ 658 h 1340"/>
                <a:gd name="T62" fmla="*/ 229 w 906"/>
                <a:gd name="T63" fmla="*/ 572 h 1340"/>
                <a:gd name="T64" fmla="*/ 273 w 906"/>
                <a:gd name="T65" fmla="*/ 489 h 1340"/>
                <a:gd name="T66" fmla="*/ 325 w 906"/>
                <a:gd name="T67" fmla="*/ 411 h 1340"/>
                <a:gd name="T68" fmla="*/ 383 w 906"/>
                <a:gd name="T69" fmla="*/ 338 h 1340"/>
                <a:gd name="T70" fmla="*/ 444 w 906"/>
                <a:gd name="T71" fmla="*/ 267 h 1340"/>
                <a:gd name="T72" fmla="*/ 514 w 906"/>
                <a:gd name="T73" fmla="*/ 202 h 1340"/>
                <a:gd name="T74" fmla="*/ 589 w 906"/>
                <a:gd name="T75" fmla="*/ 142 h 1340"/>
                <a:gd name="T76" fmla="*/ 667 w 906"/>
                <a:gd name="T77" fmla="*/ 88 h 1340"/>
                <a:gd name="T78" fmla="*/ 752 w 906"/>
                <a:gd name="T79" fmla="*/ 40 h 1340"/>
                <a:gd name="T80" fmla="*/ 841 w 906"/>
                <a:gd name="T81" fmla="*/ 0 h 1340"/>
                <a:gd name="T82" fmla="*/ 841 w 906"/>
                <a:gd name="T83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6" h="1340">
                  <a:moveTo>
                    <a:pt x="841" y="0"/>
                  </a:moveTo>
                  <a:lnTo>
                    <a:pt x="906" y="155"/>
                  </a:lnTo>
                  <a:lnTo>
                    <a:pt x="831" y="190"/>
                  </a:lnTo>
                  <a:lnTo>
                    <a:pt x="760" y="230"/>
                  </a:lnTo>
                  <a:lnTo>
                    <a:pt x="692" y="276"/>
                  </a:lnTo>
                  <a:lnTo>
                    <a:pt x="629" y="326"/>
                  </a:lnTo>
                  <a:lnTo>
                    <a:pt x="571" y="380"/>
                  </a:lnTo>
                  <a:lnTo>
                    <a:pt x="517" y="440"/>
                  </a:lnTo>
                  <a:lnTo>
                    <a:pt x="467" y="503"/>
                  </a:lnTo>
                  <a:lnTo>
                    <a:pt x="423" y="568"/>
                  </a:lnTo>
                  <a:lnTo>
                    <a:pt x="385" y="637"/>
                  </a:lnTo>
                  <a:lnTo>
                    <a:pt x="352" y="710"/>
                  </a:lnTo>
                  <a:lnTo>
                    <a:pt x="325" y="785"/>
                  </a:lnTo>
                  <a:lnTo>
                    <a:pt x="302" y="862"/>
                  </a:lnTo>
                  <a:lnTo>
                    <a:pt x="287" y="941"/>
                  </a:lnTo>
                  <a:lnTo>
                    <a:pt x="277" y="1021"/>
                  </a:lnTo>
                  <a:lnTo>
                    <a:pt x="273" y="1102"/>
                  </a:lnTo>
                  <a:lnTo>
                    <a:pt x="277" y="1184"/>
                  </a:lnTo>
                  <a:lnTo>
                    <a:pt x="387" y="1161"/>
                  </a:lnTo>
                  <a:lnTo>
                    <a:pt x="215" y="1340"/>
                  </a:lnTo>
                  <a:lnTo>
                    <a:pt x="0" y="1246"/>
                  </a:lnTo>
                  <a:lnTo>
                    <a:pt x="110" y="1221"/>
                  </a:lnTo>
                  <a:lnTo>
                    <a:pt x="106" y="1173"/>
                  </a:lnTo>
                  <a:lnTo>
                    <a:pt x="104" y="1123"/>
                  </a:lnTo>
                  <a:lnTo>
                    <a:pt x="104" y="1075"/>
                  </a:lnTo>
                  <a:lnTo>
                    <a:pt x="106" y="1027"/>
                  </a:lnTo>
                  <a:lnTo>
                    <a:pt x="112" y="979"/>
                  </a:lnTo>
                  <a:lnTo>
                    <a:pt x="117" y="931"/>
                  </a:lnTo>
                  <a:lnTo>
                    <a:pt x="135" y="839"/>
                  </a:lnTo>
                  <a:lnTo>
                    <a:pt x="158" y="747"/>
                  </a:lnTo>
                  <a:lnTo>
                    <a:pt x="190" y="658"/>
                  </a:lnTo>
                  <a:lnTo>
                    <a:pt x="229" y="572"/>
                  </a:lnTo>
                  <a:lnTo>
                    <a:pt x="273" y="489"/>
                  </a:lnTo>
                  <a:lnTo>
                    <a:pt x="325" y="411"/>
                  </a:lnTo>
                  <a:lnTo>
                    <a:pt x="383" y="338"/>
                  </a:lnTo>
                  <a:lnTo>
                    <a:pt x="444" y="267"/>
                  </a:lnTo>
                  <a:lnTo>
                    <a:pt x="514" y="202"/>
                  </a:lnTo>
                  <a:lnTo>
                    <a:pt x="589" y="142"/>
                  </a:lnTo>
                  <a:lnTo>
                    <a:pt x="667" y="88"/>
                  </a:lnTo>
                  <a:lnTo>
                    <a:pt x="752" y="40"/>
                  </a:lnTo>
                  <a:lnTo>
                    <a:pt x="841" y="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ight Arrow 13">
              <a:extLst>
                <a:ext uri="{FF2B5EF4-FFF2-40B4-BE49-F238E27FC236}">
                  <a16:creationId xmlns:a16="http://schemas.microsoft.com/office/drawing/2014/main" id="{D805DC3D-7CE1-459C-AA78-164DEAC3DAA0}"/>
                </a:ext>
              </a:extLst>
            </p:cNvPr>
            <p:cNvSpPr/>
            <p:nvPr/>
          </p:nvSpPr>
          <p:spPr>
            <a:xfrm rot="5400000">
              <a:off x="2252534" y="1907540"/>
              <a:ext cx="897813" cy="338015"/>
            </a:xfrm>
            <a:prstGeom prst="rightArrow">
              <a:avLst>
                <a:gd name="adj1" fmla="val 27456"/>
                <a:gd name="adj2" fmla="val 46243"/>
              </a:avLst>
            </a:prstGeom>
            <a:solidFill>
              <a:srgbClr val="B5C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1F3F1-EC24-4452-9203-4A52328F8E47}"/>
              </a:ext>
            </a:extLst>
          </p:cNvPr>
          <p:cNvSpPr/>
          <p:nvPr/>
        </p:nvSpPr>
        <p:spPr>
          <a:xfrm>
            <a:off x="2131487" y="1601232"/>
            <a:ext cx="1420112" cy="43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692CD-68FD-427A-87D2-11E9D008E399}"/>
              </a:ext>
            </a:extLst>
          </p:cNvPr>
          <p:cNvSpPr txBox="1"/>
          <p:nvPr/>
        </p:nvSpPr>
        <p:spPr>
          <a:xfrm>
            <a:off x="8415855" y="6155737"/>
            <a:ext cx="3457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Click on each part of funnel to 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78C57-2D8B-490B-8F32-89DD07919A36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B7251-4440-4DBD-9D0B-93AC6D6E86D0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1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748B72F-42A3-46D1-9A5F-83CDE4B384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16000" y="967600"/>
            <a:ext cx="12160000" cy="5881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399245" y="132522"/>
            <a:ext cx="11776755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D55D3-8852-4C68-85CD-0F2EB6C034E6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28623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1a: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Continued from previous screen.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a start button to navigate to next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28381-208F-4D7F-B68E-EF329EC77D70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FEC3-7410-4FF3-9EFF-F9C91F681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8" b="28821"/>
          <a:stretch/>
        </p:blipFill>
        <p:spPr>
          <a:xfrm>
            <a:off x="-31150" y="1337905"/>
            <a:ext cx="12254299" cy="497145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181C219-FCBF-4244-ADBA-FDB27EC8A83C}"/>
              </a:ext>
            </a:extLst>
          </p:cNvPr>
          <p:cNvSpPr/>
          <p:nvPr/>
        </p:nvSpPr>
        <p:spPr>
          <a:xfrm>
            <a:off x="-7999" y="1361176"/>
            <a:ext cx="12192000" cy="4971454"/>
          </a:xfrm>
          <a:prstGeom prst="rect">
            <a:avLst/>
          </a:prstGeom>
          <a:solidFill>
            <a:srgbClr val="0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827A60-D5E6-4383-8179-5C7CC1C31141}"/>
              </a:ext>
            </a:extLst>
          </p:cNvPr>
          <p:cNvGrpSpPr/>
          <p:nvPr/>
        </p:nvGrpSpPr>
        <p:grpSpPr>
          <a:xfrm>
            <a:off x="501476" y="2730643"/>
            <a:ext cx="11281808" cy="534085"/>
            <a:chOff x="501476" y="3429678"/>
            <a:chExt cx="11281808" cy="5340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1155CB-D74D-43C6-98E2-932C1287BB34}"/>
                </a:ext>
              </a:extLst>
            </p:cNvPr>
            <p:cNvSpPr/>
            <p:nvPr/>
          </p:nvSpPr>
          <p:spPr>
            <a:xfrm>
              <a:off x="776802" y="3429678"/>
              <a:ext cx="11006482" cy="534085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61950" marR="0" lvl="0" indent="0" defTabSz="9143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You can use the Table of Contents or the Back button to navigate to any of the previously covered topics within this course.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DFCC29-AB9A-40D0-87D0-A630264772F5}"/>
                </a:ext>
              </a:extLst>
            </p:cNvPr>
            <p:cNvGrpSpPr/>
            <p:nvPr/>
          </p:nvGrpSpPr>
          <p:grpSpPr>
            <a:xfrm>
              <a:off x="501476" y="3449048"/>
              <a:ext cx="504000" cy="504000"/>
              <a:chOff x="501476" y="3383182"/>
              <a:chExt cx="612000" cy="6120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1EF6F6-2E61-4B15-A430-D83DED5EB789}"/>
                  </a:ext>
                </a:extLst>
              </p:cNvPr>
              <p:cNvSpPr/>
              <p:nvPr/>
            </p:nvSpPr>
            <p:spPr>
              <a:xfrm>
                <a:off x="501476" y="3383182"/>
                <a:ext cx="612000" cy="6120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055361D-B1B7-43C8-967A-1142D0AD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5265" y="3564457"/>
                <a:ext cx="441334" cy="24945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030CB-95CB-4CAE-9B1B-CF40A3DC606F}"/>
              </a:ext>
            </a:extLst>
          </p:cNvPr>
          <p:cNvGrpSpPr/>
          <p:nvPr/>
        </p:nvGrpSpPr>
        <p:grpSpPr>
          <a:xfrm>
            <a:off x="501476" y="3459399"/>
            <a:ext cx="11281808" cy="534085"/>
            <a:chOff x="501476" y="4171671"/>
            <a:chExt cx="11281808" cy="5340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CA6171-2A07-4F15-B5C9-18DD4D4E4153}"/>
                </a:ext>
              </a:extLst>
            </p:cNvPr>
            <p:cNvSpPr/>
            <p:nvPr/>
          </p:nvSpPr>
          <p:spPr>
            <a:xfrm>
              <a:off x="776802" y="4171671"/>
              <a:ext cx="11006482" cy="534085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619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There are Knowledge Check questions after every module. You can try them as many times as you like.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AFBFB6-1946-4324-A78D-FC1B5C5624A0}"/>
                </a:ext>
              </a:extLst>
            </p:cNvPr>
            <p:cNvGrpSpPr/>
            <p:nvPr/>
          </p:nvGrpSpPr>
          <p:grpSpPr>
            <a:xfrm>
              <a:off x="501476" y="4180324"/>
              <a:ext cx="504000" cy="504000"/>
              <a:chOff x="501476" y="4110584"/>
              <a:chExt cx="612000" cy="612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D565021-C892-479D-87AB-B539B3FD9571}"/>
                  </a:ext>
                </a:extLst>
              </p:cNvPr>
              <p:cNvSpPr/>
              <p:nvPr/>
            </p:nvSpPr>
            <p:spPr>
              <a:xfrm>
                <a:off x="501476" y="4110584"/>
                <a:ext cx="612000" cy="6120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848D2A3-1C84-4032-AA1A-B48CFFD4F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8893" y="4244294"/>
                <a:ext cx="374077" cy="357327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0062FA-993B-47ED-9BBF-E0B609BC589C}"/>
              </a:ext>
            </a:extLst>
          </p:cNvPr>
          <p:cNvGrpSpPr/>
          <p:nvPr/>
        </p:nvGrpSpPr>
        <p:grpSpPr>
          <a:xfrm>
            <a:off x="501476" y="4188155"/>
            <a:ext cx="11281808" cy="536149"/>
            <a:chOff x="501476" y="4911600"/>
            <a:chExt cx="11281808" cy="5361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B8037F-EB65-4EB3-BABB-0750E768EFEC}"/>
                </a:ext>
              </a:extLst>
            </p:cNvPr>
            <p:cNvSpPr/>
            <p:nvPr/>
          </p:nvSpPr>
          <p:spPr>
            <a:xfrm>
              <a:off x="776802" y="4913664"/>
              <a:ext cx="11006482" cy="534085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6195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The course is followed by an assessment. </a:t>
              </a:r>
              <a:r>
                <a:rPr kumimoji="0" lang="en-IN" sz="1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You are expected to score at least 70% in order to get credit.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E4145C-D158-49DC-A83D-B8D31227F094}"/>
                </a:ext>
              </a:extLst>
            </p:cNvPr>
            <p:cNvGrpSpPr/>
            <p:nvPr/>
          </p:nvGrpSpPr>
          <p:grpSpPr>
            <a:xfrm>
              <a:off x="501476" y="4911600"/>
              <a:ext cx="504000" cy="504000"/>
              <a:chOff x="501476" y="4837986"/>
              <a:chExt cx="612000" cy="612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A8FF6F-221C-4B23-8CA5-6A2B5382039E}"/>
                  </a:ext>
                </a:extLst>
              </p:cNvPr>
              <p:cNvSpPr/>
              <p:nvPr/>
            </p:nvSpPr>
            <p:spPr>
              <a:xfrm>
                <a:off x="501476" y="4837986"/>
                <a:ext cx="612000" cy="6120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B411893-B1A2-4CC8-811C-978ABFCBE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0193" y="4902788"/>
                <a:ext cx="440908" cy="440908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287C05-5394-4824-AA9D-8F015572D541}"/>
              </a:ext>
            </a:extLst>
          </p:cNvPr>
          <p:cNvGrpSpPr/>
          <p:nvPr/>
        </p:nvGrpSpPr>
        <p:grpSpPr>
          <a:xfrm>
            <a:off x="501476" y="4893656"/>
            <a:ext cx="11281808" cy="534085"/>
            <a:chOff x="501476" y="5617556"/>
            <a:chExt cx="11281808" cy="5340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26F866-4F9C-415C-A0A3-8018117F73EB}"/>
                </a:ext>
              </a:extLst>
            </p:cNvPr>
            <p:cNvSpPr/>
            <p:nvPr/>
          </p:nvSpPr>
          <p:spPr>
            <a:xfrm>
              <a:off x="776802" y="5617556"/>
              <a:ext cx="11006482" cy="534085"/>
            </a:xfrm>
            <a:prstGeom prst="rect">
              <a:avLst/>
            </a:prstGeom>
            <a:solidFill>
              <a:srgbClr val="5B9BD5">
                <a:lumMod val="50000"/>
                <a:lumOff val="5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61950" marR="0" lvl="0" indent="0" defTabSz="9143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In the event you do not score 70%, you will be required to go through the course again in order to retake the assessment.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96F017E-95DE-433C-8CC0-14C3D5F4F612}"/>
                </a:ext>
              </a:extLst>
            </p:cNvPr>
            <p:cNvGrpSpPr/>
            <p:nvPr/>
          </p:nvGrpSpPr>
          <p:grpSpPr>
            <a:xfrm>
              <a:off x="501476" y="5642877"/>
              <a:ext cx="504000" cy="504000"/>
              <a:chOff x="501476" y="5565387"/>
              <a:chExt cx="612000" cy="612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49A372-5145-4FFC-9F08-977BD65C3239}"/>
                  </a:ext>
                </a:extLst>
              </p:cNvPr>
              <p:cNvSpPr/>
              <p:nvPr/>
            </p:nvSpPr>
            <p:spPr>
              <a:xfrm>
                <a:off x="501476" y="5565387"/>
                <a:ext cx="612000" cy="6120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60567C7-009C-46D1-9F63-996179FF15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7189" b="-4504"/>
              <a:stretch/>
            </p:blipFill>
            <p:spPr>
              <a:xfrm>
                <a:off x="557939" y="5656881"/>
                <a:ext cx="480447" cy="433953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17224B-A530-4242-9D63-39AD552813A2}"/>
              </a:ext>
            </a:extLst>
          </p:cNvPr>
          <p:cNvGrpSpPr/>
          <p:nvPr/>
        </p:nvGrpSpPr>
        <p:grpSpPr>
          <a:xfrm>
            <a:off x="501476" y="2132515"/>
            <a:ext cx="11281808" cy="534087"/>
            <a:chOff x="501476" y="2687685"/>
            <a:chExt cx="11281808" cy="5340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3D9781-C4D2-4709-8B5E-25CC74BEC95D}"/>
                </a:ext>
              </a:extLst>
            </p:cNvPr>
            <p:cNvSpPr/>
            <p:nvPr/>
          </p:nvSpPr>
          <p:spPr>
            <a:xfrm>
              <a:off x="776802" y="2687685"/>
              <a:ext cx="11006482" cy="534085"/>
            </a:xfrm>
            <a:prstGeom prst="rect">
              <a:avLst/>
            </a:prstGeom>
            <a:solidFill>
              <a:srgbClr val="5B9BD5">
                <a:lumMod val="50000"/>
                <a:lumOff val="50000"/>
              </a:srgb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61950" marR="0" lvl="0" indent="0" defTabSz="9143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Tahoma" panose="020B0604030504040204" pitchFamily="34" charset="0"/>
                  <a:cs typeface="Tahoma" panose="020B0604030504040204" pitchFamily="34" charset="0"/>
                </a:rPr>
                <a:t>The course would take around 30 minutes to complete. Do feel free to pause as often as required.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F61A33-8BB2-4F80-A52C-B70F030067A2}"/>
                </a:ext>
              </a:extLst>
            </p:cNvPr>
            <p:cNvGrpSpPr/>
            <p:nvPr/>
          </p:nvGrpSpPr>
          <p:grpSpPr>
            <a:xfrm>
              <a:off x="501476" y="2717772"/>
              <a:ext cx="504000" cy="504000"/>
              <a:chOff x="501476" y="2655780"/>
              <a:chExt cx="612000" cy="6120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19F1A07-C016-42F7-A517-12EB2F1E9F16}"/>
                  </a:ext>
                </a:extLst>
              </p:cNvPr>
              <p:cNvSpPr/>
              <p:nvPr/>
            </p:nvSpPr>
            <p:spPr>
              <a:xfrm>
                <a:off x="501476" y="2655780"/>
                <a:ext cx="612000" cy="6120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DE4A7A8-B469-4CC3-A911-2A40AA6AA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8354" y="2774681"/>
                <a:ext cx="458245" cy="406268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94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4B4-5452-4799-B576-75FDD5621B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16000" y="967600"/>
            <a:ext cx="12160000" cy="5881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369401" y="132522"/>
            <a:ext cx="11806599" cy="576482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/>
              <a:t>Objectives</a:t>
            </a:r>
            <a:endParaRPr lang="en-GB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A62B2-6DB0-4917-8242-90B40582B869}"/>
              </a:ext>
            </a:extLst>
          </p:cNvPr>
          <p:cNvSpPr txBox="1"/>
          <p:nvPr/>
        </p:nvSpPr>
        <p:spPr>
          <a:xfrm>
            <a:off x="576112" y="2393756"/>
            <a:ext cx="79785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At the end of this course, you will be able to: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the importance of a good idea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Comprehend idea management process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the process flow of ideas from generation to implementation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 stage wise Recognition and Rewards system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Clearly know how to submit an idea in the Idea Junction Portal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Good idea, concept, vector illustration, isolated white background">
            <a:extLst>
              <a:ext uri="{FF2B5EF4-FFF2-40B4-BE49-F238E27FC236}">
                <a16:creationId xmlns:a16="http://schemas.microsoft.com/office/drawing/2014/main" id="{0FE94B4C-BFBB-4183-93DE-C2AA5142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07" y="1781783"/>
            <a:ext cx="4161494" cy="430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8A4135-0219-4A18-9AC9-4935F93BA746}"/>
              </a:ext>
            </a:extLst>
          </p:cNvPr>
          <p:cNvSpPr txBox="1"/>
          <p:nvPr/>
        </p:nvSpPr>
        <p:spPr>
          <a:xfrm>
            <a:off x="12192001" y="0"/>
            <a:ext cx="2392100" cy="34163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r>
              <a:rPr lang="en-US" dirty="0"/>
              <a:t>Sync text and audio</a:t>
            </a:r>
          </a:p>
          <a:p>
            <a:endParaRPr lang="en-US" dirty="0"/>
          </a:p>
          <a:p>
            <a:r>
              <a:rPr lang="en-IN" dirty="0">
                <a:hlinkClick r:id="rId6"/>
              </a:rPr>
              <a:t>https://www.shutterstock.com/image-vector/good-idea-concept-vector-illustration-isolated-253653196</a:t>
            </a:r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EC146-31DC-4D1A-92BB-6903EBE27CE1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9102C-8EAE-4DCC-9972-A8F6220A1738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16000" y="967600"/>
            <a:ext cx="12160000" cy="5881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180304" y="132522"/>
            <a:ext cx="11995696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2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267F37-3726-463E-AC3C-9A10362846A4}"/>
              </a:ext>
            </a:extLst>
          </p:cNvPr>
          <p:cNvSpPr/>
          <p:nvPr/>
        </p:nvSpPr>
        <p:spPr>
          <a:xfrm>
            <a:off x="0" y="1163782"/>
            <a:ext cx="12192000" cy="2885704"/>
          </a:xfrm>
          <a:prstGeom prst="rect">
            <a:avLst/>
          </a:prstGeom>
          <a:solidFill>
            <a:srgbClr val="FFC000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3C0CB9-3342-40A7-A2DD-B37BF490D9BA}"/>
              </a:ext>
            </a:extLst>
          </p:cNvPr>
          <p:cNvSpPr/>
          <p:nvPr/>
        </p:nvSpPr>
        <p:spPr>
          <a:xfrm>
            <a:off x="5365871" y="5133415"/>
            <a:ext cx="244225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E75B6"/>
                </a:solidFill>
                <a:latin typeface="Calibri" panose="020F0502020204030204"/>
              </a:rPr>
              <a:t>Good idea Vs. </a:t>
            </a:r>
          </a:p>
          <a:p>
            <a:pPr algn="ctr"/>
            <a:r>
              <a:rPr lang="en-US" sz="2000" b="1" dirty="0">
                <a:solidFill>
                  <a:srgbClr val="2E75B6"/>
                </a:solidFill>
                <a:latin typeface="Calibri" panose="020F0502020204030204"/>
              </a:rPr>
              <a:t>Not-so-good idea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6EB878-27A8-40E1-8164-111C0EEF5FD1}"/>
              </a:ext>
            </a:extLst>
          </p:cNvPr>
          <p:cNvSpPr/>
          <p:nvPr/>
        </p:nvSpPr>
        <p:spPr>
          <a:xfrm>
            <a:off x="8128043" y="5182513"/>
            <a:ext cx="25007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ED7D31"/>
                </a:solidFill>
                <a:latin typeface="Calibri" panose="020F0502020204030204"/>
              </a:rPr>
              <a:t>Idea Management Process</a:t>
            </a:r>
            <a:endParaRPr lang="en-US" sz="20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DF6698-AA51-42B9-8125-1CB21C4EA345}"/>
              </a:ext>
            </a:extLst>
          </p:cNvPr>
          <p:cNvSpPr/>
          <p:nvPr/>
        </p:nvSpPr>
        <p:spPr>
          <a:xfrm>
            <a:off x="4116315" y="2475878"/>
            <a:ext cx="7661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This course is divided into two modules:</a:t>
            </a:r>
            <a:endParaRPr lang="en-US" sz="3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4">
            <a:extLst>
              <a:ext uri="{FF2B5EF4-FFF2-40B4-BE49-F238E27FC236}">
                <a16:creationId xmlns:a16="http://schemas.microsoft.com/office/drawing/2014/main" id="{633E96D9-A8FA-433F-9039-7046BD656E72}"/>
              </a:ext>
            </a:extLst>
          </p:cNvPr>
          <p:cNvSpPr/>
          <p:nvPr/>
        </p:nvSpPr>
        <p:spPr>
          <a:xfrm>
            <a:off x="8936987" y="4373616"/>
            <a:ext cx="676893" cy="676894"/>
          </a:xfrm>
          <a:prstGeom prst="round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183AC-ACE0-4174-B8BD-72C298640902}"/>
              </a:ext>
            </a:extLst>
          </p:cNvPr>
          <p:cNvSpPr txBox="1"/>
          <p:nvPr/>
        </p:nvSpPr>
        <p:spPr>
          <a:xfrm>
            <a:off x="8317084" y="6079248"/>
            <a:ext cx="352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CC"/>
                </a:solidFill>
                <a:latin typeface="Calibri" panose="020F0502020204030204"/>
              </a:rPr>
              <a:t>Click on module name to start.</a:t>
            </a:r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D7308373-2F39-4A4C-A482-ACE8EFF3819D}"/>
              </a:ext>
            </a:extLst>
          </p:cNvPr>
          <p:cNvSpPr>
            <a:spLocks/>
          </p:cNvSpPr>
          <p:nvPr/>
        </p:nvSpPr>
        <p:spPr bwMode="auto">
          <a:xfrm>
            <a:off x="9593637" y="4621880"/>
            <a:ext cx="22225" cy="215900"/>
          </a:xfrm>
          <a:custGeom>
            <a:avLst/>
            <a:gdLst>
              <a:gd name="T0" fmla="*/ 7 w 14"/>
              <a:gd name="T1" fmla="*/ 135 h 135"/>
              <a:gd name="T2" fmla="*/ 0 w 14"/>
              <a:gd name="T3" fmla="*/ 128 h 135"/>
              <a:gd name="T4" fmla="*/ 0 w 14"/>
              <a:gd name="T5" fmla="*/ 7 h 135"/>
              <a:gd name="T6" fmla="*/ 7 w 14"/>
              <a:gd name="T7" fmla="*/ 0 h 135"/>
              <a:gd name="T8" fmla="*/ 14 w 14"/>
              <a:gd name="T9" fmla="*/ 7 h 135"/>
              <a:gd name="T10" fmla="*/ 14 w 14"/>
              <a:gd name="T11" fmla="*/ 128 h 135"/>
              <a:gd name="T12" fmla="*/ 7 w 14"/>
              <a:gd name="T13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5">
                <a:moveTo>
                  <a:pt x="7" y="135"/>
                </a:moveTo>
                <a:cubicBezTo>
                  <a:pt x="3" y="135"/>
                  <a:pt x="0" y="132"/>
                  <a:pt x="0" y="1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14" y="132"/>
                  <a:pt x="11" y="135"/>
                  <a:pt x="7" y="13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3EE01F-8004-46C1-BFBA-BA96973FBFF3}"/>
              </a:ext>
            </a:extLst>
          </p:cNvPr>
          <p:cNvGrpSpPr/>
          <p:nvPr/>
        </p:nvGrpSpPr>
        <p:grpSpPr>
          <a:xfrm>
            <a:off x="6294809" y="4440905"/>
            <a:ext cx="430213" cy="501593"/>
            <a:chOff x="4108450" y="2314576"/>
            <a:chExt cx="381000" cy="458788"/>
          </a:xfrm>
          <a:solidFill>
            <a:sysClr val="window" lastClr="FFFFFF"/>
          </a:solidFill>
        </p:grpSpPr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69E2085D-610A-493A-A68D-8BE1DD9B6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5125" y="2379663"/>
              <a:ext cx="131763" cy="133350"/>
            </a:xfrm>
            <a:custGeom>
              <a:avLst/>
              <a:gdLst>
                <a:gd name="T0" fmla="*/ 50 w 83"/>
                <a:gd name="T1" fmla="*/ 83 h 83"/>
                <a:gd name="T2" fmla="*/ 33 w 83"/>
                <a:gd name="T3" fmla="*/ 83 h 83"/>
                <a:gd name="T4" fmla="*/ 24 w 83"/>
                <a:gd name="T5" fmla="*/ 73 h 83"/>
                <a:gd name="T6" fmla="*/ 24 w 83"/>
                <a:gd name="T7" fmla="*/ 59 h 83"/>
                <a:gd name="T8" fmla="*/ 10 w 83"/>
                <a:gd name="T9" fmla="*/ 59 h 83"/>
                <a:gd name="T10" fmla="*/ 0 w 83"/>
                <a:gd name="T11" fmla="*/ 50 h 83"/>
                <a:gd name="T12" fmla="*/ 0 w 83"/>
                <a:gd name="T13" fmla="*/ 33 h 83"/>
                <a:gd name="T14" fmla="*/ 10 w 83"/>
                <a:gd name="T15" fmla="*/ 23 h 83"/>
                <a:gd name="T16" fmla="*/ 24 w 83"/>
                <a:gd name="T17" fmla="*/ 23 h 83"/>
                <a:gd name="T18" fmla="*/ 24 w 83"/>
                <a:gd name="T19" fmla="*/ 9 h 83"/>
                <a:gd name="T20" fmla="*/ 33 w 83"/>
                <a:gd name="T21" fmla="*/ 0 h 83"/>
                <a:gd name="T22" fmla="*/ 50 w 83"/>
                <a:gd name="T23" fmla="*/ 0 h 83"/>
                <a:gd name="T24" fmla="*/ 60 w 83"/>
                <a:gd name="T25" fmla="*/ 9 h 83"/>
                <a:gd name="T26" fmla="*/ 60 w 83"/>
                <a:gd name="T27" fmla="*/ 23 h 83"/>
                <a:gd name="T28" fmla="*/ 74 w 83"/>
                <a:gd name="T29" fmla="*/ 23 h 83"/>
                <a:gd name="T30" fmla="*/ 83 w 83"/>
                <a:gd name="T31" fmla="*/ 33 h 83"/>
                <a:gd name="T32" fmla="*/ 83 w 83"/>
                <a:gd name="T33" fmla="*/ 50 h 83"/>
                <a:gd name="T34" fmla="*/ 74 w 83"/>
                <a:gd name="T35" fmla="*/ 59 h 83"/>
                <a:gd name="T36" fmla="*/ 60 w 83"/>
                <a:gd name="T37" fmla="*/ 59 h 83"/>
                <a:gd name="T38" fmla="*/ 60 w 83"/>
                <a:gd name="T39" fmla="*/ 73 h 83"/>
                <a:gd name="T40" fmla="*/ 50 w 83"/>
                <a:gd name="T41" fmla="*/ 83 h 83"/>
                <a:gd name="T42" fmla="*/ 36 w 83"/>
                <a:gd name="T43" fmla="*/ 71 h 83"/>
                <a:gd name="T44" fmla="*/ 48 w 83"/>
                <a:gd name="T45" fmla="*/ 71 h 83"/>
                <a:gd name="T46" fmla="*/ 48 w 83"/>
                <a:gd name="T47" fmla="*/ 53 h 83"/>
                <a:gd name="T48" fmla="*/ 54 w 83"/>
                <a:gd name="T49" fmla="*/ 47 h 83"/>
                <a:gd name="T50" fmla="*/ 71 w 83"/>
                <a:gd name="T51" fmla="*/ 47 h 83"/>
                <a:gd name="T52" fmla="*/ 71 w 83"/>
                <a:gd name="T53" fmla="*/ 35 h 83"/>
                <a:gd name="T54" fmla="*/ 54 w 83"/>
                <a:gd name="T55" fmla="*/ 35 h 83"/>
                <a:gd name="T56" fmla="*/ 48 w 83"/>
                <a:gd name="T57" fmla="*/ 29 h 83"/>
                <a:gd name="T58" fmla="*/ 48 w 83"/>
                <a:gd name="T59" fmla="*/ 12 h 83"/>
                <a:gd name="T60" fmla="*/ 36 w 83"/>
                <a:gd name="T61" fmla="*/ 12 h 83"/>
                <a:gd name="T62" fmla="*/ 36 w 83"/>
                <a:gd name="T63" fmla="*/ 29 h 83"/>
                <a:gd name="T64" fmla="*/ 30 w 83"/>
                <a:gd name="T65" fmla="*/ 35 h 83"/>
                <a:gd name="T66" fmla="*/ 12 w 83"/>
                <a:gd name="T67" fmla="*/ 35 h 83"/>
                <a:gd name="T68" fmla="*/ 12 w 83"/>
                <a:gd name="T69" fmla="*/ 47 h 83"/>
                <a:gd name="T70" fmla="*/ 30 w 83"/>
                <a:gd name="T71" fmla="*/ 47 h 83"/>
                <a:gd name="T72" fmla="*/ 36 w 83"/>
                <a:gd name="T73" fmla="*/ 53 h 83"/>
                <a:gd name="T74" fmla="*/ 36 w 83"/>
                <a:gd name="T75" fmla="*/ 71 h 83"/>
                <a:gd name="T76" fmla="*/ 74 w 83"/>
                <a:gd name="T77" fmla="*/ 35 h 83"/>
                <a:gd name="T78" fmla="*/ 74 w 83"/>
                <a:gd name="T7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" h="83">
                  <a:moveTo>
                    <a:pt x="50" y="83"/>
                  </a:moveTo>
                  <a:cubicBezTo>
                    <a:pt x="33" y="83"/>
                    <a:pt x="33" y="83"/>
                    <a:pt x="33" y="83"/>
                  </a:cubicBezTo>
                  <a:cubicBezTo>
                    <a:pt x="28" y="83"/>
                    <a:pt x="24" y="79"/>
                    <a:pt x="24" y="73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4" y="23"/>
                    <a:pt x="10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4"/>
                    <a:pt x="28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60" y="4"/>
                    <a:pt x="60" y="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9" y="23"/>
                    <a:pt x="83" y="28"/>
                    <a:pt x="83" y="33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5"/>
                    <a:pt x="79" y="59"/>
                    <a:pt x="74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9"/>
                    <a:pt x="55" y="83"/>
                    <a:pt x="50" y="83"/>
                  </a:cubicBezTo>
                  <a:close/>
                  <a:moveTo>
                    <a:pt x="36" y="71"/>
                  </a:moveTo>
                  <a:cubicBezTo>
                    <a:pt x="48" y="71"/>
                    <a:pt x="48" y="71"/>
                    <a:pt x="48" y="7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0"/>
                    <a:pt x="50" y="47"/>
                    <a:pt x="54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0" y="35"/>
                    <a:pt x="48" y="33"/>
                    <a:pt x="48" y="2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3"/>
                    <a:pt x="33" y="35"/>
                    <a:pt x="3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3" y="47"/>
                    <a:pt x="36" y="50"/>
                    <a:pt x="36" y="53"/>
                  </a:cubicBezTo>
                  <a:lnTo>
                    <a:pt x="36" y="71"/>
                  </a:lnTo>
                  <a:close/>
                  <a:moveTo>
                    <a:pt x="74" y="35"/>
                  </a:moveTo>
                  <a:cubicBezTo>
                    <a:pt x="74" y="35"/>
                    <a:pt x="74" y="35"/>
                    <a:pt x="7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C3DBE939-A4DD-4271-802A-EF75ACD771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450" y="2314576"/>
              <a:ext cx="381000" cy="458788"/>
            </a:xfrm>
            <a:custGeom>
              <a:avLst/>
              <a:gdLst>
                <a:gd name="T0" fmla="*/ 220 w 239"/>
                <a:gd name="T1" fmla="*/ 287 h 287"/>
                <a:gd name="T2" fmla="*/ 18 w 239"/>
                <a:gd name="T3" fmla="*/ 287 h 287"/>
                <a:gd name="T4" fmla="*/ 0 w 239"/>
                <a:gd name="T5" fmla="*/ 269 h 287"/>
                <a:gd name="T6" fmla="*/ 0 w 239"/>
                <a:gd name="T7" fmla="*/ 18 h 287"/>
                <a:gd name="T8" fmla="*/ 18 w 239"/>
                <a:gd name="T9" fmla="*/ 0 h 287"/>
                <a:gd name="T10" fmla="*/ 165 w 239"/>
                <a:gd name="T11" fmla="*/ 0 h 287"/>
                <a:gd name="T12" fmla="*/ 177 w 239"/>
                <a:gd name="T13" fmla="*/ 5 h 287"/>
                <a:gd name="T14" fmla="*/ 178 w 239"/>
                <a:gd name="T15" fmla="*/ 5 h 287"/>
                <a:gd name="T16" fmla="*/ 233 w 239"/>
                <a:gd name="T17" fmla="*/ 66 h 287"/>
                <a:gd name="T18" fmla="*/ 239 w 239"/>
                <a:gd name="T19" fmla="*/ 80 h 287"/>
                <a:gd name="T20" fmla="*/ 239 w 239"/>
                <a:gd name="T21" fmla="*/ 269 h 287"/>
                <a:gd name="T22" fmla="*/ 220 w 239"/>
                <a:gd name="T23" fmla="*/ 287 h 287"/>
                <a:gd name="T24" fmla="*/ 12 w 239"/>
                <a:gd name="T25" fmla="*/ 116 h 287"/>
                <a:gd name="T26" fmla="*/ 12 w 239"/>
                <a:gd name="T27" fmla="*/ 269 h 287"/>
                <a:gd name="T28" fmla="*/ 18 w 239"/>
                <a:gd name="T29" fmla="*/ 275 h 287"/>
                <a:gd name="T30" fmla="*/ 220 w 239"/>
                <a:gd name="T31" fmla="*/ 275 h 287"/>
                <a:gd name="T32" fmla="*/ 227 w 239"/>
                <a:gd name="T33" fmla="*/ 269 h 287"/>
                <a:gd name="T34" fmla="*/ 227 w 239"/>
                <a:gd name="T35" fmla="*/ 80 h 287"/>
                <a:gd name="T36" fmla="*/ 225 w 239"/>
                <a:gd name="T37" fmla="*/ 75 h 287"/>
                <a:gd name="T38" fmla="*/ 224 w 239"/>
                <a:gd name="T39" fmla="*/ 75 h 287"/>
                <a:gd name="T40" fmla="*/ 169 w 239"/>
                <a:gd name="T41" fmla="*/ 14 h 287"/>
                <a:gd name="T42" fmla="*/ 165 w 239"/>
                <a:gd name="T43" fmla="*/ 12 h 287"/>
                <a:gd name="T44" fmla="*/ 18 w 239"/>
                <a:gd name="T45" fmla="*/ 12 h 287"/>
                <a:gd name="T46" fmla="*/ 12 w 239"/>
                <a:gd name="T47" fmla="*/ 18 h 287"/>
                <a:gd name="T48" fmla="*/ 12 w 239"/>
                <a:gd name="T49" fmla="*/ 11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287">
                  <a:moveTo>
                    <a:pt x="220" y="287"/>
                  </a:moveTo>
                  <a:cubicBezTo>
                    <a:pt x="18" y="287"/>
                    <a:pt x="18" y="287"/>
                    <a:pt x="18" y="287"/>
                  </a:cubicBezTo>
                  <a:cubicBezTo>
                    <a:pt x="8" y="287"/>
                    <a:pt x="0" y="279"/>
                    <a:pt x="0" y="26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0" y="0"/>
                    <a:pt x="174" y="2"/>
                    <a:pt x="177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7" y="70"/>
                    <a:pt x="239" y="75"/>
                    <a:pt x="239" y="80"/>
                  </a:cubicBezTo>
                  <a:cubicBezTo>
                    <a:pt x="239" y="269"/>
                    <a:pt x="239" y="269"/>
                    <a:pt x="239" y="269"/>
                  </a:cubicBezTo>
                  <a:cubicBezTo>
                    <a:pt x="239" y="279"/>
                    <a:pt x="231" y="287"/>
                    <a:pt x="220" y="287"/>
                  </a:cubicBezTo>
                  <a:close/>
                  <a:moveTo>
                    <a:pt x="12" y="116"/>
                  </a:moveTo>
                  <a:cubicBezTo>
                    <a:pt x="12" y="269"/>
                    <a:pt x="12" y="269"/>
                    <a:pt x="12" y="269"/>
                  </a:cubicBezTo>
                  <a:cubicBezTo>
                    <a:pt x="12" y="273"/>
                    <a:pt x="14" y="275"/>
                    <a:pt x="18" y="275"/>
                  </a:cubicBezTo>
                  <a:cubicBezTo>
                    <a:pt x="220" y="275"/>
                    <a:pt x="220" y="275"/>
                    <a:pt x="220" y="275"/>
                  </a:cubicBezTo>
                  <a:cubicBezTo>
                    <a:pt x="224" y="275"/>
                    <a:pt x="227" y="273"/>
                    <a:pt x="227" y="269"/>
                  </a:cubicBezTo>
                  <a:cubicBezTo>
                    <a:pt x="227" y="80"/>
                    <a:pt x="227" y="80"/>
                    <a:pt x="227" y="80"/>
                  </a:cubicBezTo>
                  <a:cubicBezTo>
                    <a:pt x="227" y="78"/>
                    <a:pt x="226" y="77"/>
                    <a:pt x="225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8" y="13"/>
                    <a:pt x="167" y="12"/>
                    <a:pt x="165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4" y="12"/>
                    <a:pt x="12" y="15"/>
                    <a:pt x="12" y="18"/>
                  </a:cubicBezTo>
                  <a:lnTo>
                    <a:pt x="1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E096D06-18B9-4B5F-9B48-BCD4D51E2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2330451"/>
              <a:ext cx="111125" cy="114300"/>
            </a:xfrm>
            <a:custGeom>
              <a:avLst/>
              <a:gdLst>
                <a:gd name="T0" fmla="*/ 69 w 69"/>
                <a:gd name="T1" fmla="*/ 72 h 72"/>
                <a:gd name="T2" fmla="*/ 18 w 69"/>
                <a:gd name="T3" fmla="*/ 72 h 72"/>
                <a:gd name="T4" fmla="*/ 0 w 69"/>
                <a:gd name="T5" fmla="*/ 54 h 72"/>
                <a:gd name="T6" fmla="*/ 0 w 69"/>
                <a:gd name="T7" fmla="*/ 0 h 72"/>
                <a:gd name="T8" fmla="*/ 12 w 69"/>
                <a:gd name="T9" fmla="*/ 0 h 72"/>
                <a:gd name="T10" fmla="*/ 12 w 69"/>
                <a:gd name="T11" fmla="*/ 54 h 72"/>
                <a:gd name="T12" fmla="*/ 18 w 69"/>
                <a:gd name="T13" fmla="*/ 60 h 72"/>
                <a:gd name="T14" fmla="*/ 69 w 69"/>
                <a:gd name="T15" fmla="*/ 60 h 72"/>
                <a:gd name="T16" fmla="*/ 69 w 69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2">
                  <a:moveTo>
                    <a:pt x="69" y="72"/>
                  </a:moveTo>
                  <a:cubicBezTo>
                    <a:pt x="18" y="72"/>
                    <a:pt x="18" y="72"/>
                    <a:pt x="18" y="72"/>
                  </a:cubicBezTo>
                  <a:cubicBezTo>
                    <a:pt x="8" y="72"/>
                    <a:pt x="0" y="64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7"/>
                    <a:pt x="14" y="60"/>
                    <a:pt x="18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7EB08DED-2D90-4529-8D3C-E4F0BAD41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0" y="2616201"/>
              <a:ext cx="41275" cy="44450"/>
            </a:xfrm>
            <a:custGeom>
              <a:avLst/>
              <a:gdLst>
                <a:gd name="T0" fmla="*/ 20 w 26"/>
                <a:gd name="T1" fmla="*/ 28 h 28"/>
                <a:gd name="T2" fmla="*/ 15 w 26"/>
                <a:gd name="T3" fmla="*/ 26 h 28"/>
                <a:gd name="T4" fmla="*/ 2 w 26"/>
                <a:gd name="T5" fmla="*/ 11 h 28"/>
                <a:gd name="T6" fmla="*/ 3 w 26"/>
                <a:gd name="T7" fmla="*/ 3 h 28"/>
                <a:gd name="T8" fmla="*/ 11 w 26"/>
                <a:gd name="T9" fmla="*/ 3 h 28"/>
                <a:gd name="T10" fmla="*/ 24 w 26"/>
                <a:gd name="T11" fmla="*/ 18 h 28"/>
                <a:gd name="T12" fmla="*/ 23 w 26"/>
                <a:gd name="T13" fmla="*/ 27 h 28"/>
                <a:gd name="T14" fmla="*/ 20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20" y="28"/>
                  </a:moveTo>
                  <a:cubicBezTo>
                    <a:pt x="18" y="28"/>
                    <a:pt x="16" y="27"/>
                    <a:pt x="15" y="2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3" y="3"/>
                  </a:cubicBezTo>
                  <a:cubicBezTo>
                    <a:pt x="5" y="0"/>
                    <a:pt x="9" y="1"/>
                    <a:pt x="11" y="3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21"/>
                    <a:pt x="26" y="24"/>
                    <a:pt x="23" y="27"/>
                  </a:cubicBezTo>
                  <a:cubicBezTo>
                    <a:pt x="22" y="28"/>
                    <a:pt x="21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8C1DF3D-3D8E-4CD4-B603-B4C64D948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595563"/>
              <a:ext cx="65088" cy="65088"/>
            </a:xfrm>
            <a:custGeom>
              <a:avLst/>
              <a:gdLst>
                <a:gd name="T0" fmla="*/ 7 w 41"/>
                <a:gd name="T1" fmla="*/ 41 h 41"/>
                <a:gd name="T2" fmla="*/ 3 w 41"/>
                <a:gd name="T3" fmla="*/ 39 h 41"/>
                <a:gd name="T4" fmla="*/ 2 w 41"/>
                <a:gd name="T5" fmla="*/ 31 h 41"/>
                <a:gd name="T6" fmla="*/ 30 w 41"/>
                <a:gd name="T7" fmla="*/ 2 h 41"/>
                <a:gd name="T8" fmla="*/ 39 w 41"/>
                <a:gd name="T9" fmla="*/ 2 h 41"/>
                <a:gd name="T10" fmla="*/ 39 w 41"/>
                <a:gd name="T11" fmla="*/ 11 h 41"/>
                <a:gd name="T12" fmla="*/ 11 w 41"/>
                <a:gd name="T13" fmla="*/ 39 h 41"/>
                <a:gd name="T14" fmla="*/ 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7" y="41"/>
                  </a:moveTo>
                  <a:cubicBezTo>
                    <a:pt x="5" y="41"/>
                    <a:pt x="4" y="40"/>
                    <a:pt x="3" y="39"/>
                  </a:cubicBezTo>
                  <a:cubicBezTo>
                    <a:pt x="0" y="37"/>
                    <a:pt x="0" y="33"/>
                    <a:pt x="2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3" y="0"/>
                    <a:pt x="37" y="0"/>
                    <a:pt x="39" y="2"/>
                  </a:cubicBezTo>
                  <a:cubicBezTo>
                    <a:pt x="41" y="5"/>
                    <a:pt x="41" y="8"/>
                    <a:pt x="39" y="1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8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E78B747D-5163-4097-B46A-F39978D1C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2687638"/>
              <a:ext cx="277813" cy="20638"/>
            </a:xfrm>
            <a:custGeom>
              <a:avLst/>
              <a:gdLst>
                <a:gd name="T0" fmla="*/ 168 w 174"/>
                <a:gd name="T1" fmla="*/ 12 h 12"/>
                <a:gd name="T2" fmla="*/ 6 w 174"/>
                <a:gd name="T3" fmla="*/ 12 h 12"/>
                <a:gd name="T4" fmla="*/ 0 w 174"/>
                <a:gd name="T5" fmla="*/ 6 h 12"/>
                <a:gd name="T6" fmla="*/ 6 w 174"/>
                <a:gd name="T7" fmla="*/ 0 h 12"/>
                <a:gd name="T8" fmla="*/ 168 w 174"/>
                <a:gd name="T9" fmla="*/ 0 h 12"/>
                <a:gd name="T10" fmla="*/ 174 w 174"/>
                <a:gd name="T11" fmla="*/ 6 h 12"/>
                <a:gd name="T12" fmla="*/ 168 w 17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2">
                  <a:moveTo>
                    <a:pt x="16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4" y="2"/>
                    <a:pt x="174" y="6"/>
                  </a:cubicBezTo>
                  <a:cubicBezTo>
                    <a:pt x="174" y="9"/>
                    <a:pt x="172" y="12"/>
                    <a:pt x="16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38302010-130D-4E81-B0CE-96BEE3A6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2638426"/>
              <a:ext cx="139700" cy="19050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0"/>
                    <a:pt x="87" y="3"/>
                    <a:pt x="87" y="6"/>
                  </a:cubicBezTo>
                  <a:cubicBezTo>
                    <a:pt x="87" y="9"/>
                    <a:pt x="85" y="12"/>
                    <a:pt x="8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F47E6962-F4C6-43DA-93B5-BF1CBD4A0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950" y="2586038"/>
              <a:ext cx="139700" cy="19050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0"/>
                    <a:pt x="87" y="3"/>
                    <a:pt x="87" y="6"/>
                  </a:cubicBezTo>
                  <a:cubicBezTo>
                    <a:pt x="87" y="10"/>
                    <a:pt x="85" y="12"/>
                    <a:pt x="8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06A9266-40D5-4B21-87BE-4E6BA7A2F99B}"/>
              </a:ext>
            </a:extLst>
          </p:cNvPr>
          <p:cNvSpPr/>
          <p:nvPr/>
        </p:nvSpPr>
        <p:spPr>
          <a:xfrm>
            <a:off x="6134846" y="4387711"/>
            <a:ext cx="676893" cy="676894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82A79F47-2F66-46BE-A3FB-3E680853E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0281" y="4463827"/>
            <a:ext cx="601458" cy="601458"/>
          </a:xfrm>
          <a:prstGeom prst="rect">
            <a:avLst/>
          </a:prstGeom>
        </p:spPr>
      </p:pic>
      <p:pic>
        <p:nvPicPr>
          <p:cNvPr id="82" name="Graphic 81" descr="Checklist RTL">
            <a:extLst>
              <a:ext uri="{FF2B5EF4-FFF2-40B4-BE49-F238E27FC236}">
                <a16:creationId xmlns:a16="http://schemas.microsoft.com/office/drawing/2014/main" id="{60089653-0DB0-4370-993C-32535B6DC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6179" y="4412158"/>
            <a:ext cx="601458" cy="601458"/>
          </a:xfrm>
          <a:prstGeom prst="rect">
            <a:avLst/>
          </a:prstGeom>
        </p:spPr>
      </p:pic>
      <p:pic>
        <p:nvPicPr>
          <p:cNvPr id="2050" name="Picture 2" descr="Bulb light on women Fingertip on blue background">
            <a:extLst>
              <a:ext uri="{FF2B5EF4-FFF2-40B4-BE49-F238E27FC236}">
                <a16:creationId xmlns:a16="http://schemas.microsoft.com/office/drawing/2014/main" id="{F33DFDF8-C3E9-4320-AB62-2BFB7CF5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7" y="2018246"/>
            <a:ext cx="3205707" cy="3312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B4C1CEB-E42A-47DB-B166-47FF8F1978B5}"/>
              </a:ext>
            </a:extLst>
          </p:cNvPr>
          <p:cNvSpPr txBox="1"/>
          <p:nvPr/>
        </p:nvSpPr>
        <p:spPr>
          <a:xfrm>
            <a:off x="12192001" y="0"/>
            <a:ext cx="2392100" cy="535531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a start button to navigate to next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this as a linear progression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dirty="0"/>
              <a:t>Shutterstock Id: </a:t>
            </a:r>
            <a:r>
              <a:rPr lang="en-IN" dirty="0">
                <a:hlinkClick r:id="rId10"/>
              </a:rPr>
              <a:t>https://www.shutterstock.com/image-photo/bulb-light-on-women-fingertip-blue-92821549</a:t>
            </a: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87640-6C47-4983-A9B2-71A61B4D4DB8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07D5E-49AF-4BA8-A089-D5000E852C62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41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53E856-DDFC-4D1F-B944-223F5027376E}"/>
              </a:ext>
            </a:extLst>
          </p:cNvPr>
          <p:cNvSpPr/>
          <p:nvPr/>
        </p:nvSpPr>
        <p:spPr>
          <a:xfrm>
            <a:off x="180304" y="132522"/>
            <a:ext cx="11995696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EDAF7E-250B-4EE4-B803-5D547EC49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16000" y="967600"/>
            <a:ext cx="12160000" cy="5881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28623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5"/>
              </a:rPr>
              <a:t>https://www.shutterstock.com/image-photo/wooden-figures-people-rivals-business-stand-1190343568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DC08-43C5-4EC5-8A39-D99A4AC208B7}"/>
              </a:ext>
            </a:extLst>
          </p:cNvPr>
          <p:cNvSpPr/>
          <p:nvPr/>
        </p:nvSpPr>
        <p:spPr>
          <a:xfrm>
            <a:off x="983734" y="2764631"/>
            <a:ext cx="2576727" cy="14458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347991-166B-4DC5-8EE4-2291BD320EA8}"/>
              </a:ext>
            </a:extLst>
          </p:cNvPr>
          <p:cNvGrpSpPr/>
          <p:nvPr/>
        </p:nvGrpSpPr>
        <p:grpSpPr>
          <a:xfrm>
            <a:off x="0" y="1385298"/>
            <a:ext cx="4273062" cy="5085840"/>
            <a:chOff x="0" y="1385298"/>
            <a:chExt cx="4273062" cy="50858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CC2778-F8BA-4055-B8A5-D5CB4663133D}"/>
                </a:ext>
              </a:extLst>
            </p:cNvPr>
            <p:cNvSpPr/>
            <p:nvPr/>
          </p:nvSpPr>
          <p:spPr>
            <a:xfrm>
              <a:off x="0" y="1385298"/>
              <a:ext cx="4273062" cy="508584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12707204-E57E-4297-9F86-87553998F212}"/>
                </a:ext>
              </a:extLst>
            </p:cNvPr>
            <p:cNvSpPr/>
            <p:nvPr/>
          </p:nvSpPr>
          <p:spPr>
            <a:xfrm rot="10800000">
              <a:off x="2965510" y="4133479"/>
              <a:ext cx="688900" cy="518936"/>
            </a:xfrm>
            <a:prstGeom prst="halfFram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FE31BBE-D74F-43F4-B94A-8141F1B421B8}"/>
                </a:ext>
              </a:extLst>
            </p:cNvPr>
            <p:cNvSpPr/>
            <p:nvPr/>
          </p:nvSpPr>
          <p:spPr>
            <a:xfrm>
              <a:off x="772104" y="3002308"/>
              <a:ext cx="688900" cy="518936"/>
            </a:xfrm>
            <a:prstGeom prst="halfFram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F781471-4B6E-40B0-A726-D8EF98AC9A09}"/>
                </a:ext>
              </a:extLst>
            </p:cNvPr>
            <p:cNvSpPr txBox="1"/>
            <p:nvPr/>
          </p:nvSpPr>
          <p:spPr>
            <a:xfrm>
              <a:off x="1249374" y="3429000"/>
              <a:ext cx="2358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Module 1</a:t>
              </a:r>
              <a:endParaRPr lang="en-I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074" name="Picture 2" descr="wooden figures of people. rivals in business stand on the scales. trial. conflict. victory and defeat. bad and good worker. the green figure outweighs the red one. competition. court">
            <a:extLst>
              <a:ext uri="{FF2B5EF4-FFF2-40B4-BE49-F238E27FC236}">
                <a16:creationId xmlns:a16="http://schemas.microsoft.com/office/drawing/2014/main" id="{21840D0F-A472-481A-9379-8B7F13FE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36" y="1825697"/>
            <a:ext cx="5726004" cy="39795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B7301-D0A4-4495-9411-E9F08FD4C7A7}"/>
              </a:ext>
            </a:extLst>
          </p:cNvPr>
          <p:cNvSpPr txBox="1"/>
          <p:nvPr/>
        </p:nvSpPr>
        <p:spPr>
          <a:xfrm>
            <a:off x="5301554" y="5357638"/>
            <a:ext cx="6207368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Idea Vs. Not-so-good Idea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A95F8-35CF-4F79-9DF3-994371BD45A1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36C80-FBD1-4CE7-8F87-7B3429EBAC60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52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F9BD1A06-032E-45D8-9264-4596AFB2B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4"/>
          <a:stretch/>
        </p:blipFill>
        <p:spPr>
          <a:xfrm>
            <a:off x="16000" y="967600"/>
            <a:ext cx="12160000" cy="5881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811369" y="132522"/>
            <a:ext cx="11364631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Idea Junction Portal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369331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4d: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animation for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hlinkClick r:id="rId5"/>
              </a:rPr>
              <a:t>https://www.shutterstock.com/image-photo/creative-idea-new-innovation-solution-concepts-772892509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EC85B-4EC5-49B2-A200-310B07998D3F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D973A7-A343-428A-93A8-84C092BE8916}"/>
              </a:ext>
            </a:extLst>
          </p:cNvPr>
          <p:cNvGrpSpPr/>
          <p:nvPr/>
        </p:nvGrpSpPr>
        <p:grpSpPr>
          <a:xfrm>
            <a:off x="3905289" y="1984647"/>
            <a:ext cx="4381421" cy="4486273"/>
            <a:chOff x="3523589" y="669137"/>
            <a:chExt cx="5311817" cy="5438935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A973096F-2E4C-4F2A-A44D-29C66D847500}"/>
                </a:ext>
              </a:extLst>
            </p:cNvPr>
            <p:cNvSpPr/>
            <p:nvPr/>
          </p:nvSpPr>
          <p:spPr>
            <a:xfrm>
              <a:off x="3523589" y="1963137"/>
              <a:ext cx="3547126" cy="414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0991" extrusionOk="0">
                  <a:moveTo>
                    <a:pt x="20133" y="3428"/>
                  </a:moveTo>
                  <a:cubicBezTo>
                    <a:pt x="17251" y="547"/>
                    <a:pt x="12865" y="-560"/>
                    <a:pt x="8841" y="267"/>
                  </a:cubicBezTo>
                  <a:cubicBezTo>
                    <a:pt x="7190" y="607"/>
                    <a:pt x="5602" y="1271"/>
                    <a:pt x="4203" y="2271"/>
                  </a:cubicBezTo>
                  <a:cubicBezTo>
                    <a:pt x="-216" y="5433"/>
                    <a:pt x="-1234" y="10871"/>
                    <a:pt x="1549" y="15046"/>
                  </a:cubicBezTo>
                  <a:cubicBezTo>
                    <a:pt x="1879" y="15493"/>
                    <a:pt x="2241" y="15929"/>
                    <a:pt x="2637" y="16351"/>
                  </a:cubicBezTo>
                  <a:cubicBezTo>
                    <a:pt x="3033" y="16772"/>
                    <a:pt x="3451" y="17167"/>
                    <a:pt x="3888" y="17537"/>
                  </a:cubicBezTo>
                  <a:cubicBezTo>
                    <a:pt x="5871" y="19215"/>
                    <a:pt x="8255" y="20369"/>
                    <a:pt x="10790" y="20976"/>
                  </a:cubicBezTo>
                  <a:cubicBezTo>
                    <a:pt x="11058" y="21040"/>
                    <a:pt x="11334" y="20898"/>
                    <a:pt x="11399" y="20662"/>
                  </a:cubicBezTo>
                  <a:lnTo>
                    <a:pt x="11572" y="20040"/>
                  </a:lnTo>
                  <a:lnTo>
                    <a:pt x="12396" y="17068"/>
                  </a:lnTo>
                  <a:cubicBezTo>
                    <a:pt x="8183" y="14338"/>
                    <a:pt x="6535" y="9340"/>
                    <a:pt x="8746" y="4976"/>
                  </a:cubicBezTo>
                  <a:cubicBezTo>
                    <a:pt x="7946" y="6555"/>
                    <a:pt x="7993" y="8272"/>
                    <a:pt x="8711" y="9744"/>
                  </a:cubicBezTo>
                  <a:cubicBezTo>
                    <a:pt x="7611" y="7400"/>
                    <a:pt x="8312" y="4602"/>
                    <a:pt x="10617" y="2897"/>
                  </a:cubicBezTo>
                  <a:cubicBezTo>
                    <a:pt x="13550" y="729"/>
                    <a:pt x="17938" y="1084"/>
                    <a:pt x="20366" y="3667"/>
                  </a:cubicBezTo>
                  <a:cubicBezTo>
                    <a:pt x="20289" y="3586"/>
                    <a:pt x="20212" y="3506"/>
                    <a:pt x="20133" y="3428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BFFE65C1-9B76-4689-A3DA-DD2DA2C50213}"/>
                </a:ext>
              </a:extLst>
            </p:cNvPr>
            <p:cNvSpPr/>
            <p:nvPr/>
          </p:nvSpPr>
          <p:spPr>
            <a:xfrm>
              <a:off x="4855816" y="2796600"/>
              <a:ext cx="3979590" cy="291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19974" extrusionOk="0">
                  <a:moveTo>
                    <a:pt x="20074" y="466"/>
                  </a:moveTo>
                  <a:cubicBezTo>
                    <a:pt x="20026" y="145"/>
                    <a:pt x="19790" y="-60"/>
                    <a:pt x="19554" y="16"/>
                  </a:cubicBezTo>
                  <a:lnTo>
                    <a:pt x="18931" y="213"/>
                  </a:lnTo>
                  <a:lnTo>
                    <a:pt x="16230" y="1071"/>
                  </a:lnTo>
                  <a:cubicBezTo>
                    <a:pt x="15433" y="7479"/>
                    <a:pt x="11313" y="12361"/>
                    <a:pt x="6349" y="12361"/>
                  </a:cubicBezTo>
                  <a:cubicBezTo>
                    <a:pt x="9690" y="12361"/>
                    <a:pt x="12392" y="8661"/>
                    <a:pt x="12337" y="4126"/>
                  </a:cubicBezTo>
                  <a:cubicBezTo>
                    <a:pt x="12330" y="3519"/>
                    <a:pt x="12271" y="2928"/>
                    <a:pt x="12169" y="2360"/>
                  </a:cubicBezTo>
                  <a:lnTo>
                    <a:pt x="12166" y="2362"/>
                  </a:lnTo>
                  <a:cubicBezTo>
                    <a:pt x="12471" y="4117"/>
                    <a:pt x="12349" y="6025"/>
                    <a:pt x="11711" y="7786"/>
                  </a:cubicBezTo>
                  <a:cubicBezTo>
                    <a:pt x="10321" y="11622"/>
                    <a:pt x="6915" y="13339"/>
                    <a:pt x="4006" y="11677"/>
                  </a:cubicBezTo>
                  <a:cubicBezTo>
                    <a:pt x="2513" y="10823"/>
                    <a:pt x="1414" y="9251"/>
                    <a:pt x="827" y="7389"/>
                  </a:cubicBezTo>
                  <a:cubicBezTo>
                    <a:pt x="200" y="5398"/>
                    <a:pt x="160" y="3075"/>
                    <a:pt x="858" y="940"/>
                  </a:cubicBezTo>
                  <a:cubicBezTo>
                    <a:pt x="-1071" y="6842"/>
                    <a:pt x="366" y="13604"/>
                    <a:pt x="4042" y="17295"/>
                  </a:cubicBezTo>
                  <a:cubicBezTo>
                    <a:pt x="4630" y="17885"/>
                    <a:pt x="5275" y="18398"/>
                    <a:pt x="5972" y="18815"/>
                  </a:cubicBezTo>
                  <a:cubicBezTo>
                    <a:pt x="10532" y="21540"/>
                    <a:pt x="15787" y="19296"/>
                    <a:pt x="18419" y="13818"/>
                  </a:cubicBezTo>
                  <a:cubicBezTo>
                    <a:pt x="18687" y="13197"/>
                    <a:pt x="18934" y="12550"/>
                    <a:pt x="19154" y="11876"/>
                  </a:cubicBezTo>
                  <a:cubicBezTo>
                    <a:pt x="19374" y="11203"/>
                    <a:pt x="19562" y="10520"/>
                    <a:pt x="19720" y="9833"/>
                  </a:cubicBezTo>
                  <a:cubicBezTo>
                    <a:pt x="20437" y="6719"/>
                    <a:pt x="20529" y="3505"/>
                    <a:pt x="20074" y="466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3DDA8499-127C-44CD-9CD8-0AC21CCF1546}"/>
                </a:ext>
              </a:extLst>
            </p:cNvPr>
            <p:cNvSpPr/>
            <p:nvPr/>
          </p:nvSpPr>
          <p:spPr>
            <a:xfrm>
              <a:off x="4458991" y="669137"/>
              <a:ext cx="3611612" cy="39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11630" y="100"/>
                  </a:moveTo>
                  <a:cubicBezTo>
                    <a:pt x="11008" y="35"/>
                    <a:pt x="10375" y="0"/>
                    <a:pt x="9734" y="0"/>
                  </a:cubicBezTo>
                  <a:cubicBezTo>
                    <a:pt x="9093" y="0"/>
                    <a:pt x="8461" y="35"/>
                    <a:pt x="7838" y="100"/>
                  </a:cubicBezTo>
                  <a:cubicBezTo>
                    <a:pt x="5020" y="396"/>
                    <a:pt x="2417" y="1343"/>
                    <a:pt x="214" y="2773"/>
                  </a:cubicBezTo>
                  <a:cubicBezTo>
                    <a:pt x="-19" y="2924"/>
                    <a:pt x="-70" y="3223"/>
                    <a:pt x="103" y="3432"/>
                  </a:cubicBezTo>
                  <a:lnTo>
                    <a:pt x="556" y="3984"/>
                  </a:lnTo>
                  <a:lnTo>
                    <a:pt x="3366" y="7397"/>
                  </a:lnTo>
                  <a:cubicBezTo>
                    <a:pt x="7499" y="6504"/>
                    <a:pt x="12004" y="7699"/>
                    <a:pt x="14964" y="10810"/>
                  </a:cubicBezTo>
                  <a:cubicBezTo>
                    <a:pt x="15738" y="11597"/>
                    <a:pt x="16304" y="12558"/>
                    <a:pt x="16584" y="13616"/>
                  </a:cubicBezTo>
                  <a:cubicBezTo>
                    <a:pt x="16704" y="14070"/>
                    <a:pt x="16774" y="14541"/>
                    <a:pt x="16783" y="15026"/>
                  </a:cubicBezTo>
                  <a:cubicBezTo>
                    <a:pt x="16847" y="18646"/>
                    <a:pt x="13666" y="21600"/>
                    <a:pt x="9734" y="21600"/>
                  </a:cubicBezTo>
                  <a:cubicBezTo>
                    <a:pt x="15577" y="21600"/>
                    <a:pt x="20428" y="17702"/>
                    <a:pt x="21365" y="12587"/>
                  </a:cubicBezTo>
                  <a:cubicBezTo>
                    <a:pt x="21473" y="12000"/>
                    <a:pt x="21530" y="11396"/>
                    <a:pt x="21530" y="10780"/>
                  </a:cubicBezTo>
                  <a:cubicBezTo>
                    <a:pt x="21530" y="5397"/>
                    <a:pt x="17243" y="932"/>
                    <a:pt x="11630" y="100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F36160F8-0A14-4A9B-B45C-385A2C284F9A}"/>
                </a:ext>
              </a:extLst>
            </p:cNvPr>
            <p:cNvSpPr/>
            <p:nvPr/>
          </p:nvSpPr>
          <p:spPr>
            <a:xfrm>
              <a:off x="4913383" y="2234359"/>
              <a:ext cx="2394518" cy="2390504"/>
            </a:xfrm>
            <a:prstGeom prst="ellipse">
              <a:avLst/>
            </a:prstGeom>
            <a:gradFill rotWithShape="1">
              <a:gsLst>
                <a:gs pos="0">
                  <a:srgbClr val="F7931F">
                    <a:satMod val="103000"/>
                    <a:lumMod val="102000"/>
                    <a:tint val="94000"/>
                  </a:srgbClr>
                </a:gs>
                <a:gs pos="50000">
                  <a:srgbClr val="F7931F">
                    <a:satMod val="110000"/>
                    <a:lumMod val="100000"/>
                    <a:shade val="100000"/>
                  </a:srgbClr>
                </a:gs>
                <a:gs pos="100000">
                  <a:srgbClr val="F7931F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FAAEE7-2017-4D08-BB50-F5523F983A3F}"/>
              </a:ext>
            </a:extLst>
          </p:cNvPr>
          <p:cNvSpPr txBox="1"/>
          <p:nvPr/>
        </p:nvSpPr>
        <p:spPr>
          <a:xfrm>
            <a:off x="9002954" y="4697693"/>
            <a:ext cx="2926080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 facilitate seamless idea evaluation process, leading finally to implementation and monitoring of benefit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65BC0F-F57D-4E57-92C6-0F916408B565}"/>
              </a:ext>
            </a:extLst>
          </p:cNvPr>
          <p:cNvSpPr txBox="1"/>
          <p:nvPr/>
        </p:nvSpPr>
        <p:spPr>
          <a:xfrm>
            <a:off x="346540" y="3206714"/>
            <a:ext cx="2925826" cy="203132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Idea Junction within IMM (Integrated Margin Management) is a single point comprehensive platform for idea management system across the various SBUs/ Functions in the corporation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491585-796C-489B-A799-4EF6C6418A80}"/>
              </a:ext>
            </a:extLst>
          </p:cNvPr>
          <p:cNvSpPr txBox="1"/>
          <p:nvPr/>
        </p:nvSpPr>
        <p:spPr>
          <a:xfrm>
            <a:off x="8230748" y="2135398"/>
            <a:ext cx="2926080" cy="120032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Idea Junction Portal has been developed to collect ideas from employees across the organization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6D651F-EC90-40CF-9EFA-93D53138674D}"/>
              </a:ext>
            </a:extLst>
          </p:cNvPr>
          <p:cNvGrpSpPr/>
          <p:nvPr/>
        </p:nvGrpSpPr>
        <p:grpSpPr>
          <a:xfrm>
            <a:off x="2847361" y="4467900"/>
            <a:ext cx="1567241" cy="92075"/>
            <a:chOff x="3346450" y="2915886"/>
            <a:chExt cx="1567241" cy="9207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5EA609-96FA-4EEC-9911-C1A45B66BD83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3346450" y="2961924"/>
              <a:ext cx="147516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6395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5F2876-7E65-4676-AC69-897FD65BE2D0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9525" cap="flat" cmpd="sng" algn="ctr">
              <a:solidFill>
                <a:srgbClr val="063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51C04E-064F-44DA-862C-4F008CBF2C4F}"/>
              </a:ext>
            </a:extLst>
          </p:cNvPr>
          <p:cNvGrpSpPr/>
          <p:nvPr/>
        </p:nvGrpSpPr>
        <p:grpSpPr>
          <a:xfrm rot="10800000">
            <a:off x="7470642" y="5215990"/>
            <a:ext cx="1284105" cy="92075"/>
            <a:chOff x="3629586" y="2915886"/>
            <a:chExt cx="1284105" cy="9207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AB55E1-B764-4387-AA24-92704162D3D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rot="10800000" flipH="1">
              <a:off x="3629586" y="2961924"/>
              <a:ext cx="11920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63951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EBAB1F-F600-47B9-A36F-44EC47C6912E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9525" cap="flat" cmpd="sng" algn="ctr">
              <a:solidFill>
                <a:srgbClr val="063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002484-8DD1-4533-B71A-83FAB49722E3}"/>
              </a:ext>
            </a:extLst>
          </p:cNvPr>
          <p:cNvGrpSpPr/>
          <p:nvPr/>
        </p:nvGrpSpPr>
        <p:grpSpPr>
          <a:xfrm rot="10800000">
            <a:off x="6285807" y="2301574"/>
            <a:ext cx="1685482" cy="92075"/>
            <a:chOff x="3228209" y="2915886"/>
            <a:chExt cx="1685482" cy="9207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1E8A93B-02AF-4231-99B0-6C061EA702D2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rot="10800000" flipH="1">
              <a:off x="3228209" y="2961924"/>
              <a:ext cx="159340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D3D3D3">
                  <a:lumMod val="75000"/>
                </a:srgbClr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8CDBFC6-9AFE-4DC9-87B6-59045844A55B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9525" cap="flat" cmpd="sng" algn="ctr">
              <a:solidFill>
                <a:srgbClr val="D3D3D3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Graphic 9" descr="Lightbulb and gear">
            <a:extLst>
              <a:ext uri="{FF2B5EF4-FFF2-40B4-BE49-F238E27FC236}">
                <a16:creationId xmlns:a16="http://schemas.microsoft.com/office/drawing/2014/main" id="{1EDEC925-4E74-4628-A4F0-9F384076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8257" y="2097704"/>
            <a:ext cx="625118" cy="625118"/>
          </a:xfrm>
          <a:prstGeom prst="rect">
            <a:avLst/>
          </a:prstGeom>
        </p:spPr>
      </p:pic>
      <p:pic>
        <p:nvPicPr>
          <p:cNvPr id="76" name="Graphic 75" descr="Lightbulb">
            <a:extLst>
              <a:ext uri="{FF2B5EF4-FFF2-40B4-BE49-F238E27FC236}">
                <a16:creationId xmlns:a16="http://schemas.microsoft.com/office/drawing/2014/main" id="{E33B6F46-9121-4760-B063-282F1910E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9086" y="4247416"/>
            <a:ext cx="625118" cy="625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2FF74-7B6F-4AEF-8000-46F7A4B91E2A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AF25BC-A496-49E8-9AB1-2E19262A0B4E}"/>
              </a:ext>
            </a:extLst>
          </p:cNvPr>
          <p:cNvGrpSpPr/>
          <p:nvPr/>
        </p:nvGrpSpPr>
        <p:grpSpPr>
          <a:xfrm>
            <a:off x="5499026" y="3739472"/>
            <a:ext cx="1058679" cy="1144162"/>
            <a:chOff x="7175508" y="5707069"/>
            <a:chExt cx="511176" cy="552451"/>
          </a:xfrm>
        </p:grpSpPr>
        <p:sp>
          <p:nvSpPr>
            <p:cNvPr id="31" name="Freeform 377">
              <a:extLst>
                <a:ext uri="{FF2B5EF4-FFF2-40B4-BE49-F238E27FC236}">
                  <a16:creationId xmlns:a16="http://schemas.microsoft.com/office/drawing/2014/main" id="{DDD0165B-4338-4173-AC6A-923FD503C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8" y="5707069"/>
              <a:ext cx="268288" cy="552451"/>
            </a:xfrm>
            <a:custGeom>
              <a:avLst/>
              <a:gdLst>
                <a:gd name="T0" fmla="*/ 130 w 139"/>
                <a:gd name="T1" fmla="*/ 285 h 285"/>
                <a:gd name="T2" fmla="*/ 89 w 139"/>
                <a:gd name="T3" fmla="*/ 271 h 285"/>
                <a:gd name="T4" fmla="*/ 80 w 139"/>
                <a:gd name="T5" fmla="*/ 249 h 285"/>
                <a:gd name="T6" fmla="*/ 20 w 139"/>
                <a:gd name="T7" fmla="*/ 161 h 285"/>
                <a:gd name="T8" fmla="*/ 8 w 139"/>
                <a:gd name="T9" fmla="*/ 88 h 285"/>
                <a:gd name="T10" fmla="*/ 62 w 139"/>
                <a:gd name="T11" fmla="*/ 38 h 285"/>
                <a:gd name="T12" fmla="*/ 133 w 139"/>
                <a:gd name="T13" fmla="*/ 1 h 285"/>
                <a:gd name="T14" fmla="*/ 139 w 139"/>
                <a:gd name="T15" fmla="*/ 7 h 285"/>
                <a:gd name="T16" fmla="*/ 139 w 139"/>
                <a:gd name="T17" fmla="*/ 279 h 285"/>
                <a:gd name="T18" fmla="*/ 133 w 139"/>
                <a:gd name="T19" fmla="*/ 285 h 285"/>
                <a:gd name="T20" fmla="*/ 130 w 139"/>
                <a:gd name="T21" fmla="*/ 285 h 285"/>
                <a:gd name="T22" fmla="*/ 133 w 139"/>
                <a:gd name="T23" fmla="*/ 279 h 285"/>
                <a:gd name="T24" fmla="*/ 133 w 139"/>
                <a:gd name="T25" fmla="*/ 279 h 285"/>
                <a:gd name="T26" fmla="*/ 127 w 139"/>
                <a:gd name="T27" fmla="*/ 13 h 285"/>
                <a:gd name="T28" fmla="*/ 71 w 139"/>
                <a:gd name="T29" fmla="*/ 46 h 285"/>
                <a:gd name="T30" fmla="*/ 68 w 139"/>
                <a:gd name="T31" fmla="*/ 49 h 285"/>
                <a:gd name="T32" fmla="*/ 19 w 139"/>
                <a:gd name="T33" fmla="*/ 92 h 285"/>
                <a:gd name="T34" fmla="*/ 31 w 139"/>
                <a:gd name="T35" fmla="*/ 157 h 285"/>
                <a:gd name="T36" fmla="*/ 32 w 139"/>
                <a:gd name="T37" fmla="*/ 162 h 285"/>
                <a:gd name="T38" fmla="*/ 88 w 139"/>
                <a:gd name="T39" fmla="*/ 239 h 285"/>
                <a:gd name="T40" fmla="*/ 91 w 139"/>
                <a:gd name="T41" fmla="*/ 245 h 285"/>
                <a:gd name="T42" fmla="*/ 98 w 139"/>
                <a:gd name="T43" fmla="*/ 263 h 285"/>
                <a:gd name="T44" fmla="*/ 127 w 139"/>
                <a:gd name="T45" fmla="*/ 273 h 285"/>
                <a:gd name="T46" fmla="*/ 127 w 139"/>
                <a:gd name="T47" fmla="*/ 1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285">
                  <a:moveTo>
                    <a:pt x="130" y="285"/>
                  </a:moveTo>
                  <a:cubicBezTo>
                    <a:pt x="112" y="285"/>
                    <a:pt x="98" y="280"/>
                    <a:pt x="89" y="271"/>
                  </a:cubicBezTo>
                  <a:cubicBezTo>
                    <a:pt x="82" y="263"/>
                    <a:pt x="80" y="254"/>
                    <a:pt x="80" y="249"/>
                  </a:cubicBezTo>
                  <a:cubicBezTo>
                    <a:pt x="12" y="222"/>
                    <a:pt x="17" y="173"/>
                    <a:pt x="20" y="161"/>
                  </a:cubicBezTo>
                  <a:cubicBezTo>
                    <a:pt x="4" y="134"/>
                    <a:pt x="0" y="110"/>
                    <a:pt x="8" y="88"/>
                  </a:cubicBezTo>
                  <a:cubicBezTo>
                    <a:pt x="20" y="56"/>
                    <a:pt x="54" y="42"/>
                    <a:pt x="62" y="38"/>
                  </a:cubicBezTo>
                  <a:cubicBezTo>
                    <a:pt x="87" y="0"/>
                    <a:pt x="131" y="1"/>
                    <a:pt x="133" y="1"/>
                  </a:cubicBezTo>
                  <a:cubicBezTo>
                    <a:pt x="136" y="1"/>
                    <a:pt x="139" y="3"/>
                    <a:pt x="139" y="7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139" y="282"/>
                    <a:pt x="136" y="284"/>
                    <a:pt x="133" y="285"/>
                  </a:cubicBezTo>
                  <a:cubicBezTo>
                    <a:pt x="132" y="285"/>
                    <a:pt x="131" y="285"/>
                    <a:pt x="130" y="285"/>
                  </a:cubicBezTo>
                  <a:close/>
                  <a:moveTo>
                    <a:pt x="133" y="279"/>
                  </a:moveTo>
                  <a:cubicBezTo>
                    <a:pt x="133" y="279"/>
                    <a:pt x="133" y="279"/>
                    <a:pt x="133" y="279"/>
                  </a:cubicBezTo>
                  <a:close/>
                  <a:moveTo>
                    <a:pt x="127" y="13"/>
                  </a:moveTo>
                  <a:cubicBezTo>
                    <a:pt x="115" y="14"/>
                    <a:pt x="88" y="19"/>
                    <a:pt x="71" y="46"/>
                  </a:cubicBezTo>
                  <a:cubicBezTo>
                    <a:pt x="71" y="47"/>
                    <a:pt x="70" y="48"/>
                    <a:pt x="68" y="49"/>
                  </a:cubicBezTo>
                  <a:cubicBezTo>
                    <a:pt x="68" y="49"/>
                    <a:pt x="31" y="62"/>
                    <a:pt x="19" y="92"/>
                  </a:cubicBezTo>
                  <a:cubicBezTo>
                    <a:pt x="13" y="111"/>
                    <a:pt x="17" y="133"/>
                    <a:pt x="31" y="157"/>
                  </a:cubicBezTo>
                  <a:cubicBezTo>
                    <a:pt x="32" y="158"/>
                    <a:pt x="32" y="160"/>
                    <a:pt x="32" y="162"/>
                  </a:cubicBezTo>
                  <a:cubicBezTo>
                    <a:pt x="31" y="164"/>
                    <a:pt x="17" y="213"/>
                    <a:pt x="88" y="239"/>
                  </a:cubicBezTo>
                  <a:cubicBezTo>
                    <a:pt x="90" y="240"/>
                    <a:pt x="92" y="242"/>
                    <a:pt x="91" y="245"/>
                  </a:cubicBezTo>
                  <a:cubicBezTo>
                    <a:pt x="91" y="245"/>
                    <a:pt x="91" y="255"/>
                    <a:pt x="98" y="263"/>
                  </a:cubicBezTo>
                  <a:cubicBezTo>
                    <a:pt x="104" y="269"/>
                    <a:pt x="114" y="272"/>
                    <a:pt x="127" y="273"/>
                  </a:cubicBezTo>
                  <a:lnTo>
                    <a:pt x="1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Freeform 378">
              <a:extLst>
                <a:ext uri="{FF2B5EF4-FFF2-40B4-BE49-F238E27FC236}">
                  <a16:creationId xmlns:a16="http://schemas.microsoft.com/office/drawing/2014/main" id="{63ED18AB-9057-43F5-8C96-07A64ECE4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9984" y="5707069"/>
              <a:ext cx="266700" cy="552451"/>
            </a:xfrm>
            <a:custGeom>
              <a:avLst/>
              <a:gdLst>
                <a:gd name="T0" fmla="*/ 9 w 138"/>
                <a:gd name="T1" fmla="*/ 285 h 285"/>
                <a:gd name="T2" fmla="*/ 6 w 138"/>
                <a:gd name="T3" fmla="*/ 285 h 285"/>
                <a:gd name="T4" fmla="*/ 0 w 138"/>
                <a:gd name="T5" fmla="*/ 279 h 285"/>
                <a:gd name="T6" fmla="*/ 0 w 138"/>
                <a:gd name="T7" fmla="*/ 7 h 285"/>
                <a:gd name="T8" fmla="*/ 6 w 138"/>
                <a:gd name="T9" fmla="*/ 1 h 285"/>
                <a:gd name="T10" fmla="*/ 76 w 138"/>
                <a:gd name="T11" fmla="*/ 38 h 285"/>
                <a:gd name="T12" fmla="*/ 130 w 138"/>
                <a:gd name="T13" fmla="*/ 88 h 285"/>
                <a:gd name="T14" fmla="*/ 119 w 138"/>
                <a:gd name="T15" fmla="*/ 161 h 285"/>
                <a:gd name="T16" fmla="*/ 59 w 138"/>
                <a:gd name="T17" fmla="*/ 249 h 285"/>
                <a:gd name="T18" fmla="*/ 49 w 138"/>
                <a:gd name="T19" fmla="*/ 271 h 285"/>
                <a:gd name="T20" fmla="*/ 9 w 138"/>
                <a:gd name="T21" fmla="*/ 285 h 285"/>
                <a:gd name="T22" fmla="*/ 12 w 138"/>
                <a:gd name="T23" fmla="*/ 13 h 285"/>
                <a:gd name="T24" fmla="*/ 12 w 138"/>
                <a:gd name="T25" fmla="*/ 273 h 285"/>
                <a:gd name="T26" fmla="*/ 40 w 138"/>
                <a:gd name="T27" fmla="*/ 263 h 285"/>
                <a:gd name="T28" fmla="*/ 47 w 138"/>
                <a:gd name="T29" fmla="*/ 245 h 285"/>
                <a:gd name="T30" fmla="*/ 51 w 138"/>
                <a:gd name="T31" fmla="*/ 239 h 285"/>
                <a:gd name="T32" fmla="*/ 107 w 138"/>
                <a:gd name="T33" fmla="*/ 162 h 285"/>
                <a:gd name="T34" fmla="*/ 107 w 138"/>
                <a:gd name="T35" fmla="*/ 157 h 285"/>
                <a:gd name="T36" fmla="*/ 119 w 138"/>
                <a:gd name="T37" fmla="*/ 92 h 285"/>
                <a:gd name="T38" fmla="*/ 70 w 138"/>
                <a:gd name="T39" fmla="*/ 49 h 285"/>
                <a:gd name="T40" fmla="*/ 67 w 138"/>
                <a:gd name="T41" fmla="*/ 46 h 285"/>
                <a:gd name="T42" fmla="*/ 12 w 138"/>
                <a:gd name="T43" fmla="*/ 1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285">
                  <a:moveTo>
                    <a:pt x="9" y="285"/>
                  </a:moveTo>
                  <a:cubicBezTo>
                    <a:pt x="8" y="285"/>
                    <a:pt x="7" y="285"/>
                    <a:pt x="6" y="285"/>
                  </a:cubicBezTo>
                  <a:cubicBezTo>
                    <a:pt x="2" y="284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1"/>
                    <a:pt x="6" y="1"/>
                  </a:cubicBezTo>
                  <a:cubicBezTo>
                    <a:pt x="7" y="1"/>
                    <a:pt x="51" y="0"/>
                    <a:pt x="76" y="38"/>
                  </a:cubicBezTo>
                  <a:cubicBezTo>
                    <a:pt x="85" y="42"/>
                    <a:pt x="119" y="56"/>
                    <a:pt x="130" y="88"/>
                  </a:cubicBezTo>
                  <a:cubicBezTo>
                    <a:pt x="138" y="110"/>
                    <a:pt x="134" y="134"/>
                    <a:pt x="119" y="161"/>
                  </a:cubicBezTo>
                  <a:cubicBezTo>
                    <a:pt x="121" y="173"/>
                    <a:pt x="126" y="222"/>
                    <a:pt x="59" y="249"/>
                  </a:cubicBezTo>
                  <a:cubicBezTo>
                    <a:pt x="58" y="254"/>
                    <a:pt x="57" y="263"/>
                    <a:pt x="49" y="271"/>
                  </a:cubicBezTo>
                  <a:cubicBezTo>
                    <a:pt x="41" y="280"/>
                    <a:pt x="27" y="285"/>
                    <a:pt x="9" y="285"/>
                  </a:cubicBezTo>
                  <a:close/>
                  <a:moveTo>
                    <a:pt x="12" y="13"/>
                  </a:moveTo>
                  <a:cubicBezTo>
                    <a:pt x="12" y="273"/>
                    <a:pt x="12" y="273"/>
                    <a:pt x="12" y="273"/>
                  </a:cubicBezTo>
                  <a:cubicBezTo>
                    <a:pt x="25" y="272"/>
                    <a:pt x="34" y="269"/>
                    <a:pt x="40" y="263"/>
                  </a:cubicBezTo>
                  <a:cubicBezTo>
                    <a:pt x="48" y="255"/>
                    <a:pt x="47" y="245"/>
                    <a:pt x="47" y="245"/>
                  </a:cubicBezTo>
                  <a:cubicBezTo>
                    <a:pt x="47" y="242"/>
                    <a:pt x="49" y="240"/>
                    <a:pt x="51" y="239"/>
                  </a:cubicBezTo>
                  <a:cubicBezTo>
                    <a:pt x="121" y="213"/>
                    <a:pt x="107" y="164"/>
                    <a:pt x="107" y="162"/>
                  </a:cubicBezTo>
                  <a:cubicBezTo>
                    <a:pt x="106" y="160"/>
                    <a:pt x="106" y="158"/>
                    <a:pt x="107" y="157"/>
                  </a:cubicBezTo>
                  <a:cubicBezTo>
                    <a:pt x="122" y="133"/>
                    <a:pt x="126" y="111"/>
                    <a:pt x="119" y="92"/>
                  </a:cubicBezTo>
                  <a:cubicBezTo>
                    <a:pt x="108" y="62"/>
                    <a:pt x="71" y="49"/>
                    <a:pt x="70" y="49"/>
                  </a:cubicBezTo>
                  <a:cubicBezTo>
                    <a:pt x="69" y="48"/>
                    <a:pt x="68" y="47"/>
                    <a:pt x="67" y="46"/>
                  </a:cubicBezTo>
                  <a:cubicBezTo>
                    <a:pt x="51" y="20"/>
                    <a:pt x="24" y="14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379">
              <a:extLst>
                <a:ext uri="{FF2B5EF4-FFF2-40B4-BE49-F238E27FC236}">
                  <a16:creationId xmlns:a16="http://schemas.microsoft.com/office/drawing/2014/main" id="{39E74B75-0C99-4E24-94E7-0FE72E9C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9" y="5864232"/>
              <a:ext cx="120650" cy="69850"/>
            </a:xfrm>
            <a:custGeom>
              <a:avLst/>
              <a:gdLst>
                <a:gd name="T0" fmla="*/ 17 w 63"/>
                <a:gd name="T1" fmla="*/ 36 h 36"/>
                <a:gd name="T2" fmla="*/ 5 w 63"/>
                <a:gd name="T3" fmla="*/ 35 h 36"/>
                <a:gd name="T4" fmla="*/ 0 w 63"/>
                <a:gd name="T5" fmla="*/ 28 h 36"/>
                <a:gd name="T6" fmla="*/ 7 w 63"/>
                <a:gd name="T7" fmla="*/ 24 h 36"/>
                <a:gd name="T8" fmla="*/ 7 w 63"/>
                <a:gd name="T9" fmla="*/ 24 h 36"/>
                <a:gd name="T10" fmla="*/ 50 w 63"/>
                <a:gd name="T11" fmla="*/ 5 h 36"/>
                <a:gd name="T12" fmla="*/ 58 w 63"/>
                <a:gd name="T13" fmla="*/ 1 h 36"/>
                <a:gd name="T14" fmla="*/ 62 w 63"/>
                <a:gd name="T15" fmla="*/ 9 h 36"/>
                <a:gd name="T16" fmla="*/ 17 w 63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17" y="36"/>
                  </a:moveTo>
                  <a:cubicBezTo>
                    <a:pt x="12" y="36"/>
                    <a:pt x="9" y="36"/>
                    <a:pt x="5" y="35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1" y="25"/>
                    <a:pt x="4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24"/>
                    <a:pt x="43" y="29"/>
                    <a:pt x="50" y="5"/>
                  </a:cubicBezTo>
                  <a:cubicBezTo>
                    <a:pt x="51" y="2"/>
                    <a:pt x="55" y="0"/>
                    <a:pt x="58" y="1"/>
                  </a:cubicBezTo>
                  <a:cubicBezTo>
                    <a:pt x="61" y="2"/>
                    <a:pt x="63" y="6"/>
                    <a:pt x="62" y="9"/>
                  </a:cubicBezTo>
                  <a:cubicBezTo>
                    <a:pt x="55" y="31"/>
                    <a:pt x="33" y="36"/>
                    <a:pt x="17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380">
              <a:extLst>
                <a:ext uri="{FF2B5EF4-FFF2-40B4-BE49-F238E27FC236}">
                  <a16:creationId xmlns:a16="http://schemas.microsoft.com/office/drawing/2014/main" id="{CE792633-C180-4AF1-9C72-AC919F8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9" y="5773744"/>
              <a:ext cx="82550" cy="58738"/>
            </a:xfrm>
            <a:custGeom>
              <a:avLst/>
              <a:gdLst>
                <a:gd name="T0" fmla="*/ 6 w 43"/>
                <a:gd name="T1" fmla="*/ 30 h 30"/>
                <a:gd name="T2" fmla="*/ 4 w 43"/>
                <a:gd name="T3" fmla="*/ 29 h 30"/>
                <a:gd name="T4" fmla="*/ 1 w 43"/>
                <a:gd name="T5" fmla="*/ 21 h 30"/>
                <a:gd name="T6" fmla="*/ 37 w 43"/>
                <a:gd name="T7" fmla="*/ 3 h 30"/>
                <a:gd name="T8" fmla="*/ 42 w 43"/>
                <a:gd name="T9" fmla="*/ 10 h 30"/>
                <a:gd name="T10" fmla="*/ 35 w 43"/>
                <a:gd name="T11" fmla="*/ 15 h 30"/>
                <a:gd name="T12" fmla="*/ 12 w 43"/>
                <a:gd name="T13" fmla="*/ 27 h 30"/>
                <a:gd name="T14" fmla="*/ 6 w 4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0">
                  <a:moveTo>
                    <a:pt x="6" y="30"/>
                  </a:moveTo>
                  <a:cubicBezTo>
                    <a:pt x="5" y="30"/>
                    <a:pt x="5" y="30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5" y="13"/>
                    <a:pt x="18" y="0"/>
                    <a:pt x="37" y="3"/>
                  </a:cubicBezTo>
                  <a:cubicBezTo>
                    <a:pt x="40" y="4"/>
                    <a:pt x="43" y="7"/>
                    <a:pt x="42" y="10"/>
                  </a:cubicBezTo>
                  <a:cubicBezTo>
                    <a:pt x="41" y="13"/>
                    <a:pt x="38" y="16"/>
                    <a:pt x="35" y="15"/>
                  </a:cubicBezTo>
                  <a:cubicBezTo>
                    <a:pt x="20" y="12"/>
                    <a:pt x="12" y="26"/>
                    <a:pt x="12" y="27"/>
                  </a:cubicBezTo>
                  <a:cubicBezTo>
                    <a:pt x="11" y="29"/>
                    <a:pt x="9" y="30"/>
                    <a:pt x="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Freeform 381">
              <a:extLst>
                <a:ext uri="{FF2B5EF4-FFF2-40B4-BE49-F238E27FC236}">
                  <a16:creationId xmlns:a16="http://schemas.microsoft.com/office/drawing/2014/main" id="{F3D960FA-4482-42A6-A472-4645B1498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84" y="6000757"/>
              <a:ext cx="117475" cy="65088"/>
            </a:xfrm>
            <a:custGeom>
              <a:avLst/>
              <a:gdLst>
                <a:gd name="T0" fmla="*/ 53 w 60"/>
                <a:gd name="T1" fmla="*/ 34 h 34"/>
                <a:gd name="T2" fmla="*/ 48 w 60"/>
                <a:gd name="T3" fmla="*/ 31 h 34"/>
                <a:gd name="T4" fmla="*/ 9 w 60"/>
                <a:gd name="T5" fmla="*/ 21 h 34"/>
                <a:gd name="T6" fmla="*/ 1 w 60"/>
                <a:gd name="T7" fmla="*/ 17 h 34"/>
                <a:gd name="T8" fmla="*/ 6 w 60"/>
                <a:gd name="T9" fmla="*/ 9 h 34"/>
                <a:gd name="T10" fmla="*/ 58 w 60"/>
                <a:gd name="T11" fmla="*/ 25 h 34"/>
                <a:gd name="T12" fmla="*/ 56 w 60"/>
                <a:gd name="T13" fmla="*/ 33 h 34"/>
                <a:gd name="T14" fmla="*/ 53 w 6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53" y="34"/>
                  </a:moveTo>
                  <a:cubicBezTo>
                    <a:pt x="51" y="34"/>
                    <a:pt x="49" y="33"/>
                    <a:pt x="48" y="31"/>
                  </a:cubicBezTo>
                  <a:cubicBezTo>
                    <a:pt x="38" y="14"/>
                    <a:pt x="9" y="21"/>
                    <a:pt x="9" y="21"/>
                  </a:cubicBezTo>
                  <a:cubicBezTo>
                    <a:pt x="5" y="22"/>
                    <a:pt x="2" y="20"/>
                    <a:pt x="1" y="17"/>
                  </a:cubicBezTo>
                  <a:cubicBezTo>
                    <a:pt x="0" y="14"/>
                    <a:pt x="2" y="10"/>
                    <a:pt x="6" y="9"/>
                  </a:cubicBezTo>
                  <a:cubicBezTo>
                    <a:pt x="7" y="9"/>
                    <a:pt x="44" y="0"/>
                    <a:pt x="58" y="25"/>
                  </a:cubicBezTo>
                  <a:cubicBezTo>
                    <a:pt x="60" y="28"/>
                    <a:pt x="59" y="31"/>
                    <a:pt x="56" y="33"/>
                  </a:cubicBezTo>
                  <a:cubicBezTo>
                    <a:pt x="55" y="33"/>
                    <a:pt x="54" y="34"/>
                    <a:pt x="5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Freeform 382">
              <a:extLst>
                <a:ext uri="{FF2B5EF4-FFF2-40B4-BE49-F238E27FC236}">
                  <a16:creationId xmlns:a16="http://schemas.microsoft.com/office/drawing/2014/main" id="{4940EF84-498E-4EBB-B437-58640F0D5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84" y="5900745"/>
              <a:ext cx="49213" cy="101600"/>
            </a:xfrm>
            <a:custGeom>
              <a:avLst/>
              <a:gdLst>
                <a:gd name="T0" fmla="*/ 6 w 26"/>
                <a:gd name="T1" fmla="*/ 52 h 52"/>
                <a:gd name="T2" fmla="*/ 2 w 26"/>
                <a:gd name="T3" fmla="*/ 51 h 52"/>
                <a:gd name="T4" fmla="*/ 2 w 26"/>
                <a:gd name="T5" fmla="*/ 42 h 52"/>
                <a:gd name="T6" fmla="*/ 4 w 26"/>
                <a:gd name="T7" fmla="*/ 10 h 52"/>
                <a:gd name="T8" fmla="*/ 7 w 26"/>
                <a:gd name="T9" fmla="*/ 1 h 52"/>
                <a:gd name="T10" fmla="*/ 15 w 26"/>
                <a:gd name="T11" fmla="*/ 4 h 52"/>
                <a:gd name="T12" fmla="*/ 11 w 26"/>
                <a:gd name="T13" fmla="*/ 50 h 52"/>
                <a:gd name="T14" fmla="*/ 6 w 2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2">
                  <a:moveTo>
                    <a:pt x="6" y="52"/>
                  </a:moveTo>
                  <a:cubicBezTo>
                    <a:pt x="5" y="52"/>
                    <a:pt x="4" y="52"/>
                    <a:pt x="2" y="51"/>
                  </a:cubicBezTo>
                  <a:cubicBezTo>
                    <a:pt x="0" y="48"/>
                    <a:pt x="0" y="45"/>
                    <a:pt x="2" y="42"/>
                  </a:cubicBezTo>
                  <a:cubicBezTo>
                    <a:pt x="15" y="28"/>
                    <a:pt x="5" y="10"/>
                    <a:pt x="4" y="10"/>
                  </a:cubicBezTo>
                  <a:cubicBezTo>
                    <a:pt x="3" y="7"/>
                    <a:pt x="4" y="3"/>
                    <a:pt x="7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20" y="12"/>
                    <a:pt x="26" y="33"/>
                    <a:pt x="11" y="50"/>
                  </a:cubicBezTo>
                  <a:cubicBezTo>
                    <a:pt x="10" y="51"/>
                    <a:pt x="8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Freeform 383">
              <a:extLst>
                <a:ext uri="{FF2B5EF4-FFF2-40B4-BE49-F238E27FC236}">
                  <a16:creationId xmlns:a16="http://schemas.microsoft.com/office/drawing/2014/main" id="{B0682523-C73D-456A-A0F7-D20B5767B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446" y="5951545"/>
              <a:ext cx="85725" cy="76200"/>
            </a:xfrm>
            <a:custGeom>
              <a:avLst/>
              <a:gdLst>
                <a:gd name="T0" fmla="*/ 39 w 45"/>
                <a:gd name="T1" fmla="*/ 39 h 39"/>
                <a:gd name="T2" fmla="*/ 33 w 45"/>
                <a:gd name="T3" fmla="*/ 34 h 39"/>
                <a:gd name="T4" fmla="*/ 5 w 45"/>
                <a:gd name="T5" fmla="*/ 12 h 39"/>
                <a:gd name="T6" fmla="*/ 0 w 45"/>
                <a:gd name="T7" fmla="*/ 5 h 39"/>
                <a:gd name="T8" fmla="*/ 6 w 45"/>
                <a:gd name="T9" fmla="*/ 0 h 39"/>
                <a:gd name="T10" fmla="*/ 45 w 45"/>
                <a:gd name="T11" fmla="*/ 33 h 39"/>
                <a:gd name="T12" fmla="*/ 40 w 45"/>
                <a:gd name="T13" fmla="*/ 39 h 39"/>
                <a:gd name="T14" fmla="*/ 39 w 45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9">
                  <a:moveTo>
                    <a:pt x="39" y="39"/>
                  </a:moveTo>
                  <a:cubicBezTo>
                    <a:pt x="36" y="39"/>
                    <a:pt x="34" y="37"/>
                    <a:pt x="33" y="34"/>
                  </a:cubicBezTo>
                  <a:cubicBezTo>
                    <a:pt x="33" y="33"/>
                    <a:pt x="30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4" y="3"/>
                    <a:pt x="43" y="23"/>
                    <a:pt x="45" y="33"/>
                  </a:cubicBezTo>
                  <a:cubicBezTo>
                    <a:pt x="45" y="36"/>
                    <a:pt x="43" y="39"/>
                    <a:pt x="40" y="39"/>
                  </a:cubicBezTo>
                  <a:cubicBezTo>
                    <a:pt x="40" y="39"/>
                    <a:pt x="39" y="39"/>
                    <a:pt x="3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Freeform 384">
              <a:extLst>
                <a:ext uri="{FF2B5EF4-FFF2-40B4-BE49-F238E27FC236}">
                  <a16:creationId xmlns:a16="http://schemas.microsoft.com/office/drawing/2014/main" id="{B82B9820-6E2E-44D8-8AAC-23CE42BE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21" y="6089657"/>
              <a:ext cx="90488" cy="52388"/>
            </a:xfrm>
            <a:custGeom>
              <a:avLst/>
              <a:gdLst>
                <a:gd name="T0" fmla="*/ 14 w 47"/>
                <a:gd name="T1" fmla="*/ 27 h 27"/>
                <a:gd name="T2" fmla="*/ 5 w 47"/>
                <a:gd name="T3" fmla="*/ 26 h 27"/>
                <a:gd name="T4" fmla="*/ 0 w 47"/>
                <a:gd name="T5" fmla="*/ 19 h 27"/>
                <a:gd name="T6" fmla="*/ 8 w 47"/>
                <a:gd name="T7" fmla="*/ 15 h 27"/>
                <a:gd name="T8" fmla="*/ 35 w 47"/>
                <a:gd name="T9" fmla="*/ 3 h 27"/>
                <a:gd name="T10" fmla="*/ 43 w 47"/>
                <a:gd name="T11" fmla="*/ 1 h 27"/>
                <a:gd name="T12" fmla="*/ 45 w 47"/>
                <a:gd name="T13" fmla="*/ 10 h 27"/>
                <a:gd name="T14" fmla="*/ 14 w 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4" y="27"/>
                  </a:moveTo>
                  <a:cubicBezTo>
                    <a:pt x="10" y="27"/>
                    <a:pt x="7" y="27"/>
                    <a:pt x="5" y="26"/>
                  </a:cubicBezTo>
                  <a:cubicBezTo>
                    <a:pt x="1" y="25"/>
                    <a:pt x="0" y="22"/>
                    <a:pt x="0" y="19"/>
                  </a:cubicBezTo>
                  <a:cubicBezTo>
                    <a:pt x="1" y="16"/>
                    <a:pt x="5" y="14"/>
                    <a:pt x="8" y="15"/>
                  </a:cubicBezTo>
                  <a:cubicBezTo>
                    <a:pt x="9" y="15"/>
                    <a:pt x="25" y="19"/>
                    <a:pt x="35" y="3"/>
                  </a:cubicBezTo>
                  <a:cubicBezTo>
                    <a:pt x="36" y="1"/>
                    <a:pt x="40" y="0"/>
                    <a:pt x="43" y="1"/>
                  </a:cubicBezTo>
                  <a:cubicBezTo>
                    <a:pt x="46" y="3"/>
                    <a:pt x="47" y="7"/>
                    <a:pt x="45" y="10"/>
                  </a:cubicBezTo>
                  <a:cubicBezTo>
                    <a:pt x="37" y="24"/>
                    <a:pt x="24" y="27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Freeform 385">
              <a:extLst>
                <a:ext uri="{FF2B5EF4-FFF2-40B4-BE49-F238E27FC236}">
                  <a16:creationId xmlns:a16="http://schemas.microsoft.com/office/drawing/2014/main" id="{BDE0F1F2-8F32-4605-8F1E-97C10CDE6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4" y="6116645"/>
              <a:ext cx="30163" cy="87313"/>
            </a:xfrm>
            <a:custGeom>
              <a:avLst/>
              <a:gdLst>
                <a:gd name="T0" fmla="*/ 6 w 15"/>
                <a:gd name="T1" fmla="*/ 45 h 45"/>
                <a:gd name="T2" fmla="*/ 6 w 15"/>
                <a:gd name="T3" fmla="*/ 45 h 45"/>
                <a:gd name="T4" fmla="*/ 0 w 15"/>
                <a:gd name="T5" fmla="*/ 39 h 45"/>
                <a:gd name="T6" fmla="*/ 3 w 15"/>
                <a:gd name="T7" fmla="*/ 6 h 45"/>
                <a:gd name="T8" fmla="*/ 9 w 15"/>
                <a:gd name="T9" fmla="*/ 1 h 45"/>
                <a:gd name="T10" fmla="*/ 14 w 15"/>
                <a:gd name="T11" fmla="*/ 7 h 45"/>
                <a:gd name="T12" fmla="*/ 12 w 15"/>
                <a:gd name="T13" fmla="*/ 39 h 45"/>
                <a:gd name="T14" fmla="*/ 6 w 15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5">
                  <a:moveTo>
                    <a:pt x="6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3" y="45"/>
                    <a:pt x="0" y="42"/>
                    <a:pt x="0" y="39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12" y="1"/>
                    <a:pt x="15" y="4"/>
                    <a:pt x="14" y="7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2"/>
                    <a:pt x="10" y="45"/>
                    <a:pt x="6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Freeform 386">
              <a:extLst>
                <a:ext uri="{FF2B5EF4-FFF2-40B4-BE49-F238E27FC236}">
                  <a16:creationId xmlns:a16="http://schemas.microsoft.com/office/drawing/2014/main" id="{72DA7ECF-C6AB-4F5D-B1F2-B57103EE0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71" y="5792795"/>
              <a:ext cx="71438" cy="69850"/>
            </a:xfrm>
            <a:custGeom>
              <a:avLst/>
              <a:gdLst>
                <a:gd name="T0" fmla="*/ 19 w 37"/>
                <a:gd name="T1" fmla="*/ 36 h 36"/>
                <a:gd name="T2" fmla="*/ 0 w 37"/>
                <a:gd name="T3" fmla="*/ 18 h 36"/>
                <a:gd name="T4" fmla="*/ 19 w 37"/>
                <a:gd name="T5" fmla="*/ 0 h 36"/>
                <a:gd name="T6" fmla="*/ 37 w 37"/>
                <a:gd name="T7" fmla="*/ 18 h 36"/>
                <a:gd name="T8" fmla="*/ 19 w 37"/>
                <a:gd name="T9" fmla="*/ 36 h 36"/>
                <a:gd name="T10" fmla="*/ 19 w 37"/>
                <a:gd name="T11" fmla="*/ 12 h 36"/>
                <a:gd name="T12" fmla="*/ 12 w 37"/>
                <a:gd name="T13" fmla="*/ 18 h 36"/>
                <a:gd name="T14" fmla="*/ 19 w 37"/>
                <a:gd name="T15" fmla="*/ 24 h 36"/>
                <a:gd name="T16" fmla="*/ 25 w 37"/>
                <a:gd name="T17" fmla="*/ 18 h 36"/>
                <a:gd name="T18" fmla="*/ 19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9" y="36"/>
                  </a:cubicBezTo>
                  <a:close/>
                  <a:moveTo>
                    <a:pt x="19" y="12"/>
                  </a:moveTo>
                  <a:cubicBezTo>
                    <a:pt x="15" y="12"/>
                    <a:pt x="12" y="14"/>
                    <a:pt x="12" y="18"/>
                  </a:cubicBezTo>
                  <a:cubicBezTo>
                    <a:pt x="12" y="21"/>
                    <a:pt x="15" y="24"/>
                    <a:pt x="19" y="24"/>
                  </a:cubicBezTo>
                  <a:cubicBezTo>
                    <a:pt x="23" y="24"/>
                    <a:pt x="25" y="21"/>
                    <a:pt x="25" y="18"/>
                  </a:cubicBezTo>
                  <a:cubicBezTo>
                    <a:pt x="25" y="14"/>
                    <a:pt x="23" y="12"/>
                    <a:pt x="1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387">
              <a:extLst>
                <a:ext uri="{FF2B5EF4-FFF2-40B4-BE49-F238E27FC236}">
                  <a16:creationId xmlns:a16="http://schemas.microsoft.com/office/drawing/2014/main" id="{F0B691FD-8883-4D20-9068-BF91CDDDA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8533" y="5868995"/>
              <a:ext cx="71438" cy="69850"/>
            </a:xfrm>
            <a:custGeom>
              <a:avLst/>
              <a:gdLst>
                <a:gd name="T0" fmla="*/ 18 w 37"/>
                <a:gd name="T1" fmla="*/ 36 h 36"/>
                <a:gd name="T2" fmla="*/ 0 w 37"/>
                <a:gd name="T3" fmla="*/ 18 h 36"/>
                <a:gd name="T4" fmla="*/ 18 w 37"/>
                <a:gd name="T5" fmla="*/ 0 h 36"/>
                <a:gd name="T6" fmla="*/ 37 w 37"/>
                <a:gd name="T7" fmla="*/ 18 h 36"/>
                <a:gd name="T8" fmla="*/ 18 w 37"/>
                <a:gd name="T9" fmla="*/ 36 h 36"/>
                <a:gd name="T10" fmla="*/ 18 w 37"/>
                <a:gd name="T11" fmla="*/ 12 h 36"/>
                <a:gd name="T12" fmla="*/ 12 w 37"/>
                <a:gd name="T13" fmla="*/ 18 h 36"/>
                <a:gd name="T14" fmla="*/ 18 w 37"/>
                <a:gd name="T15" fmla="*/ 24 h 36"/>
                <a:gd name="T16" fmla="*/ 25 w 37"/>
                <a:gd name="T17" fmla="*/ 18 h 36"/>
                <a:gd name="T18" fmla="*/ 18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8"/>
                    <a:pt x="37" y="18"/>
                  </a:cubicBezTo>
                  <a:cubicBezTo>
                    <a:pt x="37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2" y="24"/>
                    <a:pt x="25" y="22"/>
                    <a:pt x="25" y="18"/>
                  </a:cubicBezTo>
                  <a:cubicBezTo>
                    <a:pt x="25" y="15"/>
                    <a:pt x="22" y="12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388">
              <a:extLst>
                <a:ext uri="{FF2B5EF4-FFF2-40B4-BE49-F238E27FC236}">
                  <a16:creationId xmlns:a16="http://schemas.microsoft.com/office/drawing/2014/main" id="{249A3F34-3CBA-4284-940E-1BCE7C4E1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259" y="5992820"/>
              <a:ext cx="71438" cy="69850"/>
            </a:xfrm>
            <a:custGeom>
              <a:avLst/>
              <a:gdLst>
                <a:gd name="T0" fmla="*/ 18 w 37"/>
                <a:gd name="T1" fmla="*/ 36 h 36"/>
                <a:gd name="T2" fmla="*/ 0 w 37"/>
                <a:gd name="T3" fmla="*/ 18 h 36"/>
                <a:gd name="T4" fmla="*/ 18 w 37"/>
                <a:gd name="T5" fmla="*/ 0 h 36"/>
                <a:gd name="T6" fmla="*/ 37 w 37"/>
                <a:gd name="T7" fmla="*/ 18 h 36"/>
                <a:gd name="T8" fmla="*/ 18 w 37"/>
                <a:gd name="T9" fmla="*/ 36 h 36"/>
                <a:gd name="T10" fmla="*/ 18 w 37"/>
                <a:gd name="T11" fmla="*/ 12 h 36"/>
                <a:gd name="T12" fmla="*/ 12 w 37"/>
                <a:gd name="T13" fmla="*/ 18 h 36"/>
                <a:gd name="T14" fmla="*/ 18 w 37"/>
                <a:gd name="T15" fmla="*/ 24 h 36"/>
                <a:gd name="T16" fmla="*/ 25 w 37"/>
                <a:gd name="T17" fmla="*/ 18 h 36"/>
                <a:gd name="T18" fmla="*/ 18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2" y="24"/>
                    <a:pt x="25" y="22"/>
                    <a:pt x="25" y="18"/>
                  </a:cubicBezTo>
                  <a:cubicBezTo>
                    <a:pt x="25" y="15"/>
                    <a:pt x="22" y="12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389">
              <a:extLst>
                <a:ext uri="{FF2B5EF4-FFF2-40B4-BE49-F238E27FC236}">
                  <a16:creationId xmlns:a16="http://schemas.microsoft.com/office/drawing/2014/main" id="{9F4BC018-34E0-4EBA-93B5-35AF7D1BB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96" y="6086482"/>
              <a:ext cx="71438" cy="69850"/>
            </a:xfrm>
            <a:custGeom>
              <a:avLst/>
              <a:gdLst>
                <a:gd name="T0" fmla="*/ 19 w 37"/>
                <a:gd name="T1" fmla="*/ 36 h 36"/>
                <a:gd name="T2" fmla="*/ 0 w 37"/>
                <a:gd name="T3" fmla="*/ 18 h 36"/>
                <a:gd name="T4" fmla="*/ 19 w 37"/>
                <a:gd name="T5" fmla="*/ 0 h 36"/>
                <a:gd name="T6" fmla="*/ 37 w 37"/>
                <a:gd name="T7" fmla="*/ 18 h 36"/>
                <a:gd name="T8" fmla="*/ 19 w 37"/>
                <a:gd name="T9" fmla="*/ 36 h 36"/>
                <a:gd name="T10" fmla="*/ 19 w 37"/>
                <a:gd name="T11" fmla="*/ 12 h 36"/>
                <a:gd name="T12" fmla="*/ 12 w 37"/>
                <a:gd name="T13" fmla="*/ 18 h 36"/>
                <a:gd name="T14" fmla="*/ 19 w 37"/>
                <a:gd name="T15" fmla="*/ 24 h 36"/>
                <a:gd name="T16" fmla="*/ 26 w 37"/>
                <a:gd name="T17" fmla="*/ 18 h 36"/>
                <a:gd name="T18" fmla="*/ 19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9" y="36"/>
                  </a:cubicBezTo>
                  <a:close/>
                  <a:moveTo>
                    <a:pt x="19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1"/>
                    <a:pt x="15" y="24"/>
                    <a:pt x="19" y="24"/>
                  </a:cubicBezTo>
                  <a:cubicBezTo>
                    <a:pt x="23" y="24"/>
                    <a:pt x="26" y="21"/>
                    <a:pt x="26" y="18"/>
                  </a:cubicBezTo>
                  <a:cubicBezTo>
                    <a:pt x="26" y="15"/>
                    <a:pt x="23" y="12"/>
                    <a:pt x="1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Freeform 390">
              <a:extLst>
                <a:ext uri="{FF2B5EF4-FFF2-40B4-BE49-F238E27FC236}">
                  <a16:creationId xmlns:a16="http://schemas.microsoft.com/office/drawing/2014/main" id="{146CB82C-9720-4641-9539-469FFB67D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9" y="5838832"/>
              <a:ext cx="80963" cy="52388"/>
            </a:xfrm>
            <a:custGeom>
              <a:avLst/>
              <a:gdLst>
                <a:gd name="T0" fmla="*/ 36 w 42"/>
                <a:gd name="T1" fmla="*/ 27 h 27"/>
                <a:gd name="T2" fmla="*/ 6 w 42"/>
                <a:gd name="T3" fmla="*/ 27 h 27"/>
                <a:gd name="T4" fmla="*/ 0 w 42"/>
                <a:gd name="T5" fmla="*/ 21 h 27"/>
                <a:gd name="T6" fmla="*/ 0 w 42"/>
                <a:gd name="T7" fmla="*/ 6 h 27"/>
                <a:gd name="T8" fmla="*/ 6 w 42"/>
                <a:gd name="T9" fmla="*/ 0 h 27"/>
                <a:gd name="T10" fmla="*/ 12 w 42"/>
                <a:gd name="T11" fmla="*/ 6 h 27"/>
                <a:gd name="T12" fmla="*/ 12 w 42"/>
                <a:gd name="T13" fmla="*/ 15 h 27"/>
                <a:gd name="T14" fmla="*/ 36 w 42"/>
                <a:gd name="T15" fmla="*/ 15 h 27"/>
                <a:gd name="T16" fmla="*/ 42 w 42"/>
                <a:gd name="T17" fmla="*/ 21 h 27"/>
                <a:gd name="T18" fmla="*/ 36 w 42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7">
                  <a:moveTo>
                    <a:pt x="36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2" y="27"/>
                    <a:pt x="0" y="24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9" y="15"/>
                    <a:pt x="42" y="18"/>
                    <a:pt x="42" y="21"/>
                  </a:cubicBezTo>
                  <a:cubicBezTo>
                    <a:pt x="42" y="24"/>
                    <a:pt x="39" y="27"/>
                    <a:pt x="3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Freeform 391">
              <a:extLst>
                <a:ext uri="{FF2B5EF4-FFF2-40B4-BE49-F238E27FC236}">
                  <a16:creationId xmlns:a16="http://schemas.microsoft.com/office/drawing/2014/main" id="{0D7B8B93-7DE7-48A6-8D44-55047129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21" y="5915032"/>
              <a:ext cx="165100" cy="53975"/>
            </a:xfrm>
            <a:custGeom>
              <a:avLst/>
              <a:gdLst>
                <a:gd name="T0" fmla="*/ 79 w 85"/>
                <a:gd name="T1" fmla="*/ 28 h 28"/>
                <a:gd name="T2" fmla="*/ 6 w 85"/>
                <a:gd name="T3" fmla="*/ 28 h 28"/>
                <a:gd name="T4" fmla="*/ 0 w 85"/>
                <a:gd name="T5" fmla="*/ 23 h 28"/>
                <a:gd name="T6" fmla="*/ 0 w 85"/>
                <a:gd name="T7" fmla="*/ 6 h 28"/>
                <a:gd name="T8" fmla="*/ 6 w 85"/>
                <a:gd name="T9" fmla="*/ 0 h 28"/>
                <a:gd name="T10" fmla="*/ 12 w 85"/>
                <a:gd name="T11" fmla="*/ 6 h 28"/>
                <a:gd name="T12" fmla="*/ 12 w 85"/>
                <a:gd name="T13" fmla="*/ 17 h 28"/>
                <a:gd name="T14" fmla="*/ 79 w 85"/>
                <a:gd name="T15" fmla="*/ 17 h 28"/>
                <a:gd name="T16" fmla="*/ 85 w 85"/>
                <a:gd name="T17" fmla="*/ 23 h 28"/>
                <a:gd name="T18" fmla="*/ 79 w 85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8">
                  <a:moveTo>
                    <a:pt x="79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3" y="17"/>
                    <a:pt x="85" y="19"/>
                    <a:pt x="85" y="23"/>
                  </a:cubicBezTo>
                  <a:cubicBezTo>
                    <a:pt x="85" y="26"/>
                    <a:pt x="83" y="28"/>
                    <a:pt x="7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392">
              <a:extLst>
                <a:ext uri="{FF2B5EF4-FFF2-40B4-BE49-F238E27FC236}">
                  <a16:creationId xmlns:a16="http://schemas.microsoft.com/office/drawing/2014/main" id="{F9284D1D-724E-402B-AFC6-4FE09A043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84" y="5949957"/>
              <a:ext cx="23813" cy="65088"/>
            </a:xfrm>
            <a:custGeom>
              <a:avLst/>
              <a:gdLst>
                <a:gd name="T0" fmla="*/ 6 w 12"/>
                <a:gd name="T1" fmla="*/ 34 h 34"/>
                <a:gd name="T2" fmla="*/ 0 w 12"/>
                <a:gd name="T3" fmla="*/ 28 h 34"/>
                <a:gd name="T4" fmla="*/ 0 w 12"/>
                <a:gd name="T5" fmla="*/ 6 h 34"/>
                <a:gd name="T6" fmla="*/ 6 w 12"/>
                <a:gd name="T7" fmla="*/ 0 h 34"/>
                <a:gd name="T8" fmla="*/ 12 w 12"/>
                <a:gd name="T9" fmla="*/ 6 h 34"/>
                <a:gd name="T10" fmla="*/ 12 w 12"/>
                <a:gd name="T11" fmla="*/ 28 h 34"/>
                <a:gd name="T12" fmla="*/ 6 w 1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6" y="34"/>
                  </a:moveTo>
                  <a:cubicBezTo>
                    <a:pt x="3" y="34"/>
                    <a:pt x="0" y="31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1"/>
                    <a:pt x="10" y="34"/>
                    <a:pt x="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Freeform 393">
              <a:extLst>
                <a:ext uri="{FF2B5EF4-FFF2-40B4-BE49-F238E27FC236}">
                  <a16:creationId xmlns:a16="http://schemas.microsoft.com/office/drawing/2014/main" id="{4528C053-0DD8-42E4-8101-81AE1D4F3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8" y="6005520"/>
              <a:ext cx="69850" cy="23813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Freeform 394">
              <a:extLst>
                <a:ext uri="{FF2B5EF4-FFF2-40B4-BE49-F238E27FC236}">
                  <a16:creationId xmlns:a16="http://schemas.microsoft.com/office/drawing/2014/main" id="{EC99E968-AAD7-48B8-9D88-90E5FDB7E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96" y="6134107"/>
              <a:ext cx="22225" cy="57150"/>
            </a:xfrm>
            <a:custGeom>
              <a:avLst/>
              <a:gdLst>
                <a:gd name="T0" fmla="*/ 5 w 11"/>
                <a:gd name="T1" fmla="*/ 30 h 30"/>
                <a:gd name="T2" fmla="*/ 0 w 11"/>
                <a:gd name="T3" fmla="*/ 25 h 30"/>
                <a:gd name="T4" fmla="*/ 0 w 11"/>
                <a:gd name="T5" fmla="*/ 6 h 30"/>
                <a:gd name="T6" fmla="*/ 5 w 11"/>
                <a:gd name="T7" fmla="*/ 0 h 30"/>
                <a:gd name="T8" fmla="*/ 11 w 11"/>
                <a:gd name="T9" fmla="*/ 6 h 30"/>
                <a:gd name="T10" fmla="*/ 11 w 11"/>
                <a:gd name="T11" fmla="*/ 25 h 30"/>
                <a:gd name="T12" fmla="*/ 5 w 11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5" y="30"/>
                  </a:moveTo>
                  <a:cubicBezTo>
                    <a:pt x="2" y="30"/>
                    <a:pt x="0" y="28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8"/>
                    <a:pt x="9" y="30"/>
                    <a:pt x="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Freeform 395">
              <a:extLst>
                <a:ext uri="{FF2B5EF4-FFF2-40B4-BE49-F238E27FC236}">
                  <a16:creationId xmlns:a16="http://schemas.microsoft.com/office/drawing/2014/main" id="{3BBF86C5-5F76-4767-A1DC-826284816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8" y="5707069"/>
              <a:ext cx="268288" cy="552451"/>
            </a:xfrm>
            <a:custGeom>
              <a:avLst/>
              <a:gdLst>
                <a:gd name="T0" fmla="*/ 130 w 139"/>
                <a:gd name="T1" fmla="*/ 285 h 285"/>
                <a:gd name="T2" fmla="*/ 89 w 139"/>
                <a:gd name="T3" fmla="*/ 271 h 285"/>
                <a:gd name="T4" fmla="*/ 80 w 139"/>
                <a:gd name="T5" fmla="*/ 249 h 285"/>
                <a:gd name="T6" fmla="*/ 20 w 139"/>
                <a:gd name="T7" fmla="*/ 161 h 285"/>
                <a:gd name="T8" fmla="*/ 8 w 139"/>
                <a:gd name="T9" fmla="*/ 88 h 285"/>
                <a:gd name="T10" fmla="*/ 62 w 139"/>
                <a:gd name="T11" fmla="*/ 38 h 285"/>
                <a:gd name="T12" fmla="*/ 133 w 139"/>
                <a:gd name="T13" fmla="*/ 1 h 285"/>
                <a:gd name="T14" fmla="*/ 139 w 139"/>
                <a:gd name="T15" fmla="*/ 7 h 285"/>
                <a:gd name="T16" fmla="*/ 139 w 139"/>
                <a:gd name="T17" fmla="*/ 279 h 285"/>
                <a:gd name="T18" fmla="*/ 133 w 139"/>
                <a:gd name="T19" fmla="*/ 285 h 285"/>
                <a:gd name="T20" fmla="*/ 130 w 139"/>
                <a:gd name="T21" fmla="*/ 285 h 285"/>
                <a:gd name="T22" fmla="*/ 133 w 139"/>
                <a:gd name="T23" fmla="*/ 279 h 285"/>
                <a:gd name="T24" fmla="*/ 133 w 139"/>
                <a:gd name="T25" fmla="*/ 279 h 285"/>
                <a:gd name="T26" fmla="*/ 127 w 139"/>
                <a:gd name="T27" fmla="*/ 13 h 285"/>
                <a:gd name="T28" fmla="*/ 71 w 139"/>
                <a:gd name="T29" fmla="*/ 46 h 285"/>
                <a:gd name="T30" fmla="*/ 68 w 139"/>
                <a:gd name="T31" fmla="*/ 49 h 285"/>
                <a:gd name="T32" fmla="*/ 19 w 139"/>
                <a:gd name="T33" fmla="*/ 92 h 285"/>
                <a:gd name="T34" fmla="*/ 31 w 139"/>
                <a:gd name="T35" fmla="*/ 157 h 285"/>
                <a:gd name="T36" fmla="*/ 32 w 139"/>
                <a:gd name="T37" fmla="*/ 162 h 285"/>
                <a:gd name="T38" fmla="*/ 88 w 139"/>
                <a:gd name="T39" fmla="*/ 239 h 285"/>
                <a:gd name="T40" fmla="*/ 91 w 139"/>
                <a:gd name="T41" fmla="*/ 245 h 285"/>
                <a:gd name="T42" fmla="*/ 98 w 139"/>
                <a:gd name="T43" fmla="*/ 263 h 285"/>
                <a:gd name="T44" fmla="*/ 127 w 139"/>
                <a:gd name="T45" fmla="*/ 273 h 285"/>
                <a:gd name="T46" fmla="*/ 127 w 139"/>
                <a:gd name="T47" fmla="*/ 1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9" h="285">
                  <a:moveTo>
                    <a:pt x="130" y="285"/>
                  </a:moveTo>
                  <a:cubicBezTo>
                    <a:pt x="112" y="285"/>
                    <a:pt x="98" y="280"/>
                    <a:pt x="89" y="271"/>
                  </a:cubicBezTo>
                  <a:cubicBezTo>
                    <a:pt x="82" y="263"/>
                    <a:pt x="80" y="254"/>
                    <a:pt x="80" y="249"/>
                  </a:cubicBezTo>
                  <a:cubicBezTo>
                    <a:pt x="12" y="222"/>
                    <a:pt x="17" y="173"/>
                    <a:pt x="20" y="161"/>
                  </a:cubicBezTo>
                  <a:cubicBezTo>
                    <a:pt x="4" y="134"/>
                    <a:pt x="0" y="110"/>
                    <a:pt x="8" y="88"/>
                  </a:cubicBezTo>
                  <a:cubicBezTo>
                    <a:pt x="20" y="56"/>
                    <a:pt x="54" y="42"/>
                    <a:pt x="62" y="38"/>
                  </a:cubicBezTo>
                  <a:cubicBezTo>
                    <a:pt x="87" y="0"/>
                    <a:pt x="131" y="1"/>
                    <a:pt x="133" y="1"/>
                  </a:cubicBezTo>
                  <a:cubicBezTo>
                    <a:pt x="136" y="1"/>
                    <a:pt x="139" y="3"/>
                    <a:pt x="139" y="7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139" y="282"/>
                    <a:pt x="136" y="284"/>
                    <a:pt x="133" y="285"/>
                  </a:cubicBezTo>
                  <a:cubicBezTo>
                    <a:pt x="132" y="285"/>
                    <a:pt x="131" y="285"/>
                    <a:pt x="130" y="285"/>
                  </a:cubicBezTo>
                  <a:close/>
                  <a:moveTo>
                    <a:pt x="133" y="279"/>
                  </a:moveTo>
                  <a:cubicBezTo>
                    <a:pt x="133" y="279"/>
                    <a:pt x="133" y="279"/>
                    <a:pt x="133" y="279"/>
                  </a:cubicBezTo>
                  <a:close/>
                  <a:moveTo>
                    <a:pt x="127" y="13"/>
                  </a:moveTo>
                  <a:cubicBezTo>
                    <a:pt x="115" y="14"/>
                    <a:pt x="88" y="19"/>
                    <a:pt x="71" y="46"/>
                  </a:cubicBezTo>
                  <a:cubicBezTo>
                    <a:pt x="71" y="47"/>
                    <a:pt x="70" y="48"/>
                    <a:pt x="68" y="49"/>
                  </a:cubicBezTo>
                  <a:cubicBezTo>
                    <a:pt x="68" y="49"/>
                    <a:pt x="31" y="62"/>
                    <a:pt x="19" y="92"/>
                  </a:cubicBezTo>
                  <a:cubicBezTo>
                    <a:pt x="13" y="111"/>
                    <a:pt x="17" y="133"/>
                    <a:pt x="31" y="157"/>
                  </a:cubicBezTo>
                  <a:cubicBezTo>
                    <a:pt x="32" y="158"/>
                    <a:pt x="32" y="160"/>
                    <a:pt x="32" y="162"/>
                  </a:cubicBezTo>
                  <a:cubicBezTo>
                    <a:pt x="31" y="164"/>
                    <a:pt x="17" y="213"/>
                    <a:pt x="88" y="239"/>
                  </a:cubicBezTo>
                  <a:cubicBezTo>
                    <a:pt x="90" y="240"/>
                    <a:pt x="92" y="242"/>
                    <a:pt x="91" y="245"/>
                  </a:cubicBezTo>
                  <a:cubicBezTo>
                    <a:pt x="91" y="245"/>
                    <a:pt x="91" y="255"/>
                    <a:pt x="98" y="263"/>
                  </a:cubicBezTo>
                  <a:cubicBezTo>
                    <a:pt x="104" y="269"/>
                    <a:pt x="114" y="272"/>
                    <a:pt x="127" y="273"/>
                  </a:cubicBezTo>
                  <a:lnTo>
                    <a:pt x="1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Freeform 396">
              <a:extLst>
                <a:ext uri="{FF2B5EF4-FFF2-40B4-BE49-F238E27FC236}">
                  <a16:creationId xmlns:a16="http://schemas.microsoft.com/office/drawing/2014/main" id="{386FE5D7-F92C-44F4-B709-6FC79E046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9984" y="5707069"/>
              <a:ext cx="266700" cy="552451"/>
            </a:xfrm>
            <a:custGeom>
              <a:avLst/>
              <a:gdLst>
                <a:gd name="T0" fmla="*/ 9 w 138"/>
                <a:gd name="T1" fmla="*/ 285 h 285"/>
                <a:gd name="T2" fmla="*/ 6 w 138"/>
                <a:gd name="T3" fmla="*/ 285 h 285"/>
                <a:gd name="T4" fmla="*/ 0 w 138"/>
                <a:gd name="T5" fmla="*/ 279 h 285"/>
                <a:gd name="T6" fmla="*/ 0 w 138"/>
                <a:gd name="T7" fmla="*/ 7 h 285"/>
                <a:gd name="T8" fmla="*/ 6 w 138"/>
                <a:gd name="T9" fmla="*/ 1 h 285"/>
                <a:gd name="T10" fmla="*/ 76 w 138"/>
                <a:gd name="T11" fmla="*/ 38 h 285"/>
                <a:gd name="T12" fmla="*/ 130 w 138"/>
                <a:gd name="T13" fmla="*/ 88 h 285"/>
                <a:gd name="T14" fmla="*/ 119 w 138"/>
                <a:gd name="T15" fmla="*/ 161 h 285"/>
                <a:gd name="T16" fmla="*/ 59 w 138"/>
                <a:gd name="T17" fmla="*/ 249 h 285"/>
                <a:gd name="T18" fmla="*/ 49 w 138"/>
                <a:gd name="T19" fmla="*/ 271 h 285"/>
                <a:gd name="T20" fmla="*/ 9 w 138"/>
                <a:gd name="T21" fmla="*/ 285 h 285"/>
                <a:gd name="T22" fmla="*/ 12 w 138"/>
                <a:gd name="T23" fmla="*/ 13 h 285"/>
                <a:gd name="T24" fmla="*/ 12 w 138"/>
                <a:gd name="T25" fmla="*/ 273 h 285"/>
                <a:gd name="T26" fmla="*/ 40 w 138"/>
                <a:gd name="T27" fmla="*/ 263 h 285"/>
                <a:gd name="T28" fmla="*/ 47 w 138"/>
                <a:gd name="T29" fmla="*/ 245 h 285"/>
                <a:gd name="T30" fmla="*/ 51 w 138"/>
                <a:gd name="T31" fmla="*/ 239 h 285"/>
                <a:gd name="T32" fmla="*/ 107 w 138"/>
                <a:gd name="T33" fmla="*/ 162 h 285"/>
                <a:gd name="T34" fmla="*/ 107 w 138"/>
                <a:gd name="T35" fmla="*/ 157 h 285"/>
                <a:gd name="T36" fmla="*/ 119 w 138"/>
                <a:gd name="T37" fmla="*/ 92 h 285"/>
                <a:gd name="T38" fmla="*/ 70 w 138"/>
                <a:gd name="T39" fmla="*/ 49 h 285"/>
                <a:gd name="T40" fmla="*/ 67 w 138"/>
                <a:gd name="T41" fmla="*/ 46 h 285"/>
                <a:gd name="T42" fmla="*/ 12 w 138"/>
                <a:gd name="T43" fmla="*/ 1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285">
                  <a:moveTo>
                    <a:pt x="9" y="285"/>
                  </a:moveTo>
                  <a:cubicBezTo>
                    <a:pt x="8" y="285"/>
                    <a:pt x="7" y="285"/>
                    <a:pt x="6" y="285"/>
                  </a:cubicBezTo>
                  <a:cubicBezTo>
                    <a:pt x="2" y="284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1"/>
                    <a:pt x="6" y="1"/>
                  </a:cubicBezTo>
                  <a:cubicBezTo>
                    <a:pt x="7" y="1"/>
                    <a:pt x="51" y="0"/>
                    <a:pt x="76" y="38"/>
                  </a:cubicBezTo>
                  <a:cubicBezTo>
                    <a:pt x="85" y="42"/>
                    <a:pt x="119" y="56"/>
                    <a:pt x="130" y="88"/>
                  </a:cubicBezTo>
                  <a:cubicBezTo>
                    <a:pt x="138" y="110"/>
                    <a:pt x="134" y="134"/>
                    <a:pt x="119" y="161"/>
                  </a:cubicBezTo>
                  <a:cubicBezTo>
                    <a:pt x="121" y="173"/>
                    <a:pt x="126" y="222"/>
                    <a:pt x="59" y="249"/>
                  </a:cubicBezTo>
                  <a:cubicBezTo>
                    <a:pt x="58" y="254"/>
                    <a:pt x="57" y="263"/>
                    <a:pt x="49" y="271"/>
                  </a:cubicBezTo>
                  <a:cubicBezTo>
                    <a:pt x="41" y="280"/>
                    <a:pt x="27" y="285"/>
                    <a:pt x="9" y="285"/>
                  </a:cubicBezTo>
                  <a:close/>
                  <a:moveTo>
                    <a:pt x="12" y="13"/>
                  </a:moveTo>
                  <a:cubicBezTo>
                    <a:pt x="12" y="273"/>
                    <a:pt x="12" y="273"/>
                    <a:pt x="12" y="273"/>
                  </a:cubicBezTo>
                  <a:cubicBezTo>
                    <a:pt x="25" y="272"/>
                    <a:pt x="34" y="269"/>
                    <a:pt x="40" y="263"/>
                  </a:cubicBezTo>
                  <a:cubicBezTo>
                    <a:pt x="48" y="255"/>
                    <a:pt x="47" y="245"/>
                    <a:pt x="47" y="245"/>
                  </a:cubicBezTo>
                  <a:cubicBezTo>
                    <a:pt x="47" y="242"/>
                    <a:pt x="49" y="240"/>
                    <a:pt x="51" y="239"/>
                  </a:cubicBezTo>
                  <a:cubicBezTo>
                    <a:pt x="121" y="213"/>
                    <a:pt x="107" y="164"/>
                    <a:pt x="107" y="162"/>
                  </a:cubicBezTo>
                  <a:cubicBezTo>
                    <a:pt x="106" y="160"/>
                    <a:pt x="106" y="158"/>
                    <a:pt x="107" y="157"/>
                  </a:cubicBezTo>
                  <a:cubicBezTo>
                    <a:pt x="122" y="133"/>
                    <a:pt x="126" y="111"/>
                    <a:pt x="119" y="92"/>
                  </a:cubicBezTo>
                  <a:cubicBezTo>
                    <a:pt x="108" y="62"/>
                    <a:pt x="71" y="49"/>
                    <a:pt x="70" y="49"/>
                  </a:cubicBezTo>
                  <a:cubicBezTo>
                    <a:pt x="69" y="48"/>
                    <a:pt x="68" y="47"/>
                    <a:pt x="67" y="46"/>
                  </a:cubicBezTo>
                  <a:cubicBezTo>
                    <a:pt x="51" y="20"/>
                    <a:pt x="24" y="14"/>
                    <a:pt x="1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Freeform 397">
              <a:extLst>
                <a:ext uri="{FF2B5EF4-FFF2-40B4-BE49-F238E27FC236}">
                  <a16:creationId xmlns:a16="http://schemas.microsoft.com/office/drawing/2014/main" id="{98481432-4E4D-4F74-BD44-698CACF7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9" y="5864232"/>
              <a:ext cx="120650" cy="69850"/>
            </a:xfrm>
            <a:custGeom>
              <a:avLst/>
              <a:gdLst>
                <a:gd name="T0" fmla="*/ 17 w 63"/>
                <a:gd name="T1" fmla="*/ 36 h 36"/>
                <a:gd name="T2" fmla="*/ 5 w 63"/>
                <a:gd name="T3" fmla="*/ 35 h 36"/>
                <a:gd name="T4" fmla="*/ 0 w 63"/>
                <a:gd name="T5" fmla="*/ 28 h 36"/>
                <a:gd name="T6" fmla="*/ 7 w 63"/>
                <a:gd name="T7" fmla="*/ 24 h 36"/>
                <a:gd name="T8" fmla="*/ 7 w 63"/>
                <a:gd name="T9" fmla="*/ 24 h 36"/>
                <a:gd name="T10" fmla="*/ 50 w 63"/>
                <a:gd name="T11" fmla="*/ 5 h 36"/>
                <a:gd name="T12" fmla="*/ 58 w 63"/>
                <a:gd name="T13" fmla="*/ 1 h 36"/>
                <a:gd name="T14" fmla="*/ 62 w 63"/>
                <a:gd name="T15" fmla="*/ 9 h 36"/>
                <a:gd name="T16" fmla="*/ 17 w 63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6">
                  <a:moveTo>
                    <a:pt x="17" y="36"/>
                  </a:moveTo>
                  <a:cubicBezTo>
                    <a:pt x="12" y="36"/>
                    <a:pt x="9" y="36"/>
                    <a:pt x="5" y="35"/>
                  </a:cubicBezTo>
                  <a:cubicBezTo>
                    <a:pt x="2" y="35"/>
                    <a:pt x="0" y="32"/>
                    <a:pt x="0" y="28"/>
                  </a:cubicBezTo>
                  <a:cubicBezTo>
                    <a:pt x="1" y="25"/>
                    <a:pt x="4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9" y="24"/>
                    <a:pt x="43" y="29"/>
                    <a:pt x="50" y="5"/>
                  </a:cubicBezTo>
                  <a:cubicBezTo>
                    <a:pt x="51" y="2"/>
                    <a:pt x="55" y="0"/>
                    <a:pt x="58" y="1"/>
                  </a:cubicBezTo>
                  <a:cubicBezTo>
                    <a:pt x="61" y="2"/>
                    <a:pt x="63" y="6"/>
                    <a:pt x="62" y="9"/>
                  </a:cubicBezTo>
                  <a:cubicBezTo>
                    <a:pt x="55" y="31"/>
                    <a:pt x="33" y="36"/>
                    <a:pt x="17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398">
              <a:extLst>
                <a:ext uri="{FF2B5EF4-FFF2-40B4-BE49-F238E27FC236}">
                  <a16:creationId xmlns:a16="http://schemas.microsoft.com/office/drawing/2014/main" id="{48A0BC5E-634D-48BF-9782-F54679B9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9" y="5773744"/>
              <a:ext cx="82550" cy="58738"/>
            </a:xfrm>
            <a:custGeom>
              <a:avLst/>
              <a:gdLst>
                <a:gd name="T0" fmla="*/ 6 w 43"/>
                <a:gd name="T1" fmla="*/ 30 h 30"/>
                <a:gd name="T2" fmla="*/ 4 w 43"/>
                <a:gd name="T3" fmla="*/ 29 h 30"/>
                <a:gd name="T4" fmla="*/ 1 w 43"/>
                <a:gd name="T5" fmla="*/ 21 h 30"/>
                <a:gd name="T6" fmla="*/ 37 w 43"/>
                <a:gd name="T7" fmla="*/ 3 h 30"/>
                <a:gd name="T8" fmla="*/ 42 w 43"/>
                <a:gd name="T9" fmla="*/ 10 h 30"/>
                <a:gd name="T10" fmla="*/ 35 w 43"/>
                <a:gd name="T11" fmla="*/ 15 h 30"/>
                <a:gd name="T12" fmla="*/ 12 w 43"/>
                <a:gd name="T13" fmla="*/ 27 h 30"/>
                <a:gd name="T14" fmla="*/ 6 w 4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0">
                  <a:moveTo>
                    <a:pt x="6" y="30"/>
                  </a:moveTo>
                  <a:cubicBezTo>
                    <a:pt x="5" y="30"/>
                    <a:pt x="5" y="30"/>
                    <a:pt x="4" y="29"/>
                  </a:cubicBezTo>
                  <a:cubicBezTo>
                    <a:pt x="1" y="28"/>
                    <a:pt x="0" y="24"/>
                    <a:pt x="1" y="21"/>
                  </a:cubicBezTo>
                  <a:cubicBezTo>
                    <a:pt x="5" y="13"/>
                    <a:pt x="18" y="0"/>
                    <a:pt x="37" y="3"/>
                  </a:cubicBezTo>
                  <a:cubicBezTo>
                    <a:pt x="40" y="4"/>
                    <a:pt x="43" y="7"/>
                    <a:pt x="42" y="10"/>
                  </a:cubicBezTo>
                  <a:cubicBezTo>
                    <a:pt x="41" y="13"/>
                    <a:pt x="38" y="16"/>
                    <a:pt x="35" y="15"/>
                  </a:cubicBezTo>
                  <a:cubicBezTo>
                    <a:pt x="20" y="12"/>
                    <a:pt x="12" y="26"/>
                    <a:pt x="12" y="27"/>
                  </a:cubicBezTo>
                  <a:cubicBezTo>
                    <a:pt x="11" y="29"/>
                    <a:pt x="9" y="30"/>
                    <a:pt x="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399">
              <a:extLst>
                <a:ext uri="{FF2B5EF4-FFF2-40B4-BE49-F238E27FC236}">
                  <a16:creationId xmlns:a16="http://schemas.microsoft.com/office/drawing/2014/main" id="{EA5B4034-E910-47D7-BE86-246EB5F72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84" y="6000757"/>
              <a:ext cx="117475" cy="65088"/>
            </a:xfrm>
            <a:custGeom>
              <a:avLst/>
              <a:gdLst>
                <a:gd name="T0" fmla="*/ 53 w 60"/>
                <a:gd name="T1" fmla="*/ 34 h 34"/>
                <a:gd name="T2" fmla="*/ 48 w 60"/>
                <a:gd name="T3" fmla="*/ 31 h 34"/>
                <a:gd name="T4" fmla="*/ 9 w 60"/>
                <a:gd name="T5" fmla="*/ 21 h 34"/>
                <a:gd name="T6" fmla="*/ 1 w 60"/>
                <a:gd name="T7" fmla="*/ 17 h 34"/>
                <a:gd name="T8" fmla="*/ 6 w 60"/>
                <a:gd name="T9" fmla="*/ 9 h 34"/>
                <a:gd name="T10" fmla="*/ 58 w 60"/>
                <a:gd name="T11" fmla="*/ 25 h 34"/>
                <a:gd name="T12" fmla="*/ 56 w 60"/>
                <a:gd name="T13" fmla="*/ 33 h 34"/>
                <a:gd name="T14" fmla="*/ 53 w 60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53" y="34"/>
                  </a:moveTo>
                  <a:cubicBezTo>
                    <a:pt x="51" y="34"/>
                    <a:pt x="49" y="33"/>
                    <a:pt x="48" y="31"/>
                  </a:cubicBezTo>
                  <a:cubicBezTo>
                    <a:pt x="38" y="14"/>
                    <a:pt x="9" y="21"/>
                    <a:pt x="9" y="21"/>
                  </a:cubicBezTo>
                  <a:cubicBezTo>
                    <a:pt x="5" y="22"/>
                    <a:pt x="2" y="20"/>
                    <a:pt x="1" y="17"/>
                  </a:cubicBezTo>
                  <a:cubicBezTo>
                    <a:pt x="0" y="14"/>
                    <a:pt x="2" y="10"/>
                    <a:pt x="6" y="9"/>
                  </a:cubicBezTo>
                  <a:cubicBezTo>
                    <a:pt x="7" y="9"/>
                    <a:pt x="44" y="0"/>
                    <a:pt x="58" y="25"/>
                  </a:cubicBezTo>
                  <a:cubicBezTo>
                    <a:pt x="60" y="28"/>
                    <a:pt x="59" y="31"/>
                    <a:pt x="56" y="33"/>
                  </a:cubicBezTo>
                  <a:cubicBezTo>
                    <a:pt x="55" y="33"/>
                    <a:pt x="54" y="34"/>
                    <a:pt x="5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400">
              <a:extLst>
                <a:ext uri="{FF2B5EF4-FFF2-40B4-BE49-F238E27FC236}">
                  <a16:creationId xmlns:a16="http://schemas.microsoft.com/office/drawing/2014/main" id="{698FCD92-8617-4661-9636-C7679C620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84" y="5900745"/>
              <a:ext cx="49213" cy="101600"/>
            </a:xfrm>
            <a:custGeom>
              <a:avLst/>
              <a:gdLst>
                <a:gd name="T0" fmla="*/ 6 w 26"/>
                <a:gd name="T1" fmla="*/ 52 h 52"/>
                <a:gd name="T2" fmla="*/ 2 w 26"/>
                <a:gd name="T3" fmla="*/ 51 h 52"/>
                <a:gd name="T4" fmla="*/ 2 w 26"/>
                <a:gd name="T5" fmla="*/ 42 h 52"/>
                <a:gd name="T6" fmla="*/ 4 w 26"/>
                <a:gd name="T7" fmla="*/ 10 h 52"/>
                <a:gd name="T8" fmla="*/ 7 w 26"/>
                <a:gd name="T9" fmla="*/ 1 h 52"/>
                <a:gd name="T10" fmla="*/ 15 w 26"/>
                <a:gd name="T11" fmla="*/ 4 h 52"/>
                <a:gd name="T12" fmla="*/ 11 w 26"/>
                <a:gd name="T13" fmla="*/ 50 h 52"/>
                <a:gd name="T14" fmla="*/ 6 w 2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2">
                  <a:moveTo>
                    <a:pt x="6" y="52"/>
                  </a:moveTo>
                  <a:cubicBezTo>
                    <a:pt x="5" y="52"/>
                    <a:pt x="4" y="52"/>
                    <a:pt x="2" y="51"/>
                  </a:cubicBezTo>
                  <a:cubicBezTo>
                    <a:pt x="0" y="48"/>
                    <a:pt x="0" y="45"/>
                    <a:pt x="2" y="42"/>
                  </a:cubicBezTo>
                  <a:cubicBezTo>
                    <a:pt x="15" y="28"/>
                    <a:pt x="5" y="10"/>
                    <a:pt x="4" y="10"/>
                  </a:cubicBezTo>
                  <a:cubicBezTo>
                    <a:pt x="3" y="7"/>
                    <a:pt x="4" y="3"/>
                    <a:pt x="7" y="1"/>
                  </a:cubicBezTo>
                  <a:cubicBezTo>
                    <a:pt x="9" y="0"/>
                    <a:pt x="13" y="1"/>
                    <a:pt x="15" y="4"/>
                  </a:cubicBezTo>
                  <a:cubicBezTo>
                    <a:pt x="20" y="12"/>
                    <a:pt x="26" y="33"/>
                    <a:pt x="11" y="50"/>
                  </a:cubicBezTo>
                  <a:cubicBezTo>
                    <a:pt x="10" y="51"/>
                    <a:pt x="8" y="52"/>
                    <a:pt x="6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401">
              <a:extLst>
                <a:ext uri="{FF2B5EF4-FFF2-40B4-BE49-F238E27FC236}">
                  <a16:creationId xmlns:a16="http://schemas.microsoft.com/office/drawing/2014/main" id="{FDEB5C2E-F49D-4DE5-B718-E4435DB6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446" y="5951545"/>
              <a:ext cx="85725" cy="76200"/>
            </a:xfrm>
            <a:custGeom>
              <a:avLst/>
              <a:gdLst>
                <a:gd name="T0" fmla="*/ 39 w 45"/>
                <a:gd name="T1" fmla="*/ 39 h 39"/>
                <a:gd name="T2" fmla="*/ 33 w 45"/>
                <a:gd name="T3" fmla="*/ 34 h 39"/>
                <a:gd name="T4" fmla="*/ 5 w 45"/>
                <a:gd name="T5" fmla="*/ 12 h 39"/>
                <a:gd name="T6" fmla="*/ 0 w 45"/>
                <a:gd name="T7" fmla="*/ 5 h 39"/>
                <a:gd name="T8" fmla="*/ 6 w 45"/>
                <a:gd name="T9" fmla="*/ 0 h 39"/>
                <a:gd name="T10" fmla="*/ 45 w 45"/>
                <a:gd name="T11" fmla="*/ 33 h 39"/>
                <a:gd name="T12" fmla="*/ 40 w 45"/>
                <a:gd name="T13" fmla="*/ 39 h 39"/>
                <a:gd name="T14" fmla="*/ 39 w 45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9">
                  <a:moveTo>
                    <a:pt x="39" y="39"/>
                  </a:moveTo>
                  <a:cubicBezTo>
                    <a:pt x="36" y="39"/>
                    <a:pt x="34" y="37"/>
                    <a:pt x="33" y="34"/>
                  </a:cubicBezTo>
                  <a:cubicBezTo>
                    <a:pt x="33" y="33"/>
                    <a:pt x="30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4" y="3"/>
                    <a:pt x="43" y="23"/>
                    <a:pt x="45" y="33"/>
                  </a:cubicBezTo>
                  <a:cubicBezTo>
                    <a:pt x="45" y="36"/>
                    <a:pt x="43" y="39"/>
                    <a:pt x="40" y="39"/>
                  </a:cubicBezTo>
                  <a:cubicBezTo>
                    <a:pt x="40" y="39"/>
                    <a:pt x="39" y="39"/>
                    <a:pt x="39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402">
              <a:extLst>
                <a:ext uri="{FF2B5EF4-FFF2-40B4-BE49-F238E27FC236}">
                  <a16:creationId xmlns:a16="http://schemas.microsoft.com/office/drawing/2014/main" id="{1494ADB5-2FE1-4794-B49B-8ECDBEFF8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21" y="6089657"/>
              <a:ext cx="90488" cy="52388"/>
            </a:xfrm>
            <a:custGeom>
              <a:avLst/>
              <a:gdLst>
                <a:gd name="T0" fmla="*/ 14 w 47"/>
                <a:gd name="T1" fmla="*/ 27 h 27"/>
                <a:gd name="T2" fmla="*/ 5 w 47"/>
                <a:gd name="T3" fmla="*/ 26 h 27"/>
                <a:gd name="T4" fmla="*/ 0 w 47"/>
                <a:gd name="T5" fmla="*/ 19 h 27"/>
                <a:gd name="T6" fmla="*/ 8 w 47"/>
                <a:gd name="T7" fmla="*/ 15 h 27"/>
                <a:gd name="T8" fmla="*/ 35 w 47"/>
                <a:gd name="T9" fmla="*/ 3 h 27"/>
                <a:gd name="T10" fmla="*/ 43 w 47"/>
                <a:gd name="T11" fmla="*/ 1 h 27"/>
                <a:gd name="T12" fmla="*/ 45 w 47"/>
                <a:gd name="T13" fmla="*/ 10 h 27"/>
                <a:gd name="T14" fmla="*/ 14 w 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4" y="27"/>
                  </a:moveTo>
                  <a:cubicBezTo>
                    <a:pt x="10" y="27"/>
                    <a:pt x="7" y="27"/>
                    <a:pt x="5" y="26"/>
                  </a:cubicBezTo>
                  <a:cubicBezTo>
                    <a:pt x="1" y="25"/>
                    <a:pt x="0" y="22"/>
                    <a:pt x="0" y="19"/>
                  </a:cubicBezTo>
                  <a:cubicBezTo>
                    <a:pt x="1" y="16"/>
                    <a:pt x="5" y="14"/>
                    <a:pt x="8" y="15"/>
                  </a:cubicBezTo>
                  <a:cubicBezTo>
                    <a:pt x="9" y="15"/>
                    <a:pt x="25" y="19"/>
                    <a:pt x="35" y="3"/>
                  </a:cubicBezTo>
                  <a:cubicBezTo>
                    <a:pt x="36" y="1"/>
                    <a:pt x="40" y="0"/>
                    <a:pt x="43" y="1"/>
                  </a:cubicBezTo>
                  <a:cubicBezTo>
                    <a:pt x="46" y="3"/>
                    <a:pt x="47" y="7"/>
                    <a:pt x="45" y="10"/>
                  </a:cubicBezTo>
                  <a:cubicBezTo>
                    <a:pt x="37" y="24"/>
                    <a:pt x="24" y="27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403">
              <a:extLst>
                <a:ext uri="{FF2B5EF4-FFF2-40B4-BE49-F238E27FC236}">
                  <a16:creationId xmlns:a16="http://schemas.microsoft.com/office/drawing/2014/main" id="{962D8E3F-E2C3-4E26-A455-84DB608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4" y="6116645"/>
              <a:ext cx="30163" cy="87313"/>
            </a:xfrm>
            <a:custGeom>
              <a:avLst/>
              <a:gdLst>
                <a:gd name="T0" fmla="*/ 6 w 15"/>
                <a:gd name="T1" fmla="*/ 45 h 45"/>
                <a:gd name="T2" fmla="*/ 6 w 15"/>
                <a:gd name="T3" fmla="*/ 45 h 45"/>
                <a:gd name="T4" fmla="*/ 0 w 15"/>
                <a:gd name="T5" fmla="*/ 39 h 45"/>
                <a:gd name="T6" fmla="*/ 3 w 15"/>
                <a:gd name="T7" fmla="*/ 6 h 45"/>
                <a:gd name="T8" fmla="*/ 9 w 15"/>
                <a:gd name="T9" fmla="*/ 1 h 45"/>
                <a:gd name="T10" fmla="*/ 14 w 15"/>
                <a:gd name="T11" fmla="*/ 7 h 45"/>
                <a:gd name="T12" fmla="*/ 12 w 15"/>
                <a:gd name="T13" fmla="*/ 39 h 45"/>
                <a:gd name="T14" fmla="*/ 6 w 15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5">
                  <a:moveTo>
                    <a:pt x="6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3" y="45"/>
                    <a:pt x="0" y="42"/>
                    <a:pt x="0" y="39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3"/>
                    <a:pt x="6" y="0"/>
                    <a:pt x="9" y="1"/>
                  </a:cubicBezTo>
                  <a:cubicBezTo>
                    <a:pt x="12" y="1"/>
                    <a:pt x="15" y="4"/>
                    <a:pt x="14" y="7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2"/>
                    <a:pt x="10" y="45"/>
                    <a:pt x="6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404">
              <a:extLst>
                <a:ext uri="{FF2B5EF4-FFF2-40B4-BE49-F238E27FC236}">
                  <a16:creationId xmlns:a16="http://schemas.microsoft.com/office/drawing/2014/main" id="{0BEDF1F7-64F8-40CC-AEEC-8FDBF395C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71" y="5792795"/>
              <a:ext cx="71438" cy="69850"/>
            </a:xfrm>
            <a:custGeom>
              <a:avLst/>
              <a:gdLst>
                <a:gd name="T0" fmla="*/ 19 w 37"/>
                <a:gd name="T1" fmla="*/ 36 h 36"/>
                <a:gd name="T2" fmla="*/ 0 w 37"/>
                <a:gd name="T3" fmla="*/ 18 h 36"/>
                <a:gd name="T4" fmla="*/ 19 w 37"/>
                <a:gd name="T5" fmla="*/ 0 h 36"/>
                <a:gd name="T6" fmla="*/ 37 w 37"/>
                <a:gd name="T7" fmla="*/ 18 h 36"/>
                <a:gd name="T8" fmla="*/ 19 w 37"/>
                <a:gd name="T9" fmla="*/ 36 h 36"/>
                <a:gd name="T10" fmla="*/ 19 w 37"/>
                <a:gd name="T11" fmla="*/ 12 h 36"/>
                <a:gd name="T12" fmla="*/ 12 w 37"/>
                <a:gd name="T13" fmla="*/ 18 h 36"/>
                <a:gd name="T14" fmla="*/ 19 w 37"/>
                <a:gd name="T15" fmla="*/ 24 h 36"/>
                <a:gd name="T16" fmla="*/ 25 w 37"/>
                <a:gd name="T17" fmla="*/ 18 h 36"/>
                <a:gd name="T18" fmla="*/ 19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9" y="36"/>
                  </a:cubicBezTo>
                  <a:close/>
                  <a:moveTo>
                    <a:pt x="19" y="12"/>
                  </a:moveTo>
                  <a:cubicBezTo>
                    <a:pt x="15" y="12"/>
                    <a:pt x="12" y="14"/>
                    <a:pt x="12" y="18"/>
                  </a:cubicBezTo>
                  <a:cubicBezTo>
                    <a:pt x="12" y="21"/>
                    <a:pt x="15" y="24"/>
                    <a:pt x="19" y="24"/>
                  </a:cubicBezTo>
                  <a:cubicBezTo>
                    <a:pt x="23" y="24"/>
                    <a:pt x="25" y="21"/>
                    <a:pt x="25" y="18"/>
                  </a:cubicBezTo>
                  <a:cubicBezTo>
                    <a:pt x="25" y="14"/>
                    <a:pt x="23" y="12"/>
                    <a:pt x="1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Freeform 405">
              <a:extLst>
                <a:ext uri="{FF2B5EF4-FFF2-40B4-BE49-F238E27FC236}">
                  <a16:creationId xmlns:a16="http://schemas.microsoft.com/office/drawing/2014/main" id="{5E5C1063-8950-4F95-93F5-C50CCF32C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8533" y="5868995"/>
              <a:ext cx="71438" cy="69850"/>
            </a:xfrm>
            <a:custGeom>
              <a:avLst/>
              <a:gdLst>
                <a:gd name="T0" fmla="*/ 18 w 37"/>
                <a:gd name="T1" fmla="*/ 36 h 36"/>
                <a:gd name="T2" fmla="*/ 0 w 37"/>
                <a:gd name="T3" fmla="*/ 18 h 36"/>
                <a:gd name="T4" fmla="*/ 18 w 37"/>
                <a:gd name="T5" fmla="*/ 0 h 36"/>
                <a:gd name="T6" fmla="*/ 37 w 37"/>
                <a:gd name="T7" fmla="*/ 18 h 36"/>
                <a:gd name="T8" fmla="*/ 18 w 37"/>
                <a:gd name="T9" fmla="*/ 36 h 36"/>
                <a:gd name="T10" fmla="*/ 18 w 37"/>
                <a:gd name="T11" fmla="*/ 12 h 36"/>
                <a:gd name="T12" fmla="*/ 12 w 37"/>
                <a:gd name="T13" fmla="*/ 18 h 36"/>
                <a:gd name="T14" fmla="*/ 18 w 37"/>
                <a:gd name="T15" fmla="*/ 24 h 36"/>
                <a:gd name="T16" fmla="*/ 25 w 37"/>
                <a:gd name="T17" fmla="*/ 18 h 36"/>
                <a:gd name="T18" fmla="*/ 18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8"/>
                    <a:pt x="37" y="18"/>
                  </a:cubicBezTo>
                  <a:cubicBezTo>
                    <a:pt x="37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2" y="24"/>
                    <a:pt x="25" y="22"/>
                    <a:pt x="25" y="18"/>
                  </a:cubicBezTo>
                  <a:cubicBezTo>
                    <a:pt x="25" y="15"/>
                    <a:pt x="22" y="12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Freeform 407">
              <a:extLst>
                <a:ext uri="{FF2B5EF4-FFF2-40B4-BE49-F238E27FC236}">
                  <a16:creationId xmlns:a16="http://schemas.microsoft.com/office/drawing/2014/main" id="{EA052DD2-7AD2-453B-8138-8BFDFA9FFF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4259" y="5992820"/>
              <a:ext cx="71438" cy="69850"/>
            </a:xfrm>
            <a:custGeom>
              <a:avLst/>
              <a:gdLst>
                <a:gd name="T0" fmla="*/ 18 w 37"/>
                <a:gd name="T1" fmla="*/ 36 h 36"/>
                <a:gd name="T2" fmla="*/ 0 w 37"/>
                <a:gd name="T3" fmla="*/ 18 h 36"/>
                <a:gd name="T4" fmla="*/ 18 w 37"/>
                <a:gd name="T5" fmla="*/ 0 h 36"/>
                <a:gd name="T6" fmla="*/ 37 w 37"/>
                <a:gd name="T7" fmla="*/ 18 h 36"/>
                <a:gd name="T8" fmla="*/ 18 w 37"/>
                <a:gd name="T9" fmla="*/ 36 h 36"/>
                <a:gd name="T10" fmla="*/ 18 w 37"/>
                <a:gd name="T11" fmla="*/ 12 h 36"/>
                <a:gd name="T12" fmla="*/ 12 w 37"/>
                <a:gd name="T13" fmla="*/ 18 h 36"/>
                <a:gd name="T14" fmla="*/ 18 w 37"/>
                <a:gd name="T15" fmla="*/ 24 h 36"/>
                <a:gd name="T16" fmla="*/ 25 w 37"/>
                <a:gd name="T17" fmla="*/ 18 h 36"/>
                <a:gd name="T18" fmla="*/ 18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2"/>
                    <a:pt x="15" y="24"/>
                    <a:pt x="18" y="24"/>
                  </a:cubicBezTo>
                  <a:cubicBezTo>
                    <a:pt x="22" y="24"/>
                    <a:pt x="25" y="22"/>
                    <a:pt x="25" y="18"/>
                  </a:cubicBezTo>
                  <a:cubicBezTo>
                    <a:pt x="25" y="15"/>
                    <a:pt x="22" y="12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Freeform 408">
              <a:extLst>
                <a:ext uri="{FF2B5EF4-FFF2-40B4-BE49-F238E27FC236}">
                  <a16:creationId xmlns:a16="http://schemas.microsoft.com/office/drawing/2014/main" id="{812A5C9F-D4E5-4617-BA43-59A5681F9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96" y="6086482"/>
              <a:ext cx="71438" cy="69850"/>
            </a:xfrm>
            <a:custGeom>
              <a:avLst/>
              <a:gdLst>
                <a:gd name="T0" fmla="*/ 19 w 37"/>
                <a:gd name="T1" fmla="*/ 36 h 36"/>
                <a:gd name="T2" fmla="*/ 0 w 37"/>
                <a:gd name="T3" fmla="*/ 18 h 36"/>
                <a:gd name="T4" fmla="*/ 19 w 37"/>
                <a:gd name="T5" fmla="*/ 0 h 36"/>
                <a:gd name="T6" fmla="*/ 37 w 37"/>
                <a:gd name="T7" fmla="*/ 18 h 36"/>
                <a:gd name="T8" fmla="*/ 19 w 37"/>
                <a:gd name="T9" fmla="*/ 36 h 36"/>
                <a:gd name="T10" fmla="*/ 19 w 37"/>
                <a:gd name="T11" fmla="*/ 12 h 36"/>
                <a:gd name="T12" fmla="*/ 12 w 37"/>
                <a:gd name="T13" fmla="*/ 18 h 36"/>
                <a:gd name="T14" fmla="*/ 19 w 37"/>
                <a:gd name="T15" fmla="*/ 24 h 36"/>
                <a:gd name="T16" fmla="*/ 26 w 37"/>
                <a:gd name="T17" fmla="*/ 18 h 36"/>
                <a:gd name="T18" fmla="*/ 19 w 37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">
                  <a:moveTo>
                    <a:pt x="19" y="36"/>
                  </a:move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8"/>
                    <a:pt x="29" y="36"/>
                    <a:pt x="19" y="36"/>
                  </a:cubicBezTo>
                  <a:close/>
                  <a:moveTo>
                    <a:pt x="19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21"/>
                    <a:pt x="15" y="24"/>
                    <a:pt x="19" y="24"/>
                  </a:cubicBezTo>
                  <a:cubicBezTo>
                    <a:pt x="23" y="24"/>
                    <a:pt x="26" y="21"/>
                    <a:pt x="26" y="18"/>
                  </a:cubicBezTo>
                  <a:cubicBezTo>
                    <a:pt x="26" y="15"/>
                    <a:pt x="23" y="12"/>
                    <a:pt x="19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409">
              <a:extLst>
                <a:ext uri="{FF2B5EF4-FFF2-40B4-BE49-F238E27FC236}">
                  <a16:creationId xmlns:a16="http://schemas.microsoft.com/office/drawing/2014/main" id="{50AAFA9A-A08C-4139-982D-1DEA5C71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9" y="5838832"/>
              <a:ext cx="80963" cy="52388"/>
            </a:xfrm>
            <a:custGeom>
              <a:avLst/>
              <a:gdLst>
                <a:gd name="T0" fmla="*/ 36 w 42"/>
                <a:gd name="T1" fmla="*/ 27 h 27"/>
                <a:gd name="T2" fmla="*/ 6 w 42"/>
                <a:gd name="T3" fmla="*/ 27 h 27"/>
                <a:gd name="T4" fmla="*/ 0 w 42"/>
                <a:gd name="T5" fmla="*/ 21 h 27"/>
                <a:gd name="T6" fmla="*/ 0 w 42"/>
                <a:gd name="T7" fmla="*/ 6 h 27"/>
                <a:gd name="T8" fmla="*/ 6 w 42"/>
                <a:gd name="T9" fmla="*/ 0 h 27"/>
                <a:gd name="T10" fmla="*/ 12 w 42"/>
                <a:gd name="T11" fmla="*/ 6 h 27"/>
                <a:gd name="T12" fmla="*/ 12 w 42"/>
                <a:gd name="T13" fmla="*/ 15 h 27"/>
                <a:gd name="T14" fmla="*/ 36 w 42"/>
                <a:gd name="T15" fmla="*/ 15 h 27"/>
                <a:gd name="T16" fmla="*/ 42 w 42"/>
                <a:gd name="T17" fmla="*/ 21 h 27"/>
                <a:gd name="T18" fmla="*/ 36 w 42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27">
                  <a:moveTo>
                    <a:pt x="36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2" y="27"/>
                    <a:pt x="0" y="24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9" y="15"/>
                    <a:pt x="42" y="18"/>
                    <a:pt x="42" y="21"/>
                  </a:cubicBezTo>
                  <a:cubicBezTo>
                    <a:pt x="42" y="24"/>
                    <a:pt x="39" y="27"/>
                    <a:pt x="3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Freeform 410">
              <a:extLst>
                <a:ext uri="{FF2B5EF4-FFF2-40B4-BE49-F238E27FC236}">
                  <a16:creationId xmlns:a16="http://schemas.microsoft.com/office/drawing/2014/main" id="{FDE96AF6-A273-4884-875F-2099CE075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21" y="5915032"/>
              <a:ext cx="165100" cy="53975"/>
            </a:xfrm>
            <a:custGeom>
              <a:avLst/>
              <a:gdLst>
                <a:gd name="T0" fmla="*/ 79 w 85"/>
                <a:gd name="T1" fmla="*/ 28 h 28"/>
                <a:gd name="T2" fmla="*/ 6 w 85"/>
                <a:gd name="T3" fmla="*/ 28 h 28"/>
                <a:gd name="T4" fmla="*/ 0 w 85"/>
                <a:gd name="T5" fmla="*/ 23 h 28"/>
                <a:gd name="T6" fmla="*/ 0 w 85"/>
                <a:gd name="T7" fmla="*/ 6 h 28"/>
                <a:gd name="T8" fmla="*/ 6 w 85"/>
                <a:gd name="T9" fmla="*/ 0 h 28"/>
                <a:gd name="T10" fmla="*/ 12 w 85"/>
                <a:gd name="T11" fmla="*/ 6 h 28"/>
                <a:gd name="T12" fmla="*/ 12 w 85"/>
                <a:gd name="T13" fmla="*/ 17 h 28"/>
                <a:gd name="T14" fmla="*/ 79 w 85"/>
                <a:gd name="T15" fmla="*/ 17 h 28"/>
                <a:gd name="T16" fmla="*/ 85 w 85"/>
                <a:gd name="T17" fmla="*/ 23 h 28"/>
                <a:gd name="T18" fmla="*/ 79 w 85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8">
                  <a:moveTo>
                    <a:pt x="79" y="28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3" y="17"/>
                    <a:pt x="85" y="19"/>
                    <a:pt x="85" y="23"/>
                  </a:cubicBezTo>
                  <a:cubicBezTo>
                    <a:pt x="85" y="26"/>
                    <a:pt x="83" y="28"/>
                    <a:pt x="7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Freeform 411">
              <a:extLst>
                <a:ext uri="{FF2B5EF4-FFF2-40B4-BE49-F238E27FC236}">
                  <a16:creationId xmlns:a16="http://schemas.microsoft.com/office/drawing/2014/main" id="{DA662A8F-F1C3-4C75-B52A-B2838F10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84" y="5949957"/>
              <a:ext cx="23813" cy="65088"/>
            </a:xfrm>
            <a:custGeom>
              <a:avLst/>
              <a:gdLst>
                <a:gd name="T0" fmla="*/ 6 w 12"/>
                <a:gd name="T1" fmla="*/ 34 h 34"/>
                <a:gd name="T2" fmla="*/ 0 w 12"/>
                <a:gd name="T3" fmla="*/ 28 h 34"/>
                <a:gd name="T4" fmla="*/ 0 w 12"/>
                <a:gd name="T5" fmla="*/ 6 h 34"/>
                <a:gd name="T6" fmla="*/ 6 w 12"/>
                <a:gd name="T7" fmla="*/ 0 h 34"/>
                <a:gd name="T8" fmla="*/ 12 w 12"/>
                <a:gd name="T9" fmla="*/ 6 h 34"/>
                <a:gd name="T10" fmla="*/ 12 w 12"/>
                <a:gd name="T11" fmla="*/ 28 h 34"/>
                <a:gd name="T12" fmla="*/ 6 w 12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6" y="34"/>
                  </a:moveTo>
                  <a:cubicBezTo>
                    <a:pt x="3" y="34"/>
                    <a:pt x="0" y="31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1"/>
                    <a:pt x="10" y="34"/>
                    <a:pt x="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Freeform 412">
              <a:extLst>
                <a:ext uri="{FF2B5EF4-FFF2-40B4-BE49-F238E27FC236}">
                  <a16:creationId xmlns:a16="http://schemas.microsoft.com/office/drawing/2014/main" id="{70D69CE5-BE84-4AF0-BBF5-A45B37AE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8" y="6005520"/>
              <a:ext cx="69850" cy="23813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Freeform 413">
              <a:extLst>
                <a:ext uri="{FF2B5EF4-FFF2-40B4-BE49-F238E27FC236}">
                  <a16:creationId xmlns:a16="http://schemas.microsoft.com/office/drawing/2014/main" id="{2920C2F7-FAFA-4EAB-9ED8-6F8422205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96" y="6134107"/>
              <a:ext cx="22225" cy="57150"/>
            </a:xfrm>
            <a:custGeom>
              <a:avLst/>
              <a:gdLst>
                <a:gd name="T0" fmla="*/ 5 w 11"/>
                <a:gd name="T1" fmla="*/ 30 h 30"/>
                <a:gd name="T2" fmla="*/ 0 w 11"/>
                <a:gd name="T3" fmla="*/ 25 h 30"/>
                <a:gd name="T4" fmla="*/ 0 w 11"/>
                <a:gd name="T5" fmla="*/ 6 h 30"/>
                <a:gd name="T6" fmla="*/ 5 w 11"/>
                <a:gd name="T7" fmla="*/ 0 h 30"/>
                <a:gd name="T8" fmla="*/ 11 w 11"/>
                <a:gd name="T9" fmla="*/ 6 h 30"/>
                <a:gd name="T10" fmla="*/ 11 w 11"/>
                <a:gd name="T11" fmla="*/ 25 h 30"/>
                <a:gd name="T12" fmla="*/ 5 w 11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5" y="30"/>
                  </a:moveTo>
                  <a:cubicBezTo>
                    <a:pt x="2" y="30"/>
                    <a:pt x="0" y="28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8"/>
                    <a:pt x="9" y="30"/>
                    <a:pt x="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4D7DF-549F-4EE8-B440-E05EDB99E71F}"/>
              </a:ext>
            </a:extLst>
          </p:cNvPr>
          <p:cNvGrpSpPr/>
          <p:nvPr/>
        </p:nvGrpSpPr>
        <p:grpSpPr>
          <a:xfrm>
            <a:off x="6801087" y="5017012"/>
            <a:ext cx="611159" cy="544051"/>
            <a:chOff x="2946400" y="4921251"/>
            <a:chExt cx="404813" cy="360363"/>
          </a:xfrm>
        </p:grpSpPr>
        <p:sp>
          <p:nvSpPr>
            <p:cNvPr id="79" name="Freeform 347">
              <a:extLst>
                <a:ext uri="{FF2B5EF4-FFF2-40B4-BE49-F238E27FC236}">
                  <a16:creationId xmlns:a16="http://schemas.microsoft.com/office/drawing/2014/main" id="{DD195887-B85E-4FF2-9DCE-2C942AE79A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25" y="4924426"/>
              <a:ext cx="58738" cy="58738"/>
            </a:xfrm>
            <a:custGeom>
              <a:avLst/>
              <a:gdLst>
                <a:gd name="T0" fmla="*/ 21 w 41"/>
                <a:gd name="T1" fmla="*/ 41 h 41"/>
                <a:gd name="T2" fmla="*/ 0 w 41"/>
                <a:gd name="T3" fmla="*/ 21 h 41"/>
                <a:gd name="T4" fmla="*/ 21 w 41"/>
                <a:gd name="T5" fmla="*/ 0 h 41"/>
                <a:gd name="T6" fmla="*/ 41 w 41"/>
                <a:gd name="T7" fmla="*/ 21 h 41"/>
                <a:gd name="T8" fmla="*/ 21 w 41"/>
                <a:gd name="T9" fmla="*/ 41 h 41"/>
                <a:gd name="T10" fmla="*/ 21 w 41"/>
                <a:gd name="T11" fmla="*/ 12 h 41"/>
                <a:gd name="T12" fmla="*/ 12 w 41"/>
                <a:gd name="T13" fmla="*/ 21 h 41"/>
                <a:gd name="T14" fmla="*/ 21 w 41"/>
                <a:gd name="T15" fmla="*/ 29 h 41"/>
                <a:gd name="T16" fmla="*/ 29 w 41"/>
                <a:gd name="T17" fmla="*/ 21 h 41"/>
                <a:gd name="T18" fmla="*/ 21 w 41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1" y="41"/>
                  </a:cubicBezTo>
                  <a:close/>
                  <a:moveTo>
                    <a:pt x="21" y="12"/>
                  </a:moveTo>
                  <a:cubicBezTo>
                    <a:pt x="16" y="12"/>
                    <a:pt x="12" y="16"/>
                    <a:pt x="12" y="21"/>
                  </a:cubicBezTo>
                  <a:cubicBezTo>
                    <a:pt x="12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6"/>
                    <a:pt x="25" y="12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48">
              <a:extLst>
                <a:ext uri="{FF2B5EF4-FFF2-40B4-BE49-F238E27FC236}">
                  <a16:creationId xmlns:a16="http://schemas.microsoft.com/office/drawing/2014/main" id="{54F1C06F-6491-4D40-82D5-D91D5F80A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4946651"/>
              <a:ext cx="109538" cy="15875"/>
            </a:xfrm>
            <a:custGeom>
              <a:avLst/>
              <a:gdLst>
                <a:gd name="T0" fmla="*/ 72 w 78"/>
                <a:gd name="T1" fmla="*/ 12 h 12"/>
                <a:gd name="T2" fmla="*/ 6 w 78"/>
                <a:gd name="T3" fmla="*/ 12 h 12"/>
                <a:gd name="T4" fmla="*/ 0 w 78"/>
                <a:gd name="T5" fmla="*/ 6 h 12"/>
                <a:gd name="T6" fmla="*/ 6 w 78"/>
                <a:gd name="T7" fmla="*/ 0 h 12"/>
                <a:gd name="T8" fmla="*/ 72 w 78"/>
                <a:gd name="T9" fmla="*/ 0 h 12"/>
                <a:gd name="T10" fmla="*/ 78 w 78"/>
                <a:gd name="T11" fmla="*/ 6 h 12"/>
                <a:gd name="T12" fmla="*/ 72 w 7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2">
                  <a:moveTo>
                    <a:pt x="7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8" y="3"/>
                    <a:pt x="78" y="6"/>
                  </a:cubicBezTo>
                  <a:cubicBezTo>
                    <a:pt x="78" y="10"/>
                    <a:pt x="75" y="12"/>
                    <a:pt x="7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349">
              <a:extLst>
                <a:ext uri="{FF2B5EF4-FFF2-40B4-BE49-F238E27FC236}">
                  <a16:creationId xmlns:a16="http://schemas.microsoft.com/office/drawing/2014/main" id="{DFA68CD6-4AA9-485E-B884-E837BC6B2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6400" y="5070476"/>
              <a:ext cx="61913" cy="58738"/>
            </a:xfrm>
            <a:custGeom>
              <a:avLst/>
              <a:gdLst>
                <a:gd name="T0" fmla="*/ 21 w 44"/>
                <a:gd name="T1" fmla="*/ 42 h 42"/>
                <a:gd name="T2" fmla="*/ 10 w 44"/>
                <a:gd name="T3" fmla="*/ 39 h 42"/>
                <a:gd name="T4" fmla="*/ 1 w 44"/>
                <a:gd name="T5" fmla="*/ 26 h 42"/>
                <a:gd name="T6" fmla="*/ 3 w 44"/>
                <a:gd name="T7" fmla="*/ 11 h 42"/>
                <a:gd name="T8" fmla="*/ 16 w 44"/>
                <a:gd name="T9" fmla="*/ 2 h 42"/>
                <a:gd name="T10" fmla="*/ 32 w 44"/>
                <a:gd name="T11" fmla="*/ 4 h 42"/>
                <a:gd name="T12" fmla="*/ 39 w 44"/>
                <a:gd name="T13" fmla="*/ 32 h 42"/>
                <a:gd name="T14" fmla="*/ 21 w 44"/>
                <a:gd name="T15" fmla="*/ 42 h 42"/>
                <a:gd name="T16" fmla="*/ 21 w 44"/>
                <a:gd name="T17" fmla="*/ 13 h 42"/>
                <a:gd name="T18" fmla="*/ 19 w 44"/>
                <a:gd name="T19" fmla="*/ 13 h 42"/>
                <a:gd name="T20" fmla="*/ 14 w 44"/>
                <a:gd name="T21" fmla="*/ 17 h 42"/>
                <a:gd name="T22" fmla="*/ 13 w 44"/>
                <a:gd name="T23" fmla="*/ 24 h 42"/>
                <a:gd name="T24" fmla="*/ 17 w 44"/>
                <a:gd name="T25" fmla="*/ 29 h 42"/>
                <a:gd name="T26" fmla="*/ 28 w 44"/>
                <a:gd name="T27" fmla="*/ 26 h 42"/>
                <a:gd name="T28" fmla="*/ 25 w 44"/>
                <a:gd name="T29" fmla="*/ 14 h 42"/>
                <a:gd name="T30" fmla="*/ 21 w 44"/>
                <a:gd name="T3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2">
                  <a:moveTo>
                    <a:pt x="21" y="42"/>
                  </a:moveTo>
                  <a:cubicBezTo>
                    <a:pt x="17" y="42"/>
                    <a:pt x="14" y="41"/>
                    <a:pt x="10" y="39"/>
                  </a:cubicBezTo>
                  <a:cubicBezTo>
                    <a:pt x="6" y="36"/>
                    <a:pt x="2" y="32"/>
                    <a:pt x="1" y="26"/>
                  </a:cubicBezTo>
                  <a:cubicBezTo>
                    <a:pt x="0" y="21"/>
                    <a:pt x="1" y="16"/>
                    <a:pt x="3" y="11"/>
                  </a:cubicBezTo>
                  <a:cubicBezTo>
                    <a:pt x="6" y="6"/>
                    <a:pt x="11" y="3"/>
                    <a:pt x="16" y="2"/>
                  </a:cubicBezTo>
                  <a:cubicBezTo>
                    <a:pt x="21" y="0"/>
                    <a:pt x="27" y="1"/>
                    <a:pt x="32" y="4"/>
                  </a:cubicBezTo>
                  <a:cubicBezTo>
                    <a:pt x="41" y="10"/>
                    <a:pt x="44" y="22"/>
                    <a:pt x="39" y="32"/>
                  </a:cubicBezTo>
                  <a:cubicBezTo>
                    <a:pt x="35" y="39"/>
                    <a:pt x="28" y="42"/>
                    <a:pt x="21" y="42"/>
                  </a:cubicBezTo>
                  <a:close/>
                  <a:moveTo>
                    <a:pt x="21" y="13"/>
                  </a:moveTo>
                  <a:cubicBezTo>
                    <a:pt x="20" y="13"/>
                    <a:pt x="20" y="13"/>
                    <a:pt x="19" y="13"/>
                  </a:cubicBezTo>
                  <a:cubicBezTo>
                    <a:pt x="17" y="14"/>
                    <a:pt x="15" y="15"/>
                    <a:pt x="14" y="17"/>
                  </a:cubicBezTo>
                  <a:cubicBezTo>
                    <a:pt x="13" y="19"/>
                    <a:pt x="12" y="21"/>
                    <a:pt x="13" y="24"/>
                  </a:cubicBezTo>
                  <a:cubicBezTo>
                    <a:pt x="13" y="26"/>
                    <a:pt x="15" y="28"/>
                    <a:pt x="17" y="29"/>
                  </a:cubicBezTo>
                  <a:cubicBezTo>
                    <a:pt x="21" y="31"/>
                    <a:pt x="26" y="30"/>
                    <a:pt x="28" y="26"/>
                  </a:cubicBezTo>
                  <a:cubicBezTo>
                    <a:pt x="31" y="22"/>
                    <a:pt x="29" y="17"/>
                    <a:pt x="25" y="14"/>
                  </a:cubicBezTo>
                  <a:cubicBezTo>
                    <a:pt x="24" y="13"/>
                    <a:pt x="23" y="13"/>
                    <a:pt x="2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350">
              <a:extLst>
                <a:ext uri="{FF2B5EF4-FFF2-40B4-BE49-F238E27FC236}">
                  <a16:creationId xmlns:a16="http://schemas.microsoft.com/office/drawing/2014/main" id="{346D01CB-7414-4473-B4BE-019B3DB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150" y="4992688"/>
              <a:ext cx="68263" cy="98425"/>
            </a:xfrm>
            <a:custGeom>
              <a:avLst/>
              <a:gdLst>
                <a:gd name="T0" fmla="*/ 7 w 48"/>
                <a:gd name="T1" fmla="*/ 69 h 69"/>
                <a:gd name="T2" fmla="*/ 4 w 48"/>
                <a:gd name="T3" fmla="*/ 68 h 69"/>
                <a:gd name="T4" fmla="*/ 2 w 48"/>
                <a:gd name="T5" fmla="*/ 60 h 69"/>
                <a:gd name="T6" fmla="*/ 36 w 48"/>
                <a:gd name="T7" fmla="*/ 4 h 69"/>
                <a:gd name="T8" fmla="*/ 44 w 48"/>
                <a:gd name="T9" fmla="*/ 2 h 69"/>
                <a:gd name="T10" fmla="*/ 46 w 48"/>
                <a:gd name="T11" fmla="*/ 10 h 69"/>
                <a:gd name="T12" fmla="*/ 12 w 48"/>
                <a:gd name="T13" fmla="*/ 66 h 69"/>
                <a:gd name="T14" fmla="*/ 7 w 48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9">
                  <a:moveTo>
                    <a:pt x="7" y="69"/>
                  </a:moveTo>
                  <a:cubicBezTo>
                    <a:pt x="6" y="69"/>
                    <a:pt x="5" y="69"/>
                    <a:pt x="4" y="68"/>
                  </a:cubicBezTo>
                  <a:cubicBezTo>
                    <a:pt x="1" y="66"/>
                    <a:pt x="0" y="63"/>
                    <a:pt x="2" y="6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1"/>
                    <a:pt x="41" y="0"/>
                    <a:pt x="44" y="2"/>
                  </a:cubicBezTo>
                  <a:cubicBezTo>
                    <a:pt x="47" y="3"/>
                    <a:pt x="48" y="7"/>
                    <a:pt x="46" y="1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8"/>
                    <a:pt x="9" y="69"/>
                    <a:pt x="7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351">
              <a:extLst>
                <a:ext uri="{FF2B5EF4-FFF2-40B4-BE49-F238E27FC236}">
                  <a16:creationId xmlns:a16="http://schemas.microsoft.com/office/drawing/2014/main" id="{0DF98F51-C9C9-4818-B40C-493412D7F4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25" y="5221288"/>
              <a:ext cx="61913" cy="60325"/>
            </a:xfrm>
            <a:custGeom>
              <a:avLst/>
              <a:gdLst>
                <a:gd name="T0" fmla="*/ 21 w 44"/>
                <a:gd name="T1" fmla="*/ 42 h 42"/>
                <a:gd name="T2" fmla="*/ 4 w 44"/>
                <a:gd name="T3" fmla="*/ 32 h 42"/>
                <a:gd name="T4" fmla="*/ 1 w 44"/>
                <a:gd name="T5" fmla="*/ 16 h 42"/>
                <a:gd name="T6" fmla="*/ 10 w 44"/>
                <a:gd name="T7" fmla="*/ 4 h 42"/>
                <a:gd name="T8" fmla="*/ 26 w 44"/>
                <a:gd name="T9" fmla="*/ 1 h 42"/>
                <a:gd name="T10" fmla="*/ 39 w 44"/>
                <a:gd name="T11" fmla="*/ 11 h 42"/>
                <a:gd name="T12" fmla="*/ 32 w 44"/>
                <a:gd name="T13" fmla="*/ 39 h 42"/>
                <a:gd name="T14" fmla="*/ 21 w 44"/>
                <a:gd name="T15" fmla="*/ 42 h 42"/>
                <a:gd name="T16" fmla="*/ 21 w 44"/>
                <a:gd name="T17" fmla="*/ 13 h 42"/>
                <a:gd name="T18" fmla="*/ 17 w 44"/>
                <a:gd name="T19" fmla="*/ 14 h 42"/>
                <a:gd name="T20" fmla="*/ 13 w 44"/>
                <a:gd name="T21" fmla="*/ 19 h 42"/>
                <a:gd name="T22" fmla="*/ 14 w 44"/>
                <a:gd name="T23" fmla="*/ 26 h 42"/>
                <a:gd name="T24" fmla="*/ 25 w 44"/>
                <a:gd name="T25" fmla="*/ 29 h 42"/>
                <a:gd name="T26" fmla="*/ 28 w 44"/>
                <a:gd name="T27" fmla="*/ 17 h 42"/>
                <a:gd name="T28" fmla="*/ 23 w 44"/>
                <a:gd name="T29" fmla="*/ 13 h 42"/>
                <a:gd name="T30" fmla="*/ 21 w 44"/>
                <a:gd name="T3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2">
                  <a:moveTo>
                    <a:pt x="21" y="42"/>
                  </a:moveTo>
                  <a:cubicBezTo>
                    <a:pt x="14" y="42"/>
                    <a:pt x="7" y="38"/>
                    <a:pt x="4" y="32"/>
                  </a:cubicBezTo>
                  <a:cubicBezTo>
                    <a:pt x="1" y="27"/>
                    <a:pt x="0" y="22"/>
                    <a:pt x="1" y="16"/>
                  </a:cubicBezTo>
                  <a:cubicBezTo>
                    <a:pt x="2" y="11"/>
                    <a:pt x="6" y="6"/>
                    <a:pt x="10" y="4"/>
                  </a:cubicBezTo>
                  <a:cubicBezTo>
                    <a:pt x="15" y="1"/>
                    <a:pt x="21" y="0"/>
                    <a:pt x="26" y="1"/>
                  </a:cubicBezTo>
                  <a:cubicBezTo>
                    <a:pt x="31" y="3"/>
                    <a:pt x="36" y="6"/>
                    <a:pt x="39" y="11"/>
                  </a:cubicBezTo>
                  <a:cubicBezTo>
                    <a:pt x="44" y="20"/>
                    <a:pt x="41" y="33"/>
                    <a:pt x="32" y="39"/>
                  </a:cubicBezTo>
                  <a:cubicBezTo>
                    <a:pt x="28" y="41"/>
                    <a:pt x="25" y="42"/>
                    <a:pt x="21" y="42"/>
                  </a:cubicBezTo>
                  <a:close/>
                  <a:moveTo>
                    <a:pt x="21" y="13"/>
                  </a:moveTo>
                  <a:cubicBezTo>
                    <a:pt x="20" y="13"/>
                    <a:pt x="18" y="13"/>
                    <a:pt x="17" y="14"/>
                  </a:cubicBezTo>
                  <a:cubicBezTo>
                    <a:pt x="15" y="15"/>
                    <a:pt x="13" y="17"/>
                    <a:pt x="13" y="19"/>
                  </a:cubicBezTo>
                  <a:cubicBezTo>
                    <a:pt x="12" y="21"/>
                    <a:pt x="13" y="24"/>
                    <a:pt x="14" y="26"/>
                  </a:cubicBezTo>
                  <a:cubicBezTo>
                    <a:pt x="16" y="30"/>
                    <a:pt x="21" y="31"/>
                    <a:pt x="25" y="29"/>
                  </a:cubicBezTo>
                  <a:cubicBezTo>
                    <a:pt x="29" y="26"/>
                    <a:pt x="31" y="21"/>
                    <a:pt x="28" y="17"/>
                  </a:cubicBezTo>
                  <a:cubicBezTo>
                    <a:pt x="27" y="15"/>
                    <a:pt x="25" y="13"/>
                    <a:pt x="23" y="13"/>
                  </a:cubicBezTo>
                  <a:cubicBezTo>
                    <a:pt x="22" y="13"/>
                    <a:pt x="22" y="13"/>
                    <a:pt x="2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352">
              <a:extLst>
                <a:ext uri="{FF2B5EF4-FFF2-40B4-BE49-F238E27FC236}">
                  <a16:creationId xmlns:a16="http://schemas.microsoft.com/office/drawing/2014/main" id="{F4EFB364-C723-437D-926E-86204CDEA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5143501"/>
              <a:ext cx="66675" cy="96838"/>
            </a:xfrm>
            <a:custGeom>
              <a:avLst/>
              <a:gdLst>
                <a:gd name="T0" fmla="*/ 40 w 47"/>
                <a:gd name="T1" fmla="*/ 69 h 69"/>
                <a:gd name="T2" fmla="*/ 35 w 47"/>
                <a:gd name="T3" fmla="*/ 66 h 69"/>
                <a:gd name="T4" fmla="*/ 1 w 47"/>
                <a:gd name="T5" fmla="*/ 10 h 69"/>
                <a:gd name="T6" fmla="*/ 3 w 47"/>
                <a:gd name="T7" fmla="*/ 1 h 69"/>
                <a:gd name="T8" fmla="*/ 12 w 47"/>
                <a:gd name="T9" fmla="*/ 3 h 69"/>
                <a:gd name="T10" fmla="*/ 46 w 47"/>
                <a:gd name="T11" fmla="*/ 60 h 69"/>
                <a:gd name="T12" fmla="*/ 44 w 47"/>
                <a:gd name="T13" fmla="*/ 68 h 69"/>
                <a:gd name="T14" fmla="*/ 40 w 4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9">
                  <a:moveTo>
                    <a:pt x="40" y="69"/>
                  </a:moveTo>
                  <a:cubicBezTo>
                    <a:pt x="38" y="69"/>
                    <a:pt x="36" y="68"/>
                    <a:pt x="35" y="6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7" y="63"/>
                    <a:pt x="46" y="66"/>
                    <a:pt x="44" y="68"/>
                  </a:cubicBezTo>
                  <a:cubicBezTo>
                    <a:pt x="43" y="69"/>
                    <a:pt x="41" y="69"/>
                    <a:pt x="4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53">
              <a:extLst>
                <a:ext uri="{FF2B5EF4-FFF2-40B4-BE49-F238E27FC236}">
                  <a16:creationId xmlns:a16="http://schemas.microsoft.com/office/drawing/2014/main" id="{831F8470-271D-4247-8480-F70F09A11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163" y="5222876"/>
              <a:ext cx="58738" cy="58738"/>
            </a:xfrm>
            <a:custGeom>
              <a:avLst/>
              <a:gdLst>
                <a:gd name="T0" fmla="*/ 21 w 42"/>
                <a:gd name="T1" fmla="*/ 41 h 41"/>
                <a:gd name="T2" fmla="*/ 21 w 42"/>
                <a:gd name="T3" fmla="*/ 41 h 41"/>
                <a:gd name="T4" fmla="*/ 6 w 42"/>
                <a:gd name="T5" fmla="*/ 35 h 41"/>
                <a:gd name="T6" fmla="*/ 1 w 42"/>
                <a:gd name="T7" fmla="*/ 20 h 41"/>
                <a:gd name="T8" fmla="*/ 7 w 42"/>
                <a:gd name="T9" fmla="*/ 6 h 41"/>
                <a:gd name="T10" fmla="*/ 21 w 42"/>
                <a:gd name="T11" fmla="*/ 0 h 41"/>
                <a:gd name="T12" fmla="*/ 36 w 42"/>
                <a:gd name="T13" fmla="*/ 6 h 41"/>
                <a:gd name="T14" fmla="*/ 42 w 42"/>
                <a:gd name="T15" fmla="*/ 21 h 41"/>
                <a:gd name="T16" fmla="*/ 35 w 42"/>
                <a:gd name="T17" fmla="*/ 35 h 41"/>
                <a:gd name="T18" fmla="*/ 21 w 42"/>
                <a:gd name="T19" fmla="*/ 41 h 41"/>
                <a:gd name="T20" fmla="*/ 21 w 42"/>
                <a:gd name="T21" fmla="*/ 12 h 41"/>
                <a:gd name="T22" fmla="*/ 15 w 42"/>
                <a:gd name="T23" fmla="*/ 14 h 41"/>
                <a:gd name="T24" fmla="*/ 13 w 42"/>
                <a:gd name="T25" fmla="*/ 20 h 41"/>
                <a:gd name="T26" fmla="*/ 13 w 42"/>
                <a:gd name="T27" fmla="*/ 20 h 41"/>
                <a:gd name="T28" fmla="*/ 15 w 42"/>
                <a:gd name="T29" fmla="*/ 26 h 41"/>
                <a:gd name="T30" fmla="*/ 21 w 42"/>
                <a:gd name="T31" fmla="*/ 29 h 41"/>
                <a:gd name="T32" fmla="*/ 27 w 42"/>
                <a:gd name="T33" fmla="*/ 26 h 41"/>
                <a:gd name="T34" fmla="*/ 30 w 42"/>
                <a:gd name="T35" fmla="*/ 20 h 41"/>
                <a:gd name="T36" fmla="*/ 27 w 42"/>
                <a:gd name="T37" fmla="*/ 14 h 41"/>
                <a:gd name="T38" fmla="*/ 21 w 42"/>
                <a:gd name="T39" fmla="*/ 12 h 41"/>
                <a:gd name="T40" fmla="*/ 21 w 42"/>
                <a:gd name="T4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1">
                  <a:moveTo>
                    <a:pt x="2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5"/>
                    <a:pt x="1" y="20"/>
                  </a:cubicBezTo>
                  <a:cubicBezTo>
                    <a:pt x="1" y="14"/>
                    <a:pt x="3" y="9"/>
                    <a:pt x="7" y="6"/>
                  </a:cubicBezTo>
                  <a:cubicBezTo>
                    <a:pt x="11" y="2"/>
                    <a:pt x="16" y="0"/>
                    <a:pt x="21" y="0"/>
                  </a:cubicBezTo>
                  <a:cubicBezTo>
                    <a:pt x="27" y="0"/>
                    <a:pt x="32" y="2"/>
                    <a:pt x="36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lose/>
                  <a:moveTo>
                    <a:pt x="21" y="12"/>
                  </a:moveTo>
                  <a:cubicBezTo>
                    <a:pt x="19" y="12"/>
                    <a:pt x="17" y="13"/>
                    <a:pt x="15" y="14"/>
                  </a:cubicBezTo>
                  <a:cubicBezTo>
                    <a:pt x="13" y="16"/>
                    <a:pt x="13" y="18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2"/>
                    <a:pt x="13" y="25"/>
                    <a:pt x="15" y="26"/>
                  </a:cubicBezTo>
                  <a:cubicBezTo>
                    <a:pt x="17" y="28"/>
                    <a:pt x="19" y="29"/>
                    <a:pt x="21" y="29"/>
                  </a:cubicBezTo>
                  <a:cubicBezTo>
                    <a:pt x="23" y="29"/>
                    <a:pt x="25" y="28"/>
                    <a:pt x="27" y="26"/>
                  </a:cubicBezTo>
                  <a:cubicBezTo>
                    <a:pt x="29" y="25"/>
                    <a:pt x="30" y="23"/>
                    <a:pt x="30" y="20"/>
                  </a:cubicBezTo>
                  <a:cubicBezTo>
                    <a:pt x="30" y="18"/>
                    <a:pt x="29" y="16"/>
                    <a:pt x="27" y="14"/>
                  </a:cubicBezTo>
                  <a:cubicBezTo>
                    <a:pt x="26" y="13"/>
                    <a:pt x="23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354">
              <a:extLst>
                <a:ext uri="{FF2B5EF4-FFF2-40B4-BE49-F238E27FC236}">
                  <a16:creationId xmlns:a16="http://schemas.microsoft.com/office/drawing/2014/main" id="{0DEE464A-5BAA-4BAF-AF49-0CFAE807D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913" y="5240338"/>
              <a:ext cx="111125" cy="19050"/>
            </a:xfrm>
            <a:custGeom>
              <a:avLst/>
              <a:gdLst>
                <a:gd name="T0" fmla="*/ 72 w 78"/>
                <a:gd name="T1" fmla="*/ 13 h 13"/>
                <a:gd name="T2" fmla="*/ 72 w 78"/>
                <a:gd name="T3" fmla="*/ 13 h 13"/>
                <a:gd name="T4" fmla="*/ 6 w 78"/>
                <a:gd name="T5" fmla="*/ 12 h 13"/>
                <a:gd name="T6" fmla="*/ 0 w 78"/>
                <a:gd name="T7" fmla="*/ 6 h 13"/>
                <a:gd name="T8" fmla="*/ 6 w 78"/>
                <a:gd name="T9" fmla="*/ 0 h 13"/>
                <a:gd name="T10" fmla="*/ 72 w 78"/>
                <a:gd name="T11" fmla="*/ 1 h 13"/>
                <a:gd name="T12" fmla="*/ 78 w 78"/>
                <a:gd name="T13" fmla="*/ 7 h 13"/>
                <a:gd name="T14" fmla="*/ 72 w 7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3">
                  <a:moveTo>
                    <a:pt x="72" y="13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1"/>
                    <a:pt x="78" y="4"/>
                    <a:pt x="78" y="7"/>
                  </a:cubicBezTo>
                  <a:cubicBezTo>
                    <a:pt x="78" y="11"/>
                    <a:pt x="75" y="13"/>
                    <a:pt x="7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355">
              <a:extLst>
                <a:ext uri="{FF2B5EF4-FFF2-40B4-BE49-F238E27FC236}">
                  <a16:creationId xmlns:a16="http://schemas.microsoft.com/office/drawing/2014/main" id="{1C32FE50-339E-4C10-88CB-9F75839304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4921251"/>
              <a:ext cx="66675" cy="58738"/>
            </a:xfrm>
            <a:custGeom>
              <a:avLst/>
              <a:gdLst>
                <a:gd name="T0" fmla="*/ 23 w 47"/>
                <a:gd name="T1" fmla="*/ 41 h 41"/>
                <a:gd name="T2" fmla="*/ 5 w 47"/>
                <a:gd name="T3" fmla="*/ 31 h 41"/>
                <a:gd name="T4" fmla="*/ 13 w 47"/>
                <a:gd name="T5" fmla="*/ 3 h 41"/>
                <a:gd name="T6" fmla="*/ 29 w 47"/>
                <a:gd name="T7" fmla="*/ 1 h 41"/>
                <a:gd name="T8" fmla="*/ 41 w 47"/>
                <a:gd name="T9" fmla="*/ 11 h 41"/>
                <a:gd name="T10" fmla="*/ 33 w 47"/>
                <a:gd name="T11" fmla="*/ 39 h 41"/>
                <a:gd name="T12" fmla="*/ 33 w 47"/>
                <a:gd name="T13" fmla="*/ 39 h 41"/>
                <a:gd name="T14" fmla="*/ 23 w 47"/>
                <a:gd name="T15" fmla="*/ 41 h 41"/>
                <a:gd name="T16" fmla="*/ 23 w 47"/>
                <a:gd name="T17" fmla="*/ 12 h 41"/>
                <a:gd name="T18" fmla="*/ 19 w 47"/>
                <a:gd name="T19" fmla="*/ 13 h 41"/>
                <a:gd name="T20" fmla="*/ 15 w 47"/>
                <a:gd name="T21" fmla="*/ 18 h 41"/>
                <a:gd name="T22" fmla="*/ 16 w 47"/>
                <a:gd name="T23" fmla="*/ 25 h 41"/>
                <a:gd name="T24" fmla="*/ 27 w 47"/>
                <a:gd name="T25" fmla="*/ 28 h 41"/>
                <a:gd name="T26" fmla="*/ 31 w 47"/>
                <a:gd name="T27" fmla="*/ 17 h 41"/>
                <a:gd name="T28" fmla="*/ 23 w 47"/>
                <a:gd name="T2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1">
                  <a:moveTo>
                    <a:pt x="23" y="41"/>
                  </a:moveTo>
                  <a:cubicBezTo>
                    <a:pt x="16" y="41"/>
                    <a:pt x="9" y="38"/>
                    <a:pt x="5" y="31"/>
                  </a:cubicBezTo>
                  <a:cubicBezTo>
                    <a:pt x="0" y="21"/>
                    <a:pt x="3" y="8"/>
                    <a:pt x="13" y="3"/>
                  </a:cubicBezTo>
                  <a:cubicBezTo>
                    <a:pt x="18" y="0"/>
                    <a:pt x="24" y="0"/>
                    <a:pt x="29" y="1"/>
                  </a:cubicBezTo>
                  <a:cubicBezTo>
                    <a:pt x="34" y="3"/>
                    <a:pt x="39" y="6"/>
                    <a:pt x="41" y="11"/>
                  </a:cubicBezTo>
                  <a:cubicBezTo>
                    <a:pt x="47" y="21"/>
                    <a:pt x="43" y="33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0" y="41"/>
                    <a:pt x="27" y="41"/>
                    <a:pt x="23" y="41"/>
                  </a:cubicBezTo>
                  <a:close/>
                  <a:moveTo>
                    <a:pt x="23" y="12"/>
                  </a:moveTo>
                  <a:cubicBezTo>
                    <a:pt x="22" y="12"/>
                    <a:pt x="20" y="13"/>
                    <a:pt x="19" y="13"/>
                  </a:cubicBezTo>
                  <a:cubicBezTo>
                    <a:pt x="17" y="14"/>
                    <a:pt x="16" y="16"/>
                    <a:pt x="15" y="18"/>
                  </a:cubicBezTo>
                  <a:cubicBezTo>
                    <a:pt x="14" y="21"/>
                    <a:pt x="15" y="23"/>
                    <a:pt x="16" y="25"/>
                  </a:cubicBezTo>
                  <a:cubicBezTo>
                    <a:pt x="18" y="29"/>
                    <a:pt x="23" y="31"/>
                    <a:pt x="27" y="28"/>
                  </a:cubicBezTo>
                  <a:cubicBezTo>
                    <a:pt x="31" y="26"/>
                    <a:pt x="33" y="21"/>
                    <a:pt x="31" y="17"/>
                  </a:cubicBezTo>
                  <a:cubicBezTo>
                    <a:pt x="29" y="14"/>
                    <a:pt x="26" y="12"/>
                    <a:pt x="2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356">
              <a:extLst>
                <a:ext uri="{FF2B5EF4-FFF2-40B4-BE49-F238E27FC236}">
                  <a16:creationId xmlns:a16="http://schemas.microsoft.com/office/drawing/2014/main" id="{F99D3641-A3D9-4087-927C-C0CDEE9A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25" y="4962526"/>
              <a:ext cx="65088" cy="100013"/>
            </a:xfrm>
            <a:custGeom>
              <a:avLst/>
              <a:gdLst>
                <a:gd name="T0" fmla="*/ 38 w 45"/>
                <a:gd name="T1" fmla="*/ 70 h 70"/>
                <a:gd name="T2" fmla="*/ 33 w 45"/>
                <a:gd name="T3" fmla="*/ 67 h 70"/>
                <a:gd name="T4" fmla="*/ 1 w 45"/>
                <a:gd name="T5" fmla="*/ 9 h 70"/>
                <a:gd name="T6" fmla="*/ 3 w 45"/>
                <a:gd name="T7" fmla="*/ 1 h 70"/>
                <a:gd name="T8" fmla="*/ 12 w 45"/>
                <a:gd name="T9" fmla="*/ 4 h 70"/>
                <a:gd name="T10" fmla="*/ 43 w 45"/>
                <a:gd name="T11" fmla="*/ 61 h 70"/>
                <a:gd name="T12" fmla="*/ 41 w 45"/>
                <a:gd name="T13" fmla="*/ 69 h 70"/>
                <a:gd name="T14" fmla="*/ 38 w 4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0">
                  <a:moveTo>
                    <a:pt x="38" y="70"/>
                  </a:moveTo>
                  <a:cubicBezTo>
                    <a:pt x="36" y="70"/>
                    <a:pt x="34" y="69"/>
                    <a:pt x="33" y="6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4"/>
                    <a:pt x="44" y="68"/>
                    <a:pt x="41" y="69"/>
                  </a:cubicBezTo>
                  <a:cubicBezTo>
                    <a:pt x="40" y="70"/>
                    <a:pt x="39" y="70"/>
                    <a:pt x="38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357">
              <a:extLst>
                <a:ext uri="{FF2B5EF4-FFF2-40B4-BE49-F238E27FC236}">
                  <a16:creationId xmlns:a16="http://schemas.microsoft.com/office/drawing/2014/main" id="{140F6D9B-8630-4CF3-8460-091580B5E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7713" y="5073651"/>
              <a:ext cx="63500" cy="58738"/>
            </a:xfrm>
            <a:custGeom>
              <a:avLst/>
              <a:gdLst>
                <a:gd name="T0" fmla="*/ 24 w 45"/>
                <a:gd name="T1" fmla="*/ 42 h 42"/>
                <a:gd name="T2" fmla="*/ 14 w 45"/>
                <a:gd name="T3" fmla="*/ 39 h 42"/>
                <a:gd name="T4" fmla="*/ 14 w 45"/>
                <a:gd name="T5" fmla="*/ 39 h 42"/>
                <a:gd name="T6" fmla="*/ 6 w 45"/>
                <a:gd name="T7" fmla="*/ 11 h 42"/>
                <a:gd name="T8" fmla="*/ 19 w 45"/>
                <a:gd name="T9" fmla="*/ 2 h 42"/>
                <a:gd name="T10" fmla="*/ 34 w 45"/>
                <a:gd name="T11" fmla="*/ 4 h 42"/>
                <a:gd name="T12" fmla="*/ 44 w 45"/>
                <a:gd name="T13" fmla="*/ 16 h 42"/>
                <a:gd name="T14" fmla="*/ 42 w 45"/>
                <a:gd name="T15" fmla="*/ 32 h 42"/>
                <a:gd name="T16" fmla="*/ 29 w 45"/>
                <a:gd name="T17" fmla="*/ 41 h 42"/>
                <a:gd name="T18" fmla="*/ 24 w 45"/>
                <a:gd name="T19" fmla="*/ 42 h 42"/>
                <a:gd name="T20" fmla="*/ 20 w 45"/>
                <a:gd name="T21" fmla="*/ 29 h 42"/>
                <a:gd name="T22" fmla="*/ 26 w 45"/>
                <a:gd name="T23" fmla="*/ 30 h 42"/>
                <a:gd name="T24" fmla="*/ 31 w 45"/>
                <a:gd name="T25" fmla="*/ 26 h 42"/>
                <a:gd name="T26" fmla="*/ 32 w 45"/>
                <a:gd name="T27" fmla="*/ 19 h 42"/>
                <a:gd name="T28" fmla="*/ 28 w 45"/>
                <a:gd name="T29" fmla="*/ 14 h 42"/>
                <a:gd name="T30" fmla="*/ 22 w 45"/>
                <a:gd name="T31" fmla="*/ 13 h 42"/>
                <a:gd name="T32" fmla="*/ 17 w 45"/>
                <a:gd name="T33" fmla="*/ 17 h 42"/>
                <a:gd name="T34" fmla="*/ 20 w 45"/>
                <a:gd name="T35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2">
                  <a:moveTo>
                    <a:pt x="24" y="42"/>
                  </a:moveTo>
                  <a:cubicBezTo>
                    <a:pt x="20" y="42"/>
                    <a:pt x="17" y="41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4" y="34"/>
                    <a:pt x="0" y="21"/>
                    <a:pt x="6" y="11"/>
                  </a:cubicBezTo>
                  <a:cubicBezTo>
                    <a:pt x="9" y="7"/>
                    <a:pt x="13" y="3"/>
                    <a:pt x="19" y="2"/>
                  </a:cubicBezTo>
                  <a:cubicBezTo>
                    <a:pt x="24" y="0"/>
                    <a:pt x="30" y="1"/>
                    <a:pt x="34" y="4"/>
                  </a:cubicBezTo>
                  <a:cubicBezTo>
                    <a:pt x="39" y="7"/>
                    <a:pt x="42" y="11"/>
                    <a:pt x="44" y="16"/>
                  </a:cubicBezTo>
                  <a:cubicBezTo>
                    <a:pt x="45" y="22"/>
                    <a:pt x="44" y="27"/>
                    <a:pt x="42" y="32"/>
                  </a:cubicBezTo>
                  <a:cubicBezTo>
                    <a:pt x="39" y="37"/>
                    <a:pt x="34" y="40"/>
                    <a:pt x="29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  <a:moveTo>
                    <a:pt x="20" y="29"/>
                  </a:moveTo>
                  <a:cubicBezTo>
                    <a:pt x="22" y="30"/>
                    <a:pt x="24" y="30"/>
                    <a:pt x="26" y="30"/>
                  </a:cubicBezTo>
                  <a:cubicBezTo>
                    <a:pt x="28" y="29"/>
                    <a:pt x="30" y="28"/>
                    <a:pt x="31" y="26"/>
                  </a:cubicBezTo>
                  <a:cubicBezTo>
                    <a:pt x="32" y="24"/>
                    <a:pt x="33" y="22"/>
                    <a:pt x="32" y="19"/>
                  </a:cubicBezTo>
                  <a:cubicBezTo>
                    <a:pt x="32" y="17"/>
                    <a:pt x="30" y="15"/>
                    <a:pt x="28" y="14"/>
                  </a:cubicBezTo>
                  <a:cubicBezTo>
                    <a:pt x="26" y="13"/>
                    <a:pt x="24" y="13"/>
                    <a:pt x="22" y="13"/>
                  </a:cubicBezTo>
                  <a:cubicBezTo>
                    <a:pt x="20" y="14"/>
                    <a:pt x="18" y="15"/>
                    <a:pt x="17" y="17"/>
                  </a:cubicBezTo>
                  <a:cubicBezTo>
                    <a:pt x="14" y="21"/>
                    <a:pt x="16" y="27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358">
              <a:extLst>
                <a:ext uri="{FF2B5EF4-FFF2-40B4-BE49-F238E27FC236}">
                  <a16:creationId xmlns:a16="http://schemas.microsoft.com/office/drawing/2014/main" id="{DC17BF16-F1E4-4D44-B85C-BED20CC0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13338"/>
              <a:ext cx="66675" cy="98425"/>
            </a:xfrm>
            <a:custGeom>
              <a:avLst/>
              <a:gdLst>
                <a:gd name="T0" fmla="*/ 7 w 47"/>
                <a:gd name="T1" fmla="*/ 70 h 70"/>
                <a:gd name="T2" fmla="*/ 4 w 47"/>
                <a:gd name="T3" fmla="*/ 69 h 70"/>
                <a:gd name="T4" fmla="*/ 2 w 47"/>
                <a:gd name="T5" fmla="*/ 61 h 70"/>
                <a:gd name="T6" fmla="*/ 35 w 47"/>
                <a:gd name="T7" fmla="*/ 4 h 70"/>
                <a:gd name="T8" fmla="*/ 43 w 47"/>
                <a:gd name="T9" fmla="*/ 2 h 70"/>
                <a:gd name="T10" fmla="*/ 45 w 47"/>
                <a:gd name="T11" fmla="*/ 10 h 70"/>
                <a:gd name="T12" fmla="*/ 12 w 47"/>
                <a:gd name="T13" fmla="*/ 67 h 70"/>
                <a:gd name="T14" fmla="*/ 7 w 47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70">
                  <a:moveTo>
                    <a:pt x="7" y="70"/>
                  </a:moveTo>
                  <a:cubicBezTo>
                    <a:pt x="6" y="70"/>
                    <a:pt x="5" y="70"/>
                    <a:pt x="4" y="69"/>
                  </a:cubicBezTo>
                  <a:cubicBezTo>
                    <a:pt x="1" y="67"/>
                    <a:pt x="0" y="64"/>
                    <a:pt x="2" y="6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1"/>
                    <a:pt x="40" y="0"/>
                    <a:pt x="43" y="2"/>
                  </a:cubicBezTo>
                  <a:cubicBezTo>
                    <a:pt x="46" y="4"/>
                    <a:pt x="47" y="7"/>
                    <a:pt x="45" y="10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9"/>
                    <a:pt x="9" y="70"/>
                    <a:pt x="7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359">
              <a:extLst>
                <a:ext uri="{FF2B5EF4-FFF2-40B4-BE49-F238E27FC236}">
                  <a16:creationId xmlns:a16="http://schemas.microsoft.com/office/drawing/2014/main" id="{28C72AAA-2BC3-42C3-9B51-2F4B73BD3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25" y="4924426"/>
              <a:ext cx="58738" cy="58738"/>
            </a:xfrm>
            <a:custGeom>
              <a:avLst/>
              <a:gdLst>
                <a:gd name="T0" fmla="*/ 21 w 41"/>
                <a:gd name="T1" fmla="*/ 41 h 41"/>
                <a:gd name="T2" fmla="*/ 0 w 41"/>
                <a:gd name="T3" fmla="*/ 21 h 41"/>
                <a:gd name="T4" fmla="*/ 21 w 41"/>
                <a:gd name="T5" fmla="*/ 0 h 41"/>
                <a:gd name="T6" fmla="*/ 41 w 41"/>
                <a:gd name="T7" fmla="*/ 21 h 41"/>
                <a:gd name="T8" fmla="*/ 21 w 41"/>
                <a:gd name="T9" fmla="*/ 41 h 41"/>
                <a:gd name="T10" fmla="*/ 21 w 41"/>
                <a:gd name="T11" fmla="*/ 12 h 41"/>
                <a:gd name="T12" fmla="*/ 12 w 41"/>
                <a:gd name="T13" fmla="*/ 21 h 41"/>
                <a:gd name="T14" fmla="*/ 21 w 41"/>
                <a:gd name="T15" fmla="*/ 29 h 41"/>
                <a:gd name="T16" fmla="*/ 29 w 41"/>
                <a:gd name="T17" fmla="*/ 21 h 41"/>
                <a:gd name="T18" fmla="*/ 21 w 41"/>
                <a:gd name="T1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41"/>
                  </a:move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32"/>
                    <a:pt x="32" y="41"/>
                    <a:pt x="21" y="41"/>
                  </a:cubicBezTo>
                  <a:close/>
                  <a:moveTo>
                    <a:pt x="21" y="12"/>
                  </a:moveTo>
                  <a:cubicBezTo>
                    <a:pt x="16" y="12"/>
                    <a:pt x="12" y="16"/>
                    <a:pt x="12" y="21"/>
                  </a:cubicBezTo>
                  <a:cubicBezTo>
                    <a:pt x="12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6"/>
                    <a:pt x="25" y="12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360">
              <a:extLst>
                <a:ext uri="{FF2B5EF4-FFF2-40B4-BE49-F238E27FC236}">
                  <a16:creationId xmlns:a16="http://schemas.microsoft.com/office/drawing/2014/main" id="{CF5FE017-9C18-433B-AC15-73C8B4DE0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4946651"/>
              <a:ext cx="109538" cy="15875"/>
            </a:xfrm>
            <a:custGeom>
              <a:avLst/>
              <a:gdLst>
                <a:gd name="T0" fmla="*/ 72 w 78"/>
                <a:gd name="T1" fmla="*/ 12 h 12"/>
                <a:gd name="T2" fmla="*/ 6 w 78"/>
                <a:gd name="T3" fmla="*/ 12 h 12"/>
                <a:gd name="T4" fmla="*/ 0 w 78"/>
                <a:gd name="T5" fmla="*/ 6 h 12"/>
                <a:gd name="T6" fmla="*/ 6 w 78"/>
                <a:gd name="T7" fmla="*/ 0 h 12"/>
                <a:gd name="T8" fmla="*/ 72 w 78"/>
                <a:gd name="T9" fmla="*/ 0 h 12"/>
                <a:gd name="T10" fmla="*/ 78 w 78"/>
                <a:gd name="T11" fmla="*/ 6 h 12"/>
                <a:gd name="T12" fmla="*/ 72 w 7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2">
                  <a:moveTo>
                    <a:pt x="7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8" y="3"/>
                    <a:pt x="78" y="6"/>
                  </a:cubicBezTo>
                  <a:cubicBezTo>
                    <a:pt x="78" y="10"/>
                    <a:pt x="75" y="12"/>
                    <a:pt x="72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361">
              <a:extLst>
                <a:ext uri="{FF2B5EF4-FFF2-40B4-BE49-F238E27FC236}">
                  <a16:creationId xmlns:a16="http://schemas.microsoft.com/office/drawing/2014/main" id="{130D938D-E8AB-4117-A898-0F3E2DE3B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6400" y="5070476"/>
              <a:ext cx="61913" cy="58738"/>
            </a:xfrm>
            <a:custGeom>
              <a:avLst/>
              <a:gdLst>
                <a:gd name="T0" fmla="*/ 21 w 44"/>
                <a:gd name="T1" fmla="*/ 42 h 42"/>
                <a:gd name="T2" fmla="*/ 10 w 44"/>
                <a:gd name="T3" fmla="*/ 39 h 42"/>
                <a:gd name="T4" fmla="*/ 1 w 44"/>
                <a:gd name="T5" fmla="*/ 26 h 42"/>
                <a:gd name="T6" fmla="*/ 3 w 44"/>
                <a:gd name="T7" fmla="*/ 11 h 42"/>
                <a:gd name="T8" fmla="*/ 16 w 44"/>
                <a:gd name="T9" fmla="*/ 2 h 42"/>
                <a:gd name="T10" fmla="*/ 32 w 44"/>
                <a:gd name="T11" fmla="*/ 4 h 42"/>
                <a:gd name="T12" fmla="*/ 39 w 44"/>
                <a:gd name="T13" fmla="*/ 32 h 42"/>
                <a:gd name="T14" fmla="*/ 21 w 44"/>
                <a:gd name="T15" fmla="*/ 42 h 42"/>
                <a:gd name="T16" fmla="*/ 21 w 44"/>
                <a:gd name="T17" fmla="*/ 13 h 42"/>
                <a:gd name="T18" fmla="*/ 19 w 44"/>
                <a:gd name="T19" fmla="*/ 13 h 42"/>
                <a:gd name="T20" fmla="*/ 14 w 44"/>
                <a:gd name="T21" fmla="*/ 17 h 42"/>
                <a:gd name="T22" fmla="*/ 13 w 44"/>
                <a:gd name="T23" fmla="*/ 24 h 42"/>
                <a:gd name="T24" fmla="*/ 17 w 44"/>
                <a:gd name="T25" fmla="*/ 29 h 42"/>
                <a:gd name="T26" fmla="*/ 28 w 44"/>
                <a:gd name="T27" fmla="*/ 26 h 42"/>
                <a:gd name="T28" fmla="*/ 25 w 44"/>
                <a:gd name="T29" fmla="*/ 14 h 42"/>
                <a:gd name="T30" fmla="*/ 21 w 44"/>
                <a:gd name="T3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2">
                  <a:moveTo>
                    <a:pt x="21" y="42"/>
                  </a:moveTo>
                  <a:cubicBezTo>
                    <a:pt x="17" y="42"/>
                    <a:pt x="14" y="41"/>
                    <a:pt x="10" y="39"/>
                  </a:cubicBezTo>
                  <a:cubicBezTo>
                    <a:pt x="6" y="36"/>
                    <a:pt x="2" y="32"/>
                    <a:pt x="1" y="26"/>
                  </a:cubicBezTo>
                  <a:cubicBezTo>
                    <a:pt x="0" y="21"/>
                    <a:pt x="1" y="16"/>
                    <a:pt x="3" y="11"/>
                  </a:cubicBezTo>
                  <a:cubicBezTo>
                    <a:pt x="6" y="6"/>
                    <a:pt x="11" y="3"/>
                    <a:pt x="16" y="2"/>
                  </a:cubicBezTo>
                  <a:cubicBezTo>
                    <a:pt x="21" y="0"/>
                    <a:pt x="27" y="1"/>
                    <a:pt x="32" y="4"/>
                  </a:cubicBezTo>
                  <a:cubicBezTo>
                    <a:pt x="41" y="10"/>
                    <a:pt x="44" y="22"/>
                    <a:pt x="39" y="32"/>
                  </a:cubicBezTo>
                  <a:cubicBezTo>
                    <a:pt x="35" y="39"/>
                    <a:pt x="28" y="42"/>
                    <a:pt x="21" y="42"/>
                  </a:cubicBezTo>
                  <a:close/>
                  <a:moveTo>
                    <a:pt x="21" y="13"/>
                  </a:moveTo>
                  <a:cubicBezTo>
                    <a:pt x="20" y="13"/>
                    <a:pt x="20" y="13"/>
                    <a:pt x="19" y="13"/>
                  </a:cubicBezTo>
                  <a:cubicBezTo>
                    <a:pt x="17" y="14"/>
                    <a:pt x="15" y="15"/>
                    <a:pt x="14" y="17"/>
                  </a:cubicBezTo>
                  <a:cubicBezTo>
                    <a:pt x="13" y="19"/>
                    <a:pt x="12" y="21"/>
                    <a:pt x="13" y="24"/>
                  </a:cubicBezTo>
                  <a:cubicBezTo>
                    <a:pt x="13" y="26"/>
                    <a:pt x="15" y="28"/>
                    <a:pt x="17" y="29"/>
                  </a:cubicBezTo>
                  <a:cubicBezTo>
                    <a:pt x="21" y="31"/>
                    <a:pt x="26" y="30"/>
                    <a:pt x="28" y="26"/>
                  </a:cubicBezTo>
                  <a:cubicBezTo>
                    <a:pt x="31" y="22"/>
                    <a:pt x="29" y="17"/>
                    <a:pt x="25" y="14"/>
                  </a:cubicBezTo>
                  <a:cubicBezTo>
                    <a:pt x="24" y="13"/>
                    <a:pt x="23" y="13"/>
                    <a:pt x="2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362">
              <a:extLst>
                <a:ext uri="{FF2B5EF4-FFF2-40B4-BE49-F238E27FC236}">
                  <a16:creationId xmlns:a16="http://schemas.microsoft.com/office/drawing/2014/main" id="{4149EC27-3201-4E79-BC32-B61249020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150" y="4992688"/>
              <a:ext cx="68263" cy="98425"/>
            </a:xfrm>
            <a:custGeom>
              <a:avLst/>
              <a:gdLst>
                <a:gd name="T0" fmla="*/ 7 w 48"/>
                <a:gd name="T1" fmla="*/ 69 h 69"/>
                <a:gd name="T2" fmla="*/ 4 w 48"/>
                <a:gd name="T3" fmla="*/ 68 h 69"/>
                <a:gd name="T4" fmla="*/ 2 w 48"/>
                <a:gd name="T5" fmla="*/ 60 h 69"/>
                <a:gd name="T6" fmla="*/ 36 w 48"/>
                <a:gd name="T7" fmla="*/ 4 h 69"/>
                <a:gd name="T8" fmla="*/ 44 w 48"/>
                <a:gd name="T9" fmla="*/ 2 h 69"/>
                <a:gd name="T10" fmla="*/ 46 w 48"/>
                <a:gd name="T11" fmla="*/ 10 h 69"/>
                <a:gd name="T12" fmla="*/ 12 w 48"/>
                <a:gd name="T13" fmla="*/ 66 h 69"/>
                <a:gd name="T14" fmla="*/ 7 w 48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9">
                  <a:moveTo>
                    <a:pt x="7" y="69"/>
                  </a:moveTo>
                  <a:cubicBezTo>
                    <a:pt x="6" y="69"/>
                    <a:pt x="5" y="69"/>
                    <a:pt x="4" y="68"/>
                  </a:cubicBezTo>
                  <a:cubicBezTo>
                    <a:pt x="1" y="66"/>
                    <a:pt x="0" y="63"/>
                    <a:pt x="2" y="6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8" y="1"/>
                    <a:pt x="41" y="0"/>
                    <a:pt x="44" y="2"/>
                  </a:cubicBezTo>
                  <a:cubicBezTo>
                    <a:pt x="47" y="3"/>
                    <a:pt x="48" y="7"/>
                    <a:pt x="46" y="1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8"/>
                    <a:pt x="9" y="69"/>
                    <a:pt x="7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363">
              <a:extLst>
                <a:ext uri="{FF2B5EF4-FFF2-40B4-BE49-F238E27FC236}">
                  <a16:creationId xmlns:a16="http://schemas.microsoft.com/office/drawing/2014/main" id="{47E2C347-E043-4141-901B-B648775E2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25" y="5221288"/>
              <a:ext cx="61913" cy="60325"/>
            </a:xfrm>
            <a:custGeom>
              <a:avLst/>
              <a:gdLst>
                <a:gd name="T0" fmla="*/ 21 w 44"/>
                <a:gd name="T1" fmla="*/ 42 h 42"/>
                <a:gd name="T2" fmla="*/ 4 w 44"/>
                <a:gd name="T3" fmla="*/ 32 h 42"/>
                <a:gd name="T4" fmla="*/ 1 w 44"/>
                <a:gd name="T5" fmla="*/ 16 h 42"/>
                <a:gd name="T6" fmla="*/ 10 w 44"/>
                <a:gd name="T7" fmla="*/ 4 h 42"/>
                <a:gd name="T8" fmla="*/ 26 w 44"/>
                <a:gd name="T9" fmla="*/ 1 h 42"/>
                <a:gd name="T10" fmla="*/ 39 w 44"/>
                <a:gd name="T11" fmla="*/ 11 h 42"/>
                <a:gd name="T12" fmla="*/ 32 w 44"/>
                <a:gd name="T13" fmla="*/ 39 h 42"/>
                <a:gd name="T14" fmla="*/ 21 w 44"/>
                <a:gd name="T15" fmla="*/ 42 h 42"/>
                <a:gd name="T16" fmla="*/ 21 w 44"/>
                <a:gd name="T17" fmla="*/ 13 h 42"/>
                <a:gd name="T18" fmla="*/ 17 w 44"/>
                <a:gd name="T19" fmla="*/ 14 h 42"/>
                <a:gd name="T20" fmla="*/ 13 w 44"/>
                <a:gd name="T21" fmla="*/ 19 h 42"/>
                <a:gd name="T22" fmla="*/ 14 w 44"/>
                <a:gd name="T23" fmla="*/ 26 h 42"/>
                <a:gd name="T24" fmla="*/ 25 w 44"/>
                <a:gd name="T25" fmla="*/ 29 h 42"/>
                <a:gd name="T26" fmla="*/ 28 w 44"/>
                <a:gd name="T27" fmla="*/ 17 h 42"/>
                <a:gd name="T28" fmla="*/ 23 w 44"/>
                <a:gd name="T29" fmla="*/ 13 h 42"/>
                <a:gd name="T30" fmla="*/ 21 w 44"/>
                <a:gd name="T31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42">
                  <a:moveTo>
                    <a:pt x="21" y="42"/>
                  </a:moveTo>
                  <a:cubicBezTo>
                    <a:pt x="14" y="42"/>
                    <a:pt x="7" y="38"/>
                    <a:pt x="4" y="32"/>
                  </a:cubicBezTo>
                  <a:cubicBezTo>
                    <a:pt x="1" y="27"/>
                    <a:pt x="0" y="22"/>
                    <a:pt x="1" y="16"/>
                  </a:cubicBezTo>
                  <a:cubicBezTo>
                    <a:pt x="2" y="11"/>
                    <a:pt x="6" y="6"/>
                    <a:pt x="10" y="4"/>
                  </a:cubicBezTo>
                  <a:cubicBezTo>
                    <a:pt x="15" y="1"/>
                    <a:pt x="21" y="0"/>
                    <a:pt x="26" y="1"/>
                  </a:cubicBezTo>
                  <a:cubicBezTo>
                    <a:pt x="31" y="3"/>
                    <a:pt x="36" y="6"/>
                    <a:pt x="39" y="11"/>
                  </a:cubicBezTo>
                  <a:cubicBezTo>
                    <a:pt x="44" y="20"/>
                    <a:pt x="41" y="33"/>
                    <a:pt x="32" y="39"/>
                  </a:cubicBezTo>
                  <a:cubicBezTo>
                    <a:pt x="28" y="41"/>
                    <a:pt x="25" y="42"/>
                    <a:pt x="21" y="42"/>
                  </a:cubicBezTo>
                  <a:close/>
                  <a:moveTo>
                    <a:pt x="21" y="13"/>
                  </a:moveTo>
                  <a:cubicBezTo>
                    <a:pt x="20" y="13"/>
                    <a:pt x="18" y="13"/>
                    <a:pt x="17" y="14"/>
                  </a:cubicBezTo>
                  <a:cubicBezTo>
                    <a:pt x="15" y="15"/>
                    <a:pt x="13" y="17"/>
                    <a:pt x="13" y="19"/>
                  </a:cubicBezTo>
                  <a:cubicBezTo>
                    <a:pt x="12" y="21"/>
                    <a:pt x="13" y="24"/>
                    <a:pt x="14" y="26"/>
                  </a:cubicBezTo>
                  <a:cubicBezTo>
                    <a:pt x="16" y="30"/>
                    <a:pt x="21" y="31"/>
                    <a:pt x="25" y="29"/>
                  </a:cubicBezTo>
                  <a:cubicBezTo>
                    <a:pt x="29" y="26"/>
                    <a:pt x="31" y="21"/>
                    <a:pt x="28" y="17"/>
                  </a:cubicBezTo>
                  <a:cubicBezTo>
                    <a:pt x="27" y="15"/>
                    <a:pt x="25" y="13"/>
                    <a:pt x="23" y="13"/>
                  </a:cubicBezTo>
                  <a:cubicBezTo>
                    <a:pt x="22" y="13"/>
                    <a:pt x="22" y="13"/>
                    <a:pt x="2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64">
              <a:extLst>
                <a:ext uri="{FF2B5EF4-FFF2-40B4-BE49-F238E27FC236}">
                  <a16:creationId xmlns:a16="http://schemas.microsoft.com/office/drawing/2014/main" id="{2B16B8FA-9AC4-47F4-B6B2-25E8B86F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5143501"/>
              <a:ext cx="66675" cy="96838"/>
            </a:xfrm>
            <a:custGeom>
              <a:avLst/>
              <a:gdLst>
                <a:gd name="T0" fmla="*/ 40 w 47"/>
                <a:gd name="T1" fmla="*/ 69 h 69"/>
                <a:gd name="T2" fmla="*/ 35 w 47"/>
                <a:gd name="T3" fmla="*/ 66 h 69"/>
                <a:gd name="T4" fmla="*/ 1 w 47"/>
                <a:gd name="T5" fmla="*/ 10 h 69"/>
                <a:gd name="T6" fmla="*/ 3 w 47"/>
                <a:gd name="T7" fmla="*/ 1 h 69"/>
                <a:gd name="T8" fmla="*/ 12 w 47"/>
                <a:gd name="T9" fmla="*/ 3 h 69"/>
                <a:gd name="T10" fmla="*/ 46 w 47"/>
                <a:gd name="T11" fmla="*/ 60 h 69"/>
                <a:gd name="T12" fmla="*/ 44 w 47"/>
                <a:gd name="T13" fmla="*/ 68 h 69"/>
                <a:gd name="T14" fmla="*/ 40 w 47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9">
                  <a:moveTo>
                    <a:pt x="40" y="69"/>
                  </a:moveTo>
                  <a:cubicBezTo>
                    <a:pt x="38" y="69"/>
                    <a:pt x="36" y="68"/>
                    <a:pt x="35" y="6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7" y="63"/>
                    <a:pt x="46" y="66"/>
                    <a:pt x="44" y="68"/>
                  </a:cubicBezTo>
                  <a:cubicBezTo>
                    <a:pt x="43" y="69"/>
                    <a:pt x="41" y="69"/>
                    <a:pt x="4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365">
              <a:extLst>
                <a:ext uri="{FF2B5EF4-FFF2-40B4-BE49-F238E27FC236}">
                  <a16:creationId xmlns:a16="http://schemas.microsoft.com/office/drawing/2014/main" id="{9EC7F002-C146-4774-A694-4B7FC0789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5163" y="5222876"/>
              <a:ext cx="58738" cy="58738"/>
            </a:xfrm>
            <a:custGeom>
              <a:avLst/>
              <a:gdLst>
                <a:gd name="T0" fmla="*/ 21 w 42"/>
                <a:gd name="T1" fmla="*/ 41 h 41"/>
                <a:gd name="T2" fmla="*/ 21 w 42"/>
                <a:gd name="T3" fmla="*/ 41 h 41"/>
                <a:gd name="T4" fmla="*/ 6 w 42"/>
                <a:gd name="T5" fmla="*/ 35 h 41"/>
                <a:gd name="T6" fmla="*/ 1 w 42"/>
                <a:gd name="T7" fmla="*/ 20 h 41"/>
                <a:gd name="T8" fmla="*/ 7 w 42"/>
                <a:gd name="T9" fmla="*/ 6 h 41"/>
                <a:gd name="T10" fmla="*/ 21 w 42"/>
                <a:gd name="T11" fmla="*/ 0 h 41"/>
                <a:gd name="T12" fmla="*/ 36 w 42"/>
                <a:gd name="T13" fmla="*/ 6 h 41"/>
                <a:gd name="T14" fmla="*/ 42 w 42"/>
                <a:gd name="T15" fmla="*/ 21 h 41"/>
                <a:gd name="T16" fmla="*/ 35 w 42"/>
                <a:gd name="T17" fmla="*/ 35 h 41"/>
                <a:gd name="T18" fmla="*/ 21 w 42"/>
                <a:gd name="T19" fmla="*/ 41 h 41"/>
                <a:gd name="T20" fmla="*/ 21 w 42"/>
                <a:gd name="T21" fmla="*/ 12 h 41"/>
                <a:gd name="T22" fmla="*/ 15 w 42"/>
                <a:gd name="T23" fmla="*/ 14 h 41"/>
                <a:gd name="T24" fmla="*/ 13 w 42"/>
                <a:gd name="T25" fmla="*/ 20 h 41"/>
                <a:gd name="T26" fmla="*/ 13 w 42"/>
                <a:gd name="T27" fmla="*/ 20 h 41"/>
                <a:gd name="T28" fmla="*/ 15 w 42"/>
                <a:gd name="T29" fmla="*/ 26 h 41"/>
                <a:gd name="T30" fmla="*/ 21 w 42"/>
                <a:gd name="T31" fmla="*/ 29 h 41"/>
                <a:gd name="T32" fmla="*/ 27 w 42"/>
                <a:gd name="T33" fmla="*/ 26 h 41"/>
                <a:gd name="T34" fmla="*/ 30 w 42"/>
                <a:gd name="T35" fmla="*/ 20 h 41"/>
                <a:gd name="T36" fmla="*/ 27 w 42"/>
                <a:gd name="T37" fmla="*/ 14 h 41"/>
                <a:gd name="T38" fmla="*/ 21 w 42"/>
                <a:gd name="T39" fmla="*/ 12 h 41"/>
                <a:gd name="T40" fmla="*/ 21 w 42"/>
                <a:gd name="T41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1">
                  <a:moveTo>
                    <a:pt x="21" y="41"/>
                  </a:moveTo>
                  <a:cubicBezTo>
                    <a:pt x="21" y="41"/>
                    <a:pt x="21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5"/>
                    <a:pt x="1" y="20"/>
                  </a:cubicBezTo>
                  <a:cubicBezTo>
                    <a:pt x="1" y="14"/>
                    <a:pt x="3" y="9"/>
                    <a:pt x="7" y="6"/>
                  </a:cubicBezTo>
                  <a:cubicBezTo>
                    <a:pt x="11" y="2"/>
                    <a:pt x="16" y="0"/>
                    <a:pt x="21" y="0"/>
                  </a:cubicBezTo>
                  <a:cubicBezTo>
                    <a:pt x="27" y="0"/>
                    <a:pt x="32" y="2"/>
                    <a:pt x="36" y="6"/>
                  </a:cubicBezTo>
                  <a:cubicBezTo>
                    <a:pt x="40" y="10"/>
                    <a:pt x="42" y="15"/>
                    <a:pt x="42" y="21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lose/>
                  <a:moveTo>
                    <a:pt x="21" y="12"/>
                  </a:moveTo>
                  <a:cubicBezTo>
                    <a:pt x="19" y="12"/>
                    <a:pt x="17" y="13"/>
                    <a:pt x="15" y="14"/>
                  </a:cubicBezTo>
                  <a:cubicBezTo>
                    <a:pt x="13" y="16"/>
                    <a:pt x="13" y="18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2"/>
                    <a:pt x="13" y="25"/>
                    <a:pt x="15" y="26"/>
                  </a:cubicBezTo>
                  <a:cubicBezTo>
                    <a:pt x="17" y="28"/>
                    <a:pt x="19" y="29"/>
                    <a:pt x="21" y="29"/>
                  </a:cubicBezTo>
                  <a:cubicBezTo>
                    <a:pt x="23" y="29"/>
                    <a:pt x="25" y="28"/>
                    <a:pt x="27" y="26"/>
                  </a:cubicBezTo>
                  <a:cubicBezTo>
                    <a:pt x="29" y="25"/>
                    <a:pt x="30" y="23"/>
                    <a:pt x="30" y="20"/>
                  </a:cubicBezTo>
                  <a:cubicBezTo>
                    <a:pt x="30" y="18"/>
                    <a:pt x="29" y="16"/>
                    <a:pt x="27" y="14"/>
                  </a:cubicBezTo>
                  <a:cubicBezTo>
                    <a:pt x="26" y="13"/>
                    <a:pt x="23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366">
              <a:extLst>
                <a:ext uri="{FF2B5EF4-FFF2-40B4-BE49-F238E27FC236}">
                  <a16:creationId xmlns:a16="http://schemas.microsoft.com/office/drawing/2014/main" id="{38CB95DC-BD17-48B6-91D3-715901336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913" y="5240338"/>
              <a:ext cx="111125" cy="19050"/>
            </a:xfrm>
            <a:custGeom>
              <a:avLst/>
              <a:gdLst>
                <a:gd name="T0" fmla="*/ 72 w 78"/>
                <a:gd name="T1" fmla="*/ 13 h 13"/>
                <a:gd name="T2" fmla="*/ 72 w 78"/>
                <a:gd name="T3" fmla="*/ 13 h 13"/>
                <a:gd name="T4" fmla="*/ 6 w 78"/>
                <a:gd name="T5" fmla="*/ 12 h 13"/>
                <a:gd name="T6" fmla="*/ 0 w 78"/>
                <a:gd name="T7" fmla="*/ 6 h 13"/>
                <a:gd name="T8" fmla="*/ 6 w 78"/>
                <a:gd name="T9" fmla="*/ 0 h 13"/>
                <a:gd name="T10" fmla="*/ 72 w 78"/>
                <a:gd name="T11" fmla="*/ 1 h 13"/>
                <a:gd name="T12" fmla="*/ 78 w 78"/>
                <a:gd name="T13" fmla="*/ 7 h 13"/>
                <a:gd name="T14" fmla="*/ 72 w 7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3">
                  <a:moveTo>
                    <a:pt x="72" y="13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1"/>
                    <a:pt x="78" y="4"/>
                    <a:pt x="78" y="7"/>
                  </a:cubicBezTo>
                  <a:cubicBezTo>
                    <a:pt x="78" y="11"/>
                    <a:pt x="75" y="13"/>
                    <a:pt x="7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367">
              <a:extLst>
                <a:ext uri="{FF2B5EF4-FFF2-40B4-BE49-F238E27FC236}">
                  <a16:creationId xmlns:a16="http://schemas.microsoft.com/office/drawing/2014/main" id="{F69B61E9-BB87-4F7B-8792-F599E268E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4921251"/>
              <a:ext cx="66675" cy="58738"/>
            </a:xfrm>
            <a:custGeom>
              <a:avLst/>
              <a:gdLst>
                <a:gd name="T0" fmla="*/ 23 w 47"/>
                <a:gd name="T1" fmla="*/ 41 h 41"/>
                <a:gd name="T2" fmla="*/ 5 w 47"/>
                <a:gd name="T3" fmla="*/ 31 h 41"/>
                <a:gd name="T4" fmla="*/ 13 w 47"/>
                <a:gd name="T5" fmla="*/ 3 h 41"/>
                <a:gd name="T6" fmla="*/ 29 w 47"/>
                <a:gd name="T7" fmla="*/ 1 h 41"/>
                <a:gd name="T8" fmla="*/ 41 w 47"/>
                <a:gd name="T9" fmla="*/ 11 h 41"/>
                <a:gd name="T10" fmla="*/ 33 w 47"/>
                <a:gd name="T11" fmla="*/ 39 h 41"/>
                <a:gd name="T12" fmla="*/ 33 w 47"/>
                <a:gd name="T13" fmla="*/ 39 h 41"/>
                <a:gd name="T14" fmla="*/ 23 w 47"/>
                <a:gd name="T15" fmla="*/ 41 h 41"/>
                <a:gd name="T16" fmla="*/ 23 w 47"/>
                <a:gd name="T17" fmla="*/ 12 h 41"/>
                <a:gd name="T18" fmla="*/ 19 w 47"/>
                <a:gd name="T19" fmla="*/ 13 h 41"/>
                <a:gd name="T20" fmla="*/ 15 w 47"/>
                <a:gd name="T21" fmla="*/ 18 h 41"/>
                <a:gd name="T22" fmla="*/ 16 w 47"/>
                <a:gd name="T23" fmla="*/ 25 h 41"/>
                <a:gd name="T24" fmla="*/ 27 w 47"/>
                <a:gd name="T25" fmla="*/ 28 h 41"/>
                <a:gd name="T26" fmla="*/ 31 w 47"/>
                <a:gd name="T27" fmla="*/ 17 h 41"/>
                <a:gd name="T28" fmla="*/ 23 w 47"/>
                <a:gd name="T29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1">
                  <a:moveTo>
                    <a:pt x="23" y="41"/>
                  </a:moveTo>
                  <a:cubicBezTo>
                    <a:pt x="16" y="41"/>
                    <a:pt x="9" y="38"/>
                    <a:pt x="5" y="31"/>
                  </a:cubicBezTo>
                  <a:cubicBezTo>
                    <a:pt x="0" y="21"/>
                    <a:pt x="3" y="8"/>
                    <a:pt x="13" y="3"/>
                  </a:cubicBezTo>
                  <a:cubicBezTo>
                    <a:pt x="18" y="0"/>
                    <a:pt x="24" y="0"/>
                    <a:pt x="29" y="1"/>
                  </a:cubicBezTo>
                  <a:cubicBezTo>
                    <a:pt x="34" y="3"/>
                    <a:pt x="39" y="6"/>
                    <a:pt x="41" y="11"/>
                  </a:cubicBezTo>
                  <a:cubicBezTo>
                    <a:pt x="47" y="21"/>
                    <a:pt x="43" y="33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0" y="41"/>
                    <a:pt x="27" y="41"/>
                    <a:pt x="23" y="41"/>
                  </a:cubicBezTo>
                  <a:close/>
                  <a:moveTo>
                    <a:pt x="23" y="12"/>
                  </a:moveTo>
                  <a:cubicBezTo>
                    <a:pt x="22" y="12"/>
                    <a:pt x="20" y="13"/>
                    <a:pt x="19" y="13"/>
                  </a:cubicBezTo>
                  <a:cubicBezTo>
                    <a:pt x="17" y="14"/>
                    <a:pt x="16" y="16"/>
                    <a:pt x="15" y="18"/>
                  </a:cubicBezTo>
                  <a:cubicBezTo>
                    <a:pt x="14" y="21"/>
                    <a:pt x="15" y="23"/>
                    <a:pt x="16" y="25"/>
                  </a:cubicBezTo>
                  <a:cubicBezTo>
                    <a:pt x="18" y="29"/>
                    <a:pt x="23" y="31"/>
                    <a:pt x="27" y="28"/>
                  </a:cubicBezTo>
                  <a:cubicBezTo>
                    <a:pt x="31" y="26"/>
                    <a:pt x="33" y="21"/>
                    <a:pt x="31" y="17"/>
                  </a:cubicBezTo>
                  <a:cubicBezTo>
                    <a:pt x="29" y="14"/>
                    <a:pt x="26" y="12"/>
                    <a:pt x="2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68">
              <a:extLst>
                <a:ext uri="{FF2B5EF4-FFF2-40B4-BE49-F238E27FC236}">
                  <a16:creationId xmlns:a16="http://schemas.microsoft.com/office/drawing/2014/main" id="{AFCA1A6F-E619-46C1-99E7-BC0F0A69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325" y="4962526"/>
              <a:ext cx="65088" cy="100013"/>
            </a:xfrm>
            <a:custGeom>
              <a:avLst/>
              <a:gdLst>
                <a:gd name="T0" fmla="*/ 38 w 45"/>
                <a:gd name="T1" fmla="*/ 70 h 70"/>
                <a:gd name="T2" fmla="*/ 33 w 45"/>
                <a:gd name="T3" fmla="*/ 67 h 70"/>
                <a:gd name="T4" fmla="*/ 1 w 45"/>
                <a:gd name="T5" fmla="*/ 9 h 70"/>
                <a:gd name="T6" fmla="*/ 3 w 45"/>
                <a:gd name="T7" fmla="*/ 1 h 70"/>
                <a:gd name="T8" fmla="*/ 12 w 45"/>
                <a:gd name="T9" fmla="*/ 4 h 70"/>
                <a:gd name="T10" fmla="*/ 43 w 45"/>
                <a:gd name="T11" fmla="*/ 61 h 70"/>
                <a:gd name="T12" fmla="*/ 41 w 45"/>
                <a:gd name="T13" fmla="*/ 69 h 70"/>
                <a:gd name="T14" fmla="*/ 38 w 45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0">
                  <a:moveTo>
                    <a:pt x="38" y="70"/>
                  </a:moveTo>
                  <a:cubicBezTo>
                    <a:pt x="36" y="70"/>
                    <a:pt x="34" y="69"/>
                    <a:pt x="33" y="6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4"/>
                    <a:pt x="44" y="68"/>
                    <a:pt x="41" y="69"/>
                  </a:cubicBezTo>
                  <a:cubicBezTo>
                    <a:pt x="40" y="70"/>
                    <a:pt x="39" y="70"/>
                    <a:pt x="38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369">
              <a:extLst>
                <a:ext uri="{FF2B5EF4-FFF2-40B4-BE49-F238E27FC236}">
                  <a16:creationId xmlns:a16="http://schemas.microsoft.com/office/drawing/2014/main" id="{EAFA4FA9-EC37-4430-BF72-DF205AD34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7713" y="5073651"/>
              <a:ext cx="63500" cy="58738"/>
            </a:xfrm>
            <a:custGeom>
              <a:avLst/>
              <a:gdLst>
                <a:gd name="T0" fmla="*/ 24 w 45"/>
                <a:gd name="T1" fmla="*/ 42 h 42"/>
                <a:gd name="T2" fmla="*/ 14 w 45"/>
                <a:gd name="T3" fmla="*/ 39 h 42"/>
                <a:gd name="T4" fmla="*/ 14 w 45"/>
                <a:gd name="T5" fmla="*/ 39 h 42"/>
                <a:gd name="T6" fmla="*/ 6 w 45"/>
                <a:gd name="T7" fmla="*/ 11 h 42"/>
                <a:gd name="T8" fmla="*/ 19 w 45"/>
                <a:gd name="T9" fmla="*/ 2 h 42"/>
                <a:gd name="T10" fmla="*/ 34 w 45"/>
                <a:gd name="T11" fmla="*/ 4 h 42"/>
                <a:gd name="T12" fmla="*/ 44 w 45"/>
                <a:gd name="T13" fmla="*/ 16 h 42"/>
                <a:gd name="T14" fmla="*/ 42 w 45"/>
                <a:gd name="T15" fmla="*/ 32 h 42"/>
                <a:gd name="T16" fmla="*/ 29 w 45"/>
                <a:gd name="T17" fmla="*/ 41 h 42"/>
                <a:gd name="T18" fmla="*/ 24 w 45"/>
                <a:gd name="T19" fmla="*/ 42 h 42"/>
                <a:gd name="T20" fmla="*/ 20 w 45"/>
                <a:gd name="T21" fmla="*/ 29 h 42"/>
                <a:gd name="T22" fmla="*/ 26 w 45"/>
                <a:gd name="T23" fmla="*/ 30 h 42"/>
                <a:gd name="T24" fmla="*/ 31 w 45"/>
                <a:gd name="T25" fmla="*/ 26 h 42"/>
                <a:gd name="T26" fmla="*/ 32 w 45"/>
                <a:gd name="T27" fmla="*/ 19 h 42"/>
                <a:gd name="T28" fmla="*/ 28 w 45"/>
                <a:gd name="T29" fmla="*/ 14 h 42"/>
                <a:gd name="T30" fmla="*/ 22 w 45"/>
                <a:gd name="T31" fmla="*/ 13 h 42"/>
                <a:gd name="T32" fmla="*/ 17 w 45"/>
                <a:gd name="T33" fmla="*/ 17 h 42"/>
                <a:gd name="T34" fmla="*/ 20 w 45"/>
                <a:gd name="T35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42">
                  <a:moveTo>
                    <a:pt x="24" y="42"/>
                  </a:moveTo>
                  <a:cubicBezTo>
                    <a:pt x="20" y="42"/>
                    <a:pt x="17" y="41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4" y="34"/>
                    <a:pt x="0" y="21"/>
                    <a:pt x="6" y="11"/>
                  </a:cubicBezTo>
                  <a:cubicBezTo>
                    <a:pt x="9" y="7"/>
                    <a:pt x="13" y="3"/>
                    <a:pt x="19" y="2"/>
                  </a:cubicBezTo>
                  <a:cubicBezTo>
                    <a:pt x="24" y="0"/>
                    <a:pt x="30" y="1"/>
                    <a:pt x="34" y="4"/>
                  </a:cubicBezTo>
                  <a:cubicBezTo>
                    <a:pt x="39" y="7"/>
                    <a:pt x="42" y="11"/>
                    <a:pt x="44" y="16"/>
                  </a:cubicBezTo>
                  <a:cubicBezTo>
                    <a:pt x="45" y="22"/>
                    <a:pt x="44" y="27"/>
                    <a:pt x="42" y="32"/>
                  </a:cubicBezTo>
                  <a:cubicBezTo>
                    <a:pt x="39" y="37"/>
                    <a:pt x="34" y="40"/>
                    <a:pt x="29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  <a:moveTo>
                    <a:pt x="20" y="29"/>
                  </a:moveTo>
                  <a:cubicBezTo>
                    <a:pt x="22" y="30"/>
                    <a:pt x="24" y="30"/>
                    <a:pt x="26" y="30"/>
                  </a:cubicBezTo>
                  <a:cubicBezTo>
                    <a:pt x="28" y="29"/>
                    <a:pt x="30" y="28"/>
                    <a:pt x="31" y="26"/>
                  </a:cubicBezTo>
                  <a:cubicBezTo>
                    <a:pt x="32" y="24"/>
                    <a:pt x="33" y="22"/>
                    <a:pt x="32" y="19"/>
                  </a:cubicBezTo>
                  <a:cubicBezTo>
                    <a:pt x="32" y="17"/>
                    <a:pt x="30" y="15"/>
                    <a:pt x="28" y="14"/>
                  </a:cubicBezTo>
                  <a:cubicBezTo>
                    <a:pt x="26" y="13"/>
                    <a:pt x="24" y="13"/>
                    <a:pt x="22" y="13"/>
                  </a:cubicBezTo>
                  <a:cubicBezTo>
                    <a:pt x="20" y="14"/>
                    <a:pt x="18" y="15"/>
                    <a:pt x="17" y="17"/>
                  </a:cubicBezTo>
                  <a:cubicBezTo>
                    <a:pt x="14" y="21"/>
                    <a:pt x="16" y="27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70">
              <a:extLst>
                <a:ext uri="{FF2B5EF4-FFF2-40B4-BE49-F238E27FC236}">
                  <a16:creationId xmlns:a16="http://schemas.microsoft.com/office/drawing/2014/main" id="{1043DD3A-3ABB-4973-952C-7DB65907A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13338"/>
              <a:ext cx="66675" cy="98425"/>
            </a:xfrm>
            <a:custGeom>
              <a:avLst/>
              <a:gdLst>
                <a:gd name="T0" fmla="*/ 7 w 47"/>
                <a:gd name="T1" fmla="*/ 70 h 70"/>
                <a:gd name="T2" fmla="*/ 4 w 47"/>
                <a:gd name="T3" fmla="*/ 69 h 70"/>
                <a:gd name="T4" fmla="*/ 2 w 47"/>
                <a:gd name="T5" fmla="*/ 61 h 70"/>
                <a:gd name="T6" fmla="*/ 35 w 47"/>
                <a:gd name="T7" fmla="*/ 4 h 70"/>
                <a:gd name="T8" fmla="*/ 43 w 47"/>
                <a:gd name="T9" fmla="*/ 2 h 70"/>
                <a:gd name="T10" fmla="*/ 45 w 47"/>
                <a:gd name="T11" fmla="*/ 10 h 70"/>
                <a:gd name="T12" fmla="*/ 12 w 47"/>
                <a:gd name="T13" fmla="*/ 67 h 70"/>
                <a:gd name="T14" fmla="*/ 7 w 47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70">
                  <a:moveTo>
                    <a:pt x="7" y="70"/>
                  </a:moveTo>
                  <a:cubicBezTo>
                    <a:pt x="6" y="70"/>
                    <a:pt x="5" y="70"/>
                    <a:pt x="4" y="69"/>
                  </a:cubicBezTo>
                  <a:cubicBezTo>
                    <a:pt x="1" y="67"/>
                    <a:pt x="0" y="64"/>
                    <a:pt x="2" y="6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1"/>
                    <a:pt x="40" y="0"/>
                    <a:pt x="43" y="2"/>
                  </a:cubicBezTo>
                  <a:cubicBezTo>
                    <a:pt x="46" y="4"/>
                    <a:pt x="47" y="7"/>
                    <a:pt x="45" y="10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9"/>
                    <a:pt x="9" y="70"/>
                    <a:pt x="7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371">
              <a:extLst>
                <a:ext uri="{FF2B5EF4-FFF2-40B4-BE49-F238E27FC236}">
                  <a16:creationId xmlns:a16="http://schemas.microsoft.com/office/drawing/2014/main" id="{826F92C0-EEC2-4546-8694-8E4FEA875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963" y="5076826"/>
              <a:ext cx="41275" cy="41275"/>
            </a:xfrm>
            <a:custGeom>
              <a:avLst/>
              <a:gdLst>
                <a:gd name="T0" fmla="*/ 15 w 30"/>
                <a:gd name="T1" fmla="*/ 30 h 30"/>
                <a:gd name="T2" fmla="*/ 0 w 30"/>
                <a:gd name="T3" fmla="*/ 15 h 30"/>
                <a:gd name="T4" fmla="*/ 15 w 30"/>
                <a:gd name="T5" fmla="*/ 0 h 30"/>
                <a:gd name="T6" fmla="*/ 30 w 30"/>
                <a:gd name="T7" fmla="*/ 15 h 30"/>
                <a:gd name="T8" fmla="*/ 15 w 30"/>
                <a:gd name="T9" fmla="*/ 30 h 30"/>
                <a:gd name="T10" fmla="*/ 15 w 30"/>
                <a:gd name="T11" fmla="*/ 11 h 30"/>
                <a:gd name="T12" fmla="*/ 10 w 30"/>
                <a:gd name="T13" fmla="*/ 15 h 30"/>
                <a:gd name="T14" fmla="*/ 15 w 30"/>
                <a:gd name="T15" fmla="*/ 20 h 30"/>
                <a:gd name="T16" fmla="*/ 19 w 30"/>
                <a:gd name="T17" fmla="*/ 15 h 30"/>
                <a:gd name="T18" fmla="*/ 15 w 30"/>
                <a:gd name="T1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6" y="30"/>
                    <a:pt x="0" y="24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24"/>
                    <a:pt x="23" y="30"/>
                    <a:pt x="15" y="30"/>
                  </a:cubicBezTo>
                  <a:close/>
                  <a:moveTo>
                    <a:pt x="15" y="11"/>
                  </a:moveTo>
                  <a:cubicBezTo>
                    <a:pt x="12" y="11"/>
                    <a:pt x="10" y="13"/>
                    <a:pt x="10" y="15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7" y="20"/>
                    <a:pt x="19" y="18"/>
                    <a:pt x="19" y="15"/>
                  </a:cubicBezTo>
                  <a:cubicBezTo>
                    <a:pt x="19" y="13"/>
                    <a:pt x="17" y="11"/>
                    <a:pt x="1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372">
              <a:extLst>
                <a:ext uri="{FF2B5EF4-FFF2-40B4-BE49-F238E27FC236}">
                  <a16:creationId xmlns:a16="http://schemas.microsoft.com/office/drawing/2014/main" id="{7B386765-3961-406D-A6D5-1BC4DF44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663" y="5103813"/>
              <a:ext cx="14288" cy="76200"/>
            </a:xfrm>
            <a:custGeom>
              <a:avLst/>
              <a:gdLst>
                <a:gd name="T0" fmla="*/ 6 w 11"/>
                <a:gd name="T1" fmla="*/ 53 h 53"/>
                <a:gd name="T2" fmla="*/ 0 w 11"/>
                <a:gd name="T3" fmla="*/ 47 h 53"/>
                <a:gd name="T4" fmla="*/ 0 w 11"/>
                <a:gd name="T5" fmla="*/ 5 h 53"/>
                <a:gd name="T6" fmla="*/ 6 w 11"/>
                <a:gd name="T7" fmla="*/ 0 h 53"/>
                <a:gd name="T8" fmla="*/ 11 w 11"/>
                <a:gd name="T9" fmla="*/ 5 h 53"/>
                <a:gd name="T10" fmla="*/ 11 w 11"/>
                <a:gd name="T11" fmla="*/ 47 h 53"/>
                <a:gd name="T12" fmla="*/ 6 w 11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3">
                  <a:moveTo>
                    <a:pt x="6" y="53"/>
                  </a:moveTo>
                  <a:cubicBezTo>
                    <a:pt x="3" y="53"/>
                    <a:pt x="0" y="50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50"/>
                    <a:pt x="9" y="53"/>
                    <a:pt x="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373">
              <a:extLst>
                <a:ext uri="{FF2B5EF4-FFF2-40B4-BE49-F238E27FC236}">
                  <a16:creationId xmlns:a16="http://schemas.microsoft.com/office/drawing/2014/main" id="{1DB13B06-F73C-416E-A404-E485F863ED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8638" y="4997451"/>
              <a:ext cx="157163" cy="185738"/>
            </a:xfrm>
            <a:custGeom>
              <a:avLst/>
              <a:gdLst>
                <a:gd name="T0" fmla="*/ 76 w 111"/>
                <a:gd name="T1" fmla="*/ 132 h 132"/>
                <a:gd name="T2" fmla="*/ 36 w 111"/>
                <a:gd name="T3" fmla="*/ 132 h 132"/>
                <a:gd name="T4" fmla="*/ 31 w 111"/>
                <a:gd name="T5" fmla="*/ 127 h 132"/>
                <a:gd name="T6" fmla="*/ 27 w 111"/>
                <a:gd name="T7" fmla="*/ 100 h 132"/>
                <a:gd name="T8" fmla="*/ 2 w 111"/>
                <a:gd name="T9" fmla="*/ 59 h 132"/>
                <a:gd name="T10" fmla="*/ 47 w 111"/>
                <a:gd name="T11" fmla="*/ 2 h 132"/>
                <a:gd name="T12" fmla="*/ 88 w 111"/>
                <a:gd name="T13" fmla="*/ 13 h 132"/>
                <a:gd name="T14" fmla="*/ 109 w 111"/>
                <a:gd name="T15" fmla="*/ 50 h 132"/>
                <a:gd name="T16" fmla="*/ 109 w 111"/>
                <a:gd name="T17" fmla="*/ 50 h 132"/>
                <a:gd name="T18" fmla="*/ 85 w 111"/>
                <a:gd name="T19" fmla="*/ 100 h 132"/>
                <a:gd name="T20" fmla="*/ 81 w 111"/>
                <a:gd name="T21" fmla="*/ 127 h 132"/>
                <a:gd name="T22" fmla="*/ 76 w 111"/>
                <a:gd name="T23" fmla="*/ 132 h 132"/>
                <a:gd name="T24" fmla="*/ 41 w 111"/>
                <a:gd name="T25" fmla="*/ 121 h 132"/>
                <a:gd name="T26" fmla="*/ 71 w 111"/>
                <a:gd name="T27" fmla="*/ 121 h 132"/>
                <a:gd name="T28" fmla="*/ 75 w 111"/>
                <a:gd name="T29" fmla="*/ 96 h 132"/>
                <a:gd name="T30" fmla="*/ 77 w 111"/>
                <a:gd name="T31" fmla="*/ 92 h 132"/>
                <a:gd name="T32" fmla="*/ 98 w 111"/>
                <a:gd name="T33" fmla="*/ 51 h 132"/>
                <a:gd name="T34" fmla="*/ 98 w 111"/>
                <a:gd name="T35" fmla="*/ 51 h 132"/>
                <a:gd name="T36" fmla="*/ 82 w 111"/>
                <a:gd name="T37" fmla="*/ 21 h 132"/>
                <a:gd name="T38" fmla="*/ 49 w 111"/>
                <a:gd name="T39" fmla="*/ 12 h 132"/>
                <a:gd name="T40" fmla="*/ 12 w 111"/>
                <a:gd name="T41" fmla="*/ 58 h 132"/>
                <a:gd name="T42" fmla="*/ 34 w 111"/>
                <a:gd name="T43" fmla="*/ 93 h 132"/>
                <a:gd name="T44" fmla="*/ 37 w 111"/>
                <a:gd name="T45" fmla="*/ 96 h 132"/>
                <a:gd name="T46" fmla="*/ 41 w 111"/>
                <a:gd name="T47" fmla="*/ 12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32">
                  <a:moveTo>
                    <a:pt x="76" y="132"/>
                  </a:moveTo>
                  <a:cubicBezTo>
                    <a:pt x="36" y="132"/>
                    <a:pt x="36" y="132"/>
                    <a:pt x="36" y="132"/>
                  </a:cubicBezTo>
                  <a:cubicBezTo>
                    <a:pt x="34" y="132"/>
                    <a:pt x="31" y="130"/>
                    <a:pt x="31" y="127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13" y="91"/>
                    <a:pt x="3" y="76"/>
                    <a:pt x="2" y="59"/>
                  </a:cubicBezTo>
                  <a:cubicBezTo>
                    <a:pt x="0" y="31"/>
                    <a:pt x="20" y="6"/>
                    <a:pt x="47" y="2"/>
                  </a:cubicBezTo>
                  <a:cubicBezTo>
                    <a:pt x="62" y="0"/>
                    <a:pt x="77" y="4"/>
                    <a:pt x="88" y="13"/>
                  </a:cubicBezTo>
                  <a:cubicBezTo>
                    <a:pt x="100" y="22"/>
                    <a:pt x="107" y="35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1" y="70"/>
                    <a:pt x="101" y="89"/>
                    <a:pt x="85" y="100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0" y="130"/>
                    <a:pt x="78" y="132"/>
                    <a:pt x="76" y="132"/>
                  </a:cubicBezTo>
                  <a:close/>
                  <a:moveTo>
                    <a:pt x="41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5"/>
                    <a:pt x="76" y="93"/>
                    <a:pt x="77" y="92"/>
                  </a:cubicBezTo>
                  <a:cubicBezTo>
                    <a:pt x="92" y="84"/>
                    <a:pt x="100" y="68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39"/>
                    <a:pt x="91" y="28"/>
                    <a:pt x="82" y="21"/>
                  </a:cubicBezTo>
                  <a:cubicBezTo>
                    <a:pt x="72" y="14"/>
                    <a:pt x="61" y="11"/>
                    <a:pt x="49" y="12"/>
                  </a:cubicBezTo>
                  <a:cubicBezTo>
                    <a:pt x="27" y="16"/>
                    <a:pt x="11" y="36"/>
                    <a:pt x="12" y="58"/>
                  </a:cubicBezTo>
                  <a:cubicBezTo>
                    <a:pt x="13" y="73"/>
                    <a:pt x="22" y="86"/>
                    <a:pt x="34" y="93"/>
                  </a:cubicBezTo>
                  <a:cubicBezTo>
                    <a:pt x="36" y="94"/>
                    <a:pt x="37" y="95"/>
                    <a:pt x="37" y="96"/>
                  </a:cubicBezTo>
                  <a:lnTo>
                    <a:pt x="41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74">
              <a:extLst>
                <a:ext uri="{FF2B5EF4-FFF2-40B4-BE49-F238E27FC236}">
                  <a16:creationId xmlns:a16="http://schemas.microsoft.com/office/drawing/2014/main" id="{CC63D785-4DF4-4FB1-91B5-5FA193378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263" y="5194301"/>
              <a:ext cx="68263" cy="15875"/>
            </a:xfrm>
            <a:custGeom>
              <a:avLst/>
              <a:gdLst>
                <a:gd name="T0" fmla="*/ 44 w 49"/>
                <a:gd name="T1" fmla="*/ 11 h 11"/>
                <a:gd name="T2" fmla="*/ 5 w 49"/>
                <a:gd name="T3" fmla="*/ 11 h 11"/>
                <a:gd name="T4" fmla="*/ 0 w 49"/>
                <a:gd name="T5" fmla="*/ 6 h 11"/>
                <a:gd name="T6" fmla="*/ 5 w 49"/>
                <a:gd name="T7" fmla="*/ 0 h 11"/>
                <a:gd name="T8" fmla="*/ 44 w 49"/>
                <a:gd name="T9" fmla="*/ 0 h 11"/>
                <a:gd name="T10" fmla="*/ 49 w 49"/>
                <a:gd name="T11" fmla="*/ 6 h 11"/>
                <a:gd name="T12" fmla="*/ 44 w 4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1">
                  <a:moveTo>
                    <a:pt x="4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9" y="3"/>
                    <a:pt x="49" y="6"/>
                  </a:cubicBezTo>
                  <a:cubicBezTo>
                    <a:pt x="49" y="8"/>
                    <a:pt x="47" y="11"/>
                    <a:pt x="4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313131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84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0"/>
          <a:stretch/>
        </p:blipFill>
        <p:spPr>
          <a:xfrm>
            <a:off x="16000" y="985188"/>
            <a:ext cx="12160000" cy="5790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850006" y="132522"/>
            <a:ext cx="11325994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Knowledge Check 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646330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Use assessment template.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This is multiple choice question with 1 correct answer.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Give one attempt to the learner.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Correct answer highlighted in green colour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Feedback: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For correct answer: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Well Done!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For incorrect answer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: You missed it! The correct answer is selected for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4384D-1056-4BA0-920F-F040C19B4A27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Note from SME: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B54B-1517-4AB7-9CDF-ABC1613BB0A8}"/>
              </a:ext>
            </a:extLst>
          </p:cNvPr>
          <p:cNvSpPr/>
          <p:nvPr/>
        </p:nvSpPr>
        <p:spPr>
          <a:xfrm>
            <a:off x="101600" y="1596817"/>
            <a:ext cx="11963400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Which of the following is a characteristic of a good idea?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Select the correct option and then select Submit.</a:t>
            </a:r>
          </a:p>
          <a:p>
            <a:pPr marL="285750" indent="-285750" defTabSz="121917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No clarity on benefits envisaged</a:t>
            </a:r>
          </a:p>
          <a:p>
            <a:pPr marL="285750" indent="-285750" defTabSz="121917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Generic Ideas like use of EVs / Solar</a:t>
            </a:r>
          </a:p>
          <a:p>
            <a:pPr marL="285750" lvl="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Clearly delivers a value</a:t>
            </a:r>
            <a:endParaRPr lang="en-IN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No clarity on benefits envisaged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C21D6-6A9F-474B-B3E5-651839D7AD4C}"/>
              </a:ext>
            </a:extLst>
          </p:cNvPr>
          <p:cNvGrpSpPr/>
          <p:nvPr/>
        </p:nvGrpSpPr>
        <p:grpSpPr>
          <a:xfrm>
            <a:off x="4534938" y="5675408"/>
            <a:ext cx="1816140" cy="394807"/>
            <a:chOff x="3505200" y="4050883"/>
            <a:chExt cx="1840523" cy="4001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FFB33E-1207-4609-824C-FDFE70CC2021}"/>
                </a:ext>
              </a:extLst>
            </p:cNvPr>
            <p:cNvSpPr/>
            <p:nvPr/>
          </p:nvSpPr>
          <p:spPr>
            <a:xfrm>
              <a:off x="3505200" y="4052963"/>
              <a:ext cx="1840523" cy="369280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113" tIns="45113" rIns="45113" bIns="45113" numCol="1" spcCol="38100" rtlCol="0" anchor="ctr">
              <a:spAutoFit/>
            </a:bodyPr>
            <a:lstStyle/>
            <a:p>
              <a:pPr marL="0" marR="0" lvl="0" indent="0" algn="l" defTabSz="90233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8" name="Submit">
              <a:extLst>
                <a:ext uri="{FF2B5EF4-FFF2-40B4-BE49-F238E27FC236}">
                  <a16:creationId xmlns:a16="http://schemas.microsoft.com/office/drawing/2014/main" id="{9823D68D-4CD9-4646-A913-7FFBFFFCA916}"/>
                </a:ext>
              </a:extLst>
            </p:cNvPr>
            <p:cNvSpPr txBox="1"/>
            <p:nvPr/>
          </p:nvSpPr>
          <p:spPr>
            <a:xfrm>
              <a:off x="3505200" y="4050883"/>
              <a:ext cx="1840523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113" tIns="45113" rIns="45113" bIns="45113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4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Submit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6DF0D6-FEE1-4C17-AAFA-93844DB1F446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0"/>
          <a:stretch/>
        </p:blipFill>
        <p:spPr>
          <a:xfrm>
            <a:off x="16000" y="985188"/>
            <a:ext cx="12160000" cy="5790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9583C3-46AC-4647-9B19-9FC00EACC152}"/>
              </a:ext>
            </a:extLst>
          </p:cNvPr>
          <p:cNvSpPr/>
          <p:nvPr/>
        </p:nvSpPr>
        <p:spPr>
          <a:xfrm>
            <a:off x="592428" y="132522"/>
            <a:ext cx="11583572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672A-45AE-4443-94C7-180C36ED3735}"/>
              </a:ext>
            </a:extLst>
          </p:cNvPr>
          <p:cNvSpPr txBox="1"/>
          <p:nvPr/>
        </p:nvSpPr>
        <p:spPr>
          <a:xfrm>
            <a:off x="0" y="985188"/>
            <a:ext cx="12192000" cy="400110"/>
          </a:xfrm>
          <a:prstGeom prst="rect">
            <a:avLst/>
          </a:prstGeom>
          <a:solidFill>
            <a:srgbClr val="3366FF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Knowledge Check 2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646330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Use assessment template.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This is multiple choice question with 1 correct answer.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Give one attempt to the learner.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Correct answer highlighted in 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Feedback: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For correct answer: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Well Done!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For incorrect answer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: You missed it! The correct answer is selected for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4384D-1056-4BA0-920F-F040C19B4A27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Note from SME: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B54B-1517-4AB7-9CDF-ABC1613BB0A8}"/>
              </a:ext>
            </a:extLst>
          </p:cNvPr>
          <p:cNvSpPr/>
          <p:nvPr/>
        </p:nvSpPr>
        <p:spPr>
          <a:xfrm>
            <a:off x="101600" y="1596817"/>
            <a:ext cx="11963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Which of the following is an example of tangible idea?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Select the correct option and then select Submit.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Integration of PA &amp; VHF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 Optimization of HDPE lube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E-Panchanama for ROU acquisition </a:t>
            </a: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8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Hiring of 3</a:t>
            </a:r>
            <a:r>
              <a:rPr lang="en-US" sz="1800" kern="1200" baseline="300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8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Party for PESO License approval</a:t>
            </a:r>
            <a:endParaRPr lang="en-IN" sz="18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C21D6-6A9F-474B-B3E5-651839D7AD4C}"/>
              </a:ext>
            </a:extLst>
          </p:cNvPr>
          <p:cNvGrpSpPr/>
          <p:nvPr/>
        </p:nvGrpSpPr>
        <p:grpSpPr>
          <a:xfrm>
            <a:off x="4534938" y="5675408"/>
            <a:ext cx="1816140" cy="394807"/>
            <a:chOff x="3505200" y="4050883"/>
            <a:chExt cx="1840523" cy="4001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FFB33E-1207-4609-824C-FDFE70CC2021}"/>
                </a:ext>
              </a:extLst>
            </p:cNvPr>
            <p:cNvSpPr/>
            <p:nvPr/>
          </p:nvSpPr>
          <p:spPr>
            <a:xfrm>
              <a:off x="3505200" y="4052963"/>
              <a:ext cx="1840523" cy="369280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113" tIns="45113" rIns="45113" bIns="45113" numCol="1" spcCol="38100" rtlCol="0" anchor="ctr">
              <a:spAutoFit/>
            </a:bodyPr>
            <a:lstStyle/>
            <a:p>
              <a:pPr marL="0" marR="0" lvl="0" indent="0" algn="l" defTabSz="90233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7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8" name="Submit">
              <a:extLst>
                <a:ext uri="{FF2B5EF4-FFF2-40B4-BE49-F238E27FC236}">
                  <a16:creationId xmlns:a16="http://schemas.microsoft.com/office/drawing/2014/main" id="{9823D68D-4CD9-4646-A913-7FFBFFFCA916}"/>
                </a:ext>
              </a:extLst>
            </p:cNvPr>
            <p:cNvSpPr txBox="1"/>
            <p:nvPr/>
          </p:nvSpPr>
          <p:spPr>
            <a:xfrm>
              <a:off x="3505200" y="4050883"/>
              <a:ext cx="1840523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113" tIns="45113" rIns="45113" bIns="45113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974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Submit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FF384B-BF9F-42C2-A7AF-1DD8AD249C7A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79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DAF82A-CE3C-45DA-9EB3-F6BB18D98B1C}"/>
              </a:ext>
            </a:extLst>
          </p:cNvPr>
          <p:cNvSpPr/>
          <p:nvPr/>
        </p:nvSpPr>
        <p:spPr>
          <a:xfrm>
            <a:off x="180304" y="132522"/>
            <a:ext cx="11995696" cy="523220"/>
          </a:xfrm>
          <a:prstGeom prst="rect">
            <a:avLst/>
          </a:prstGeom>
          <a:solidFill>
            <a:srgbClr val="013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D793F-AC23-4C51-8390-73F9A1E95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6"/>
          <a:stretch/>
        </p:blipFill>
        <p:spPr>
          <a:xfrm>
            <a:off x="16000" y="991672"/>
            <a:ext cx="12160000" cy="5857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73892-59B9-4DFA-B713-CB7D9382E239}"/>
              </a:ext>
            </a:extLst>
          </p:cNvPr>
          <p:cNvSpPr txBox="1"/>
          <p:nvPr/>
        </p:nvSpPr>
        <p:spPr>
          <a:xfrm>
            <a:off x="12192001" y="0"/>
            <a:ext cx="2392100" cy="28623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Screen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to Developer:\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  <a:hlinkClick r:id="rId5"/>
              </a:rPr>
              <a:t>https://www.shutterstock.com/image-photo/wooden-figures-people-rivals-business-stand-1190343568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DC08-43C5-4EC5-8A39-D99A4AC208B7}"/>
              </a:ext>
            </a:extLst>
          </p:cNvPr>
          <p:cNvSpPr/>
          <p:nvPr/>
        </p:nvSpPr>
        <p:spPr>
          <a:xfrm>
            <a:off x="983734" y="2764631"/>
            <a:ext cx="2576727" cy="14458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347991-166B-4DC5-8EE4-2291BD320EA8}"/>
              </a:ext>
            </a:extLst>
          </p:cNvPr>
          <p:cNvGrpSpPr/>
          <p:nvPr/>
        </p:nvGrpSpPr>
        <p:grpSpPr>
          <a:xfrm>
            <a:off x="0" y="1385298"/>
            <a:ext cx="4273062" cy="5085840"/>
            <a:chOff x="0" y="1385298"/>
            <a:chExt cx="4273062" cy="50858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CC2778-F8BA-4055-B8A5-D5CB4663133D}"/>
                </a:ext>
              </a:extLst>
            </p:cNvPr>
            <p:cNvSpPr/>
            <p:nvPr/>
          </p:nvSpPr>
          <p:spPr>
            <a:xfrm>
              <a:off x="0" y="1385298"/>
              <a:ext cx="4273062" cy="508584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12707204-E57E-4297-9F86-87553998F212}"/>
                </a:ext>
              </a:extLst>
            </p:cNvPr>
            <p:cNvSpPr/>
            <p:nvPr/>
          </p:nvSpPr>
          <p:spPr>
            <a:xfrm rot="10800000">
              <a:off x="2965510" y="4133479"/>
              <a:ext cx="688900" cy="518936"/>
            </a:xfrm>
            <a:prstGeom prst="halfFram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FE31BBE-D74F-43F4-B94A-8141F1B421B8}"/>
                </a:ext>
              </a:extLst>
            </p:cNvPr>
            <p:cNvSpPr/>
            <p:nvPr/>
          </p:nvSpPr>
          <p:spPr>
            <a:xfrm>
              <a:off x="772104" y="3002308"/>
              <a:ext cx="688900" cy="518936"/>
            </a:xfrm>
            <a:prstGeom prst="halfFram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F781471-4B6E-40B0-A726-D8EF98AC9A09}"/>
                </a:ext>
              </a:extLst>
            </p:cNvPr>
            <p:cNvSpPr txBox="1"/>
            <p:nvPr/>
          </p:nvSpPr>
          <p:spPr>
            <a:xfrm>
              <a:off x="1249374" y="3429000"/>
              <a:ext cx="2358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Module 2</a:t>
              </a: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pic>
        <p:nvPicPr>
          <p:cNvPr id="1026" name="Picture 2" descr="Businessmen planning business strategy while holding puzzle pieces, creating ideas with light bulb drawn on paper and rearranging wooden blocks. Conceptual of teamwork, strategy, vision or education. ">
            <a:extLst>
              <a:ext uri="{FF2B5EF4-FFF2-40B4-BE49-F238E27FC236}">
                <a16:creationId xmlns:a16="http://schemas.microsoft.com/office/drawing/2014/main" id="{57C0EFFA-BD6D-439B-99C3-A19570C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68" y="2136833"/>
            <a:ext cx="4878558" cy="342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B7301-D0A4-4495-9411-E9F08FD4C7A7}"/>
              </a:ext>
            </a:extLst>
          </p:cNvPr>
          <p:cNvSpPr txBox="1"/>
          <p:nvPr/>
        </p:nvSpPr>
        <p:spPr>
          <a:xfrm>
            <a:off x="5301554" y="5357638"/>
            <a:ext cx="6207368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Idea Management Process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83ACD-ADC1-4A60-BD1A-11EE98289541}"/>
              </a:ext>
            </a:extLst>
          </p:cNvPr>
          <p:cNvSpPr txBox="1"/>
          <p:nvPr/>
        </p:nvSpPr>
        <p:spPr>
          <a:xfrm>
            <a:off x="-2141951" y="0"/>
            <a:ext cx="2095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 from SME: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EED0E-38B9-489B-806A-41B1D21CB362}"/>
              </a:ext>
            </a:extLst>
          </p:cNvPr>
          <p:cNvSpPr txBox="1"/>
          <p:nvPr/>
        </p:nvSpPr>
        <p:spPr>
          <a:xfrm flipH="1">
            <a:off x="983016" y="185784"/>
            <a:ext cx="767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What’s a good idea?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864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unkyShapesVTI">
  <a:themeElements>
    <a:clrScheme name="AnalogousFromRegularSeedLeftStep">
      <a:dk1>
        <a:srgbClr val="000000"/>
      </a:dk1>
      <a:lt1>
        <a:srgbClr val="FFFFFF"/>
      </a:lt1>
      <a:dk2>
        <a:srgbClr val="41242A"/>
      </a:dk2>
      <a:lt2>
        <a:srgbClr val="E4E2E8"/>
      </a:lt2>
      <a:accent1>
        <a:srgbClr val="81AF26"/>
      </a:accent1>
      <a:accent2>
        <a:srgbClr val="AFA21A"/>
      </a:accent2>
      <a:accent3>
        <a:srgbClr val="E08830"/>
      </a:accent3>
      <a:accent4>
        <a:srgbClr val="CE2D1E"/>
      </a:accent4>
      <a:accent5>
        <a:srgbClr val="E0306B"/>
      </a:accent5>
      <a:accent6>
        <a:srgbClr val="CE1EA2"/>
      </a:accent6>
      <a:hlink>
        <a:srgbClr val="8663CB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1380</Words>
  <Application>Microsoft Office PowerPoint</Application>
  <PresentationFormat>Widescreen</PresentationFormat>
  <Paragraphs>269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Source Sans Pro</vt:lpstr>
      <vt:lpstr>Tahoma</vt:lpstr>
      <vt:lpstr>Wingdings</vt:lpstr>
      <vt:lpstr>FunkyShapesVTI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good idea?</dc:title>
  <dc:creator>Anuja</dc:creator>
  <cp:lastModifiedBy>Kirtid Desai</cp:lastModifiedBy>
  <cp:revision>449</cp:revision>
  <dcterms:created xsi:type="dcterms:W3CDTF">2020-08-31T05:49:12Z</dcterms:created>
  <dcterms:modified xsi:type="dcterms:W3CDTF">2021-09-02T13:46:24Z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2EBBACAF-096E-4170-830F-A60B9A534693</vt:lpwstr>
  </property>
  <property fmtid="{D5CDD505-2E9C-101B-9397-08002B2CF9AE}" pid="3" name="ArticulatePath">
    <vt:lpwstr>What's a good idea_29 Sep_v3.1_SB_WIP</vt:lpwstr>
  </property>
</Properties>
</file>