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7"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97F385-98A0-4D2F-9777-FFB6EDADE34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2BA16-179F-4FFA-AB62-3A51EB7215E5}"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7F385-98A0-4D2F-9777-FFB6EDADE34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7F385-98A0-4D2F-9777-FFB6EDADE34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7F385-98A0-4D2F-9777-FFB6EDADE34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7F385-98A0-4D2F-9777-FFB6EDADE34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2BA16-179F-4FFA-AB62-3A51EB7215E5}"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7F385-98A0-4D2F-9777-FFB6EDADE34B}"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97F385-98A0-4D2F-9777-FFB6EDADE34B}"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2BA16-179F-4FFA-AB62-3A51EB7215E5}"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97F385-98A0-4D2F-9777-FFB6EDADE34B}"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7F385-98A0-4D2F-9777-FFB6EDADE34B}"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7F385-98A0-4D2F-9777-FFB6EDADE34B}"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2BA16-179F-4FFA-AB62-3A51EB7215E5}"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7F385-98A0-4D2F-9777-FFB6EDADE34B}"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2BA16-179F-4FFA-AB62-3A51EB7215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D97F385-98A0-4D2F-9777-FFB6EDADE34B}" type="datetimeFigureOut">
              <a:rPr lang="en-US" smtClean="0"/>
              <a:t>12/3/2023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E12BA16-179F-4FFA-AB62-3A51EB7215E5}"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CHARGING STATION MANAGEMENT APP</a:t>
            </a:r>
            <a:endParaRPr lang="en-US" dirty="0"/>
          </a:p>
        </p:txBody>
      </p:sp>
      <p:sp>
        <p:nvSpPr>
          <p:cNvPr id="3" name="Subtitle 2"/>
          <p:cNvSpPr>
            <a:spLocks noGrp="1"/>
          </p:cNvSpPr>
          <p:nvPr>
            <p:ph type="subTitle" idx="1"/>
          </p:nvPr>
        </p:nvSpPr>
        <p:spPr/>
        <p:txBody>
          <a:bodyPr/>
          <a:lstStyle/>
          <a:p>
            <a:r>
              <a:rPr lang="en-US" dirty="0" err="1" smtClean="0"/>
              <a:t>ChargeHUB</a:t>
            </a:r>
            <a:endParaRPr lang="en-US" dirty="0"/>
          </a:p>
        </p:txBody>
      </p:sp>
    </p:spTree>
    <p:extLst>
      <p:ext uri="{BB962C8B-B14F-4D97-AF65-F5344CB8AC3E}">
        <p14:creationId xmlns:p14="http://schemas.microsoft.com/office/powerpoint/2010/main" val="234165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781800" cy="1600200"/>
          </a:xfrm>
        </p:spPr>
        <p:txBody>
          <a:bodyPr/>
          <a:lstStyle/>
          <a:p>
            <a:r>
              <a:rPr lang="en-US" dirty="0" smtClean="0"/>
              <a:t>Future Scope</a:t>
            </a:r>
            <a:endParaRPr lang="en-US" dirty="0"/>
          </a:p>
        </p:txBody>
      </p:sp>
      <p:sp>
        <p:nvSpPr>
          <p:cNvPr id="3" name="Content Placeholder 2"/>
          <p:cNvSpPr>
            <a:spLocks noGrp="1"/>
          </p:cNvSpPr>
          <p:nvPr>
            <p:ph idx="1"/>
          </p:nvPr>
        </p:nvSpPr>
        <p:spPr>
          <a:xfrm>
            <a:off x="685800" y="1676400"/>
            <a:ext cx="7696200" cy="4343400"/>
          </a:xfrm>
        </p:spPr>
        <p:txBody>
          <a:bodyPr>
            <a:normAutofit fontScale="70000" lnSpcReduction="20000"/>
          </a:bodyPr>
          <a:lstStyle/>
          <a:p>
            <a:pPr marL="0" indent="0">
              <a:buNone/>
            </a:pPr>
            <a:r>
              <a:rPr lang="en-US" dirty="0"/>
              <a:t>Looking ahead, the Charging Station Manager App holds immense potential for future growth and impact in the evolving landscape of sustainable transportation. The continuous advancements in electric vehicle (EV) technology and the increasing adoption of EVs present several avenues for the app's future scope</a:t>
            </a:r>
            <a:r>
              <a:rPr lang="en-US" dirty="0" smtClean="0"/>
              <a:t>:</a:t>
            </a:r>
          </a:p>
          <a:p>
            <a:pPr marL="0" indent="0">
              <a:buNone/>
            </a:pPr>
            <a:endParaRPr lang="en-US" dirty="0"/>
          </a:p>
          <a:p>
            <a:pPr marL="0" indent="0">
              <a:buNone/>
            </a:pPr>
            <a:r>
              <a:rPr lang="en-US" i="1" u="sng" dirty="0" smtClean="0"/>
              <a:t>1. </a:t>
            </a:r>
            <a:r>
              <a:rPr lang="en-US" i="1" u="sng" dirty="0"/>
              <a:t>Integration of Smart Technologies:</a:t>
            </a:r>
          </a:p>
          <a:p>
            <a:pPr marL="0" indent="0">
              <a:buNone/>
            </a:pPr>
            <a:r>
              <a:rPr lang="en-US" dirty="0" smtClean="0"/>
              <a:t>The </a:t>
            </a:r>
            <a:r>
              <a:rPr lang="en-US" dirty="0"/>
              <a:t>incorporation of emerging technologies such as Internet of Things (</a:t>
            </a:r>
            <a:r>
              <a:rPr lang="en-US" dirty="0" err="1"/>
              <a:t>IoT</a:t>
            </a:r>
            <a:r>
              <a:rPr lang="en-US" dirty="0"/>
              <a:t>) and smart grid solutions could enhance the app's capabilities. Real-time monitoring, predictive maintenance, and intelligent energy management could optimize the efficiency of charging stations.</a:t>
            </a:r>
          </a:p>
          <a:p>
            <a:pPr marL="0" indent="0">
              <a:buNone/>
            </a:pPr>
            <a:r>
              <a:rPr lang="en-US" dirty="0"/>
              <a:t> </a:t>
            </a:r>
          </a:p>
          <a:p>
            <a:pPr marL="0" indent="0">
              <a:buNone/>
            </a:pPr>
            <a:r>
              <a:rPr lang="en-US" i="1" u="sng" dirty="0" smtClean="0"/>
              <a:t>2. </a:t>
            </a:r>
            <a:r>
              <a:rPr lang="en-US" i="1" u="sng" dirty="0"/>
              <a:t>Integration with Navigation Systems:</a:t>
            </a:r>
          </a:p>
          <a:p>
            <a:pPr marL="0" indent="0">
              <a:buNone/>
            </a:pPr>
            <a:r>
              <a:rPr lang="en-US" dirty="0"/>
              <a:t>Future versions of the app could integrate with navigation systems to provide users with real-time information about nearby charging stations, optimizing routes based on charging availability and user preferences.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98798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000" i="1" u="sng" dirty="0"/>
              <a:t>3</a:t>
            </a:r>
            <a:r>
              <a:rPr lang="en-US" sz="2000" i="1" u="sng" dirty="0" smtClean="0"/>
              <a:t>. </a:t>
            </a:r>
            <a:r>
              <a:rPr lang="en-US" sz="2000" i="1" u="sng" dirty="0"/>
              <a:t>Enhanced User Experience:</a:t>
            </a:r>
          </a:p>
          <a:p>
            <a:pPr marL="0" indent="0">
              <a:buNone/>
            </a:pPr>
            <a:r>
              <a:rPr lang="en-US" sz="2000" dirty="0"/>
              <a:t> Continuous user feedback and evolving technology could lead to further enhancements in user experience. This might include personalized recommendations, user-specific preferences, and innovative features to make the EV charging experience more user-friendly and efficient.</a:t>
            </a:r>
          </a:p>
          <a:p>
            <a:endParaRPr lang="en-US" sz="2000" dirty="0"/>
          </a:p>
        </p:txBody>
      </p:sp>
    </p:spTree>
    <p:extLst>
      <p:ext uri="{BB962C8B-B14F-4D97-AF65-F5344CB8AC3E}">
        <p14:creationId xmlns:p14="http://schemas.microsoft.com/office/powerpoint/2010/main" val="417740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781800" cy="1600200"/>
          </a:xfrm>
        </p:spPr>
        <p:txBody>
          <a:bodyPr/>
          <a:lstStyle/>
          <a:p>
            <a:r>
              <a:rPr lang="en-US" dirty="0" smtClean="0"/>
              <a:t>Conclusion</a:t>
            </a:r>
            <a:endParaRPr lang="en-US" dirty="0"/>
          </a:p>
        </p:txBody>
      </p:sp>
      <p:sp>
        <p:nvSpPr>
          <p:cNvPr id="3" name="Content Placeholder 2"/>
          <p:cNvSpPr>
            <a:spLocks noGrp="1"/>
          </p:cNvSpPr>
          <p:nvPr>
            <p:ph idx="1"/>
          </p:nvPr>
        </p:nvSpPr>
        <p:spPr>
          <a:xfrm>
            <a:off x="762000" y="2133600"/>
            <a:ext cx="7543800" cy="3886200"/>
          </a:xfrm>
        </p:spPr>
        <p:txBody>
          <a:bodyPr>
            <a:normAutofit/>
          </a:bodyPr>
          <a:lstStyle/>
          <a:p>
            <a:pPr marL="0" indent="0">
              <a:buNone/>
            </a:pPr>
            <a:r>
              <a:rPr lang="en-US" sz="1800" dirty="0"/>
              <a:t>In conclusion, the Charging Station Manager App represents a forward-looking solution in the realm of electric vehicle infrastructure management. With a user-friendly frontend employing HTML, CSS, and JavaScript, coupled with a dynamic backend powered by Firebase, the app strives to provide an efficient and accessible platform for both administrators and end users. Embracing technologies like OSM mapping and integrating the secure and versatile </a:t>
            </a:r>
            <a:r>
              <a:rPr lang="en-US" sz="1800" dirty="0" err="1"/>
              <a:t>Razorpay</a:t>
            </a:r>
            <a:r>
              <a:rPr lang="en-US" sz="1800" dirty="0"/>
              <a:t> for transactions, the app aspires to contribute to the seamless and sustainable future of electric vehicle charging.</a:t>
            </a:r>
          </a:p>
          <a:p>
            <a:pPr marL="0" indent="0">
              <a:buNone/>
            </a:pPr>
            <a:r>
              <a:rPr lang="en-US" dirty="0"/>
              <a:t/>
            </a:r>
            <a:br>
              <a:rPr lang="en-US" dirty="0"/>
            </a:br>
            <a:endParaRPr lang="en-US" dirty="0"/>
          </a:p>
        </p:txBody>
      </p:sp>
    </p:spTree>
    <p:extLst>
      <p:ext uri="{BB962C8B-B14F-4D97-AF65-F5344CB8AC3E}">
        <p14:creationId xmlns:p14="http://schemas.microsoft.com/office/powerpoint/2010/main" val="350006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629400" cy="1295400"/>
          </a:xfrm>
        </p:spPr>
        <p:txBody>
          <a:bodyPr/>
          <a:lstStyle/>
          <a:p>
            <a:r>
              <a:rPr lang="en-US" dirty="0" err="1" smtClean="0"/>
              <a:t>ChargeHUB</a:t>
            </a:r>
            <a:endParaRPr lang="en-US" dirty="0"/>
          </a:p>
        </p:txBody>
      </p:sp>
      <p:sp>
        <p:nvSpPr>
          <p:cNvPr id="3" name="Content Placeholder 2"/>
          <p:cNvSpPr>
            <a:spLocks noGrp="1"/>
          </p:cNvSpPr>
          <p:nvPr>
            <p:ph idx="1"/>
          </p:nvPr>
        </p:nvSpPr>
        <p:spPr>
          <a:xfrm>
            <a:off x="685800" y="2057400"/>
            <a:ext cx="7543800" cy="3886200"/>
          </a:xfrm>
        </p:spPr>
        <p:txBody>
          <a:bodyPr/>
          <a:lstStyle/>
          <a:p>
            <a:pPr marL="0" indent="0">
              <a:buNone/>
            </a:pPr>
            <a:r>
              <a:rPr lang="en-US" b="1" u="sng" dirty="0" smtClean="0"/>
              <a:t>CONTENT</a:t>
            </a:r>
          </a:p>
          <a:p>
            <a:r>
              <a:rPr lang="en-US" b="1" dirty="0" smtClean="0"/>
              <a:t>Project introduction</a:t>
            </a:r>
          </a:p>
          <a:p>
            <a:r>
              <a:rPr lang="en-US" b="1" dirty="0" smtClean="0"/>
              <a:t> Users</a:t>
            </a:r>
          </a:p>
          <a:p>
            <a:r>
              <a:rPr lang="en-US" b="1" dirty="0" smtClean="0"/>
              <a:t>Functionalities</a:t>
            </a:r>
          </a:p>
          <a:p>
            <a:r>
              <a:rPr lang="en-US" b="1" dirty="0" smtClean="0"/>
              <a:t>Technologies</a:t>
            </a:r>
          </a:p>
          <a:p>
            <a:r>
              <a:rPr lang="en-US" b="1" dirty="0" smtClean="0"/>
              <a:t>Future scope</a:t>
            </a:r>
          </a:p>
          <a:p>
            <a:r>
              <a:rPr lang="en-US" b="1" dirty="0" smtClean="0"/>
              <a:t>Conclusion</a:t>
            </a:r>
            <a:endParaRPr lang="en-US" dirty="0"/>
          </a:p>
          <a:p>
            <a:endParaRPr lang="en-US" dirty="0"/>
          </a:p>
        </p:txBody>
      </p:sp>
    </p:spTree>
    <p:extLst>
      <p:ext uri="{BB962C8B-B14F-4D97-AF65-F5344CB8AC3E}">
        <p14:creationId xmlns:p14="http://schemas.microsoft.com/office/powerpoint/2010/main" val="9316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781800" cy="1600200"/>
          </a:xfrm>
        </p:spPr>
        <p:txBody>
          <a:bodyPr>
            <a:normAutofit fontScale="90000"/>
          </a:bodyPr>
          <a:lstStyle/>
          <a:p>
            <a:r>
              <a:rPr lang="en-US" dirty="0" smtClean="0"/>
              <a:t> Introduction</a:t>
            </a:r>
            <a:br>
              <a:rPr lang="en-US" dirty="0" smtClean="0"/>
            </a:br>
            <a:endParaRPr lang="en-US" dirty="0"/>
          </a:p>
        </p:txBody>
      </p:sp>
      <p:sp>
        <p:nvSpPr>
          <p:cNvPr id="3" name="Content Placeholder 2"/>
          <p:cNvSpPr>
            <a:spLocks noGrp="1"/>
          </p:cNvSpPr>
          <p:nvPr>
            <p:ph idx="1"/>
          </p:nvPr>
        </p:nvSpPr>
        <p:spPr>
          <a:xfrm>
            <a:off x="762000" y="1447800"/>
            <a:ext cx="7543800" cy="3886200"/>
          </a:xfrm>
        </p:spPr>
        <p:txBody>
          <a:bodyPr>
            <a:normAutofit fontScale="92500" lnSpcReduction="20000"/>
          </a:bodyPr>
          <a:lstStyle/>
          <a:p>
            <a:pPr marL="0" indent="0">
              <a:lnSpc>
                <a:spcPct val="110000"/>
              </a:lnSpc>
              <a:buNone/>
            </a:pPr>
            <a:r>
              <a:rPr lang="en-US" dirty="0" smtClean="0"/>
              <a:t>             The </a:t>
            </a:r>
            <a:r>
              <a:rPr lang="en-US" dirty="0"/>
              <a:t>transition towards sustainable transportation solutions has led to a surge in the adoption of electric vehicles (EVs). As EVs become more prevalent, the need for efficient and accessible charging infrastructure becomes paramount. This project presents the development of a cross-platform mobile application aimed at streamlining the management of electric vehicle charging stations. The application offers an intuitive interface and powerful functionalities to enhance the efficiency of EV charging operations.</a:t>
            </a:r>
          </a:p>
          <a:p>
            <a:pPr marL="0" indent="0">
              <a:lnSpc>
                <a:spcPct val="110000"/>
              </a:lnSpc>
              <a:buNone/>
            </a:pPr>
            <a:r>
              <a:rPr lang="en-US" dirty="0"/>
              <a:t>The Charging Station Manager App serves as a hub for users to conveniently access vital information about charging stations, optimizing their EV charging experience.</a:t>
            </a:r>
          </a:p>
          <a:p>
            <a:pPr marL="0" indent="0">
              <a:buNone/>
            </a:pPr>
            <a:endParaRPr lang="en-US" dirty="0"/>
          </a:p>
        </p:txBody>
      </p:sp>
    </p:spTree>
    <p:extLst>
      <p:ext uri="{BB962C8B-B14F-4D97-AF65-F5344CB8AC3E}">
        <p14:creationId xmlns:p14="http://schemas.microsoft.com/office/powerpoint/2010/main" val="364469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086600" cy="1447800"/>
          </a:xfrm>
        </p:spPr>
        <p:txBody>
          <a:bodyPr>
            <a:normAutofit fontScale="90000"/>
          </a:bodyPr>
          <a:lstStyle/>
          <a:p>
            <a:r>
              <a:rPr lang="en-US" dirty="0" smtClean="0"/>
              <a:t>Users And Functionalities</a:t>
            </a:r>
            <a:endParaRPr lang="en-US" dirty="0"/>
          </a:p>
        </p:txBody>
      </p:sp>
      <p:sp>
        <p:nvSpPr>
          <p:cNvPr id="3" name="Content Placeholder 2"/>
          <p:cNvSpPr>
            <a:spLocks noGrp="1"/>
          </p:cNvSpPr>
          <p:nvPr>
            <p:ph idx="1"/>
          </p:nvPr>
        </p:nvSpPr>
        <p:spPr>
          <a:xfrm>
            <a:off x="685800" y="1905000"/>
            <a:ext cx="7924800" cy="4572000"/>
          </a:xfrm>
        </p:spPr>
        <p:txBody>
          <a:bodyPr>
            <a:normAutofit fontScale="70000" lnSpcReduction="20000"/>
          </a:bodyPr>
          <a:lstStyle/>
          <a:p>
            <a:pPr marL="0" indent="0">
              <a:buNone/>
            </a:pPr>
            <a:r>
              <a:rPr lang="en-US" b="1" dirty="0"/>
              <a:t>ADMIN:</a:t>
            </a:r>
            <a:endParaRPr lang="en-US" dirty="0"/>
          </a:p>
          <a:p>
            <a:pPr marL="0" indent="0">
              <a:buNone/>
            </a:pPr>
            <a:r>
              <a:rPr lang="en-US" b="1" dirty="0"/>
              <a:t>	</a:t>
            </a:r>
            <a:r>
              <a:rPr lang="en-US" dirty="0"/>
              <a:t>Manage station managers for a comprehensive approach to administrative control. Administrators gain the capability to oversee, assign, and optimize the performance of station managers, ensuring a comprehensive approach to the operational management of electric vehicle charging stations.</a:t>
            </a:r>
          </a:p>
          <a:p>
            <a:pPr marL="0" indent="0">
              <a:buNone/>
            </a:pPr>
            <a:r>
              <a:rPr lang="en-US" b="1" dirty="0"/>
              <a:t> </a:t>
            </a:r>
            <a:endParaRPr lang="en-US" dirty="0" smtClean="0"/>
          </a:p>
          <a:p>
            <a:pPr marL="0" lvl="0" indent="0">
              <a:buNone/>
            </a:pPr>
            <a:r>
              <a:rPr lang="en-US" dirty="0" smtClean="0"/>
              <a:t>Manager Management</a:t>
            </a:r>
            <a:r>
              <a:rPr lang="en-US" dirty="0"/>
              <a:t> </a:t>
            </a:r>
            <a:endParaRPr lang="en-US" dirty="0" smtClean="0"/>
          </a:p>
          <a:p>
            <a:pPr marL="0" lvl="0" indent="0">
              <a:buNone/>
            </a:pPr>
            <a:r>
              <a:rPr lang="en-US" dirty="0" smtClean="0"/>
              <a:t>View </a:t>
            </a:r>
            <a:r>
              <a:rPr lang="en-US" dirty="0"/>
              <a:t>Station Details</a:t>
            </a:r>
          </a:p>
          <a:p>
            <a:pPr marL="0" indent="0">
              <a:buNone/>
            </a:pPr>
            <a:r>
              <a:rPr lang="en-US" dirty="0"/>
              <a:t> </a:t>
            </a:r>
          </a:p>
          <a:p>
            <a:pPr marL="0" indent="0">
              <a:buNone/>
            </a:pPr>
            <a:r>
              <a:rPr lang="en-US" b="1" dirty="0"/>
              <a:t>STATION MANAGER:</a:t>
            </a:r>
            <a:endParaRPr lang="en-US" dirty="0"/>
          </a:p>
          <a:p>
            <a:pPr marL="0" indent="0">
              <a:buNone/>
            </a:pPr>
            <a:r>
              <a:rPr lang="en-US" dirty="0"/>
              <a:t>Admins oversee the charging station database, ensuring accurate and update location </a:t>
            </a:r>
            <a:r>
              <a:rPr lang="en-US" dirty="0" err="1"/>
              <a:t>details,rates</a:t>
            </a:r>
            <a:r>
              <a:rPr lang="en-US" dirty="0"/>
              <a:t>. They manage terminals, making adjustments based on station capacity and user demand. </a:t>
            </a:r>
            <a:endParaRPr lang="en-US" b="1" dirty="0"/>
          </a:p>
          <a:p>
            <a:pPr lvl="0"/>
            <a:r>
              <a:rPr lang="en-US" dirty="0"/>
              <a:t>Charging Station Database Management</a:t>
            </a:r>
          </a:p>
          <a:p>
            <a:pPr lvl="0"/>
            <a:r>
              <a:rPr lang="en-US" dirty="0"/>
              <a:t>Terminal Management</a:t>
            </a:r>
          </a:p>
          <a:p>
            <a:pPr lvl="0"/>
            <a:r>
              <a:rPr lang="en-US" dirty="0"/>
              <a:t>Terminal Oversight</a:t>
            </a:r>
          </a:p>
          <a:p>
            <a:pPr marL="0" indent="0">
              <a:buNone/>
            </a:pPr>
            <a:r>
              <a:rPr lang="en-US" dirty="0"/>
              <a:t> </a:t>
            </a:r>
          </a:p>
        </p:txBody>
      </p:sp>
    </p:spTree>
    <p:extLst>
      <p:ext uri="{BB962C8B-B14F-4D97-AF65-F5344CB8AC3E}">
        <p14:creationId xmlns:p14="http://schemas.microsoft.com/office/powerpoint/2010/main" val="112612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781800" cy="1600200"/>
          </a:xfrm>
        </p:spPr>
        <p:txBody>
          <a:bodyPr>
            <a:normAutofit fontScale="90000"/>
          </a:bodyPr>
          <a:lstStyle/>
          <a:p>
            <a:r>
              <a:rPr lang="en-US" dirty="0"/>
              <a:t>Users And Functionalities</a:t>
            </a:r>
          </a:p>
        </p:txBody>
      </p:sp>
      <p:sp>
        <p:nvSpPr>
          <p:cNvPr id="3" name="Content Placeholder 2"/>
          <p:cNvSpPr>
            <a:spLocks noGrp="1"/>
          </p:cNvSpPr>
          <p:nvPr>
            <p:ph idx="1"/>
          </p:nvPr>
        </p:nvSpPr>
        <p:spPr>
          <a:xfrm>
            <a:off x="990600" y="2667000"/>
            <a:ext cx="6400800" cy="2209800"/>
          </a:xfrm>
        </p:spPr>
        <p:txBody>
          <a:bodyPr>
            <a:normAutofit fontScale="77500" lnSpcReduction="20000"/>
          </a:bodyPr>
          <a:lstStyle/>
          <a:p>
            <a:pPr marL="0" indent="0">
              <a:buNone/>
            </a:pPr>
            <a:r>
              <a:rPr lang="en-US" b="1" dirty="0"/>
              <a:t>END USER:</a:t>
            </a:r>
          </a:p>
          <a:p>
            <a:pPr marL="0" indent="0">
              <a:buNone/>
            </a:pPr>
            <a:r>
              <a:rPr lang="en-US" dirty="0"/>
              <a:t>End users are the individuals who use the app to locate charging stations, selecting terminals, </a:t>
            </a:r>
            <a:r>
              <a:rPr lang="en-US" dirty="0" err="1"/>
              <a:t>andmanage</a:t>
            </a:r>
            <a:r>
              <a:rPr lang="en-US" dirty="0"/>
              <a:t> their charging sessions</a:t>
            </a:r>
            <a:r>
              <a:rPr lang="en-US" dirty="0" smtClean="0"/>
              <a:t>.</a:t>
            </a:r>
          </a:p>
          <a:p>
            <a:pPr marL="0" indent="0">
              <a:buNone/>
            </a:pPr>
            <a:endParaRPr lang="en-US" b="1" dirty="0"/>
          </a:p>
          <a:p>
            <a:pPr lvl="0"/>
            <a:r>
              <a:rPr lang="en-US" dirty="0"/>
              <a:t>Charging Station Search</a:t>
            </a:r>
          </a:p>
          <a:p>
            <a:pPr lvl="0"/>
            <a:r>
              <a:rPr lang="en-US" dirty="0"/>
              <a:t>Terminal selecting</a:t>
            </a:r>
          </a:p>
          <a:p>
            <a:pPr lvl="0"/>
            <a:r>
              <a:rPr lang="en-US" dirty="0"/>
              <a:t>Charging Session Management</a:t>
            </a:r>
          </a:p>
          <a:p>
            <a:endParaRPr lang="en-US" dirty="0"/>
          </a:p>
          <a:p>
            <a:endParaRPr lang="en-US" dirty="0"/>
          </a:p>
        </p:txBody>
      </p:sp>
    </p:spTree>
    <p:extLst>
      <p:ext uri="{BB962C8B-B14F-4D97-AF65-F5344CB8AC3E}">
        <p14:creationId xmlns:p14="http://schemas.microsoft.com/office/powerpoint/2010/main" val="171546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5943600" cy="1143000"/>
          </a:xfrm>
        </p:spPr>
        <p:txBody>
          <a:bodyPr/>
          <a:lstStyle/>
          <a:p>
            <a:r>
              <a:rPr lang="en-US" dirty="0" smtClean="0"/>
              <a:t>Technologies</a:t>
            </a:r>
            <a:endParaRPr lang="en-US" dirty="0"/>
          </a:p>
        </p:txBody>
      </p:sp>
      <p:sp>
        <p:nvSpPr>
          <p:cNvPr id="3" name="Content Placeholder 2"/>
          <p:cNvSpPr>
            <a:spLocks noGrp="1"/>
          </p:cNvSpPr>
          <p:nvPr>
            <p:ph idx="1"/>
          </p:nvPr>
        </p:nvSpPr>
        <p:spPr>
          <a:xfrm>
            <a:off x="685800" y="1447800"/>
            <a:ext cx="7543800" cy="3886200"/>
          </a:xfrm>
        </p:spPr>
        <p:txBody>
          <a:bodyPr/>
          <a:lstStyle/>
          <a:p>
            <a:r>
              <a:rPr lang="en-US" b="1" dirty="0" smtClean="0"/>
              <a:t>Frontend</a:t>
            </a:r>
          </a:p>
          <a:p>
            <a:pPr marL="0" indent="0">
              <a:buNone/>
            </a:pPr>
            <a:r>
              <a:rPr lang="en-US" i="1" dirty="0" smtClean="0"/>
              <a:t>HTML ,CSS and JS:</a:t>
            </a:r>
          </a:p>
          <a:p>
            <a:pPr marL="0" indent="0">
              <a:buNone/>
            </a:pPr>
            <a:r>
              <a:rPr lang="en-US" dirty="0" smtClean="0"/>
              <a:t>    </a:t>
            </a:r>
            <a:r>
              <a:rPr lang="en-US" sz="2000" dirty="0" smtClean="0"/>
              <a:t>The </a:t>
            </a:r>
            <a:r>
              <a:rPr lang="en-US" sz="2000" dirty="0"/>
              <a:t>Charging Station Manager App's frontend, developed using HTML, CSS, and JavaScript, boasts an intuitive user interface, ensuring a seamless experience for end users as they locate charging stations, select terminals, and manage their charging sessions</a:t>
            </a:r>
            <a:r>
              <a:rPr lang="en-US" dirty="0"/>
              <a:t>.</a:t>
            </a:r>
          </a:p>
        </p:txBody>
      </p:sp>
    </p:spTree>
    <p:extLst>
      <p:ext uri="{BB962C8B-B14F-4D97-AF65-F5344CB8AC3E}">
        <p14:creationId xmlns:p14="http://schemas.microsoft.com/office/powerpoint/2010/main" val="5617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Backend</a:t>
            </a:r>
          </a:p>
          <a:p>
            <a:pPr marL="0" indent="0">
              <a:buNone/>
            </a:pPr>
            <a:r>
              <a:rPr lang="en-US" dirty="0"/>
              <a:t> </a:t>
            </a:r>
            <a:r>
              <a:rPr lang="en-US" i="1" dirty="0" smtClean="0"/>
              <a:t>Firebase:</a:t>
            </a:r>
          </a:p>
          <a:p>
            <a:pPr marL="0" indent="0">
              <a:buNone/>
            </a:pPr>
            <a:r>
              <a:rPr lang="en-US" sz="2000" dirty="0"/>
              <a:t>Powered by Firebase, the backend of the app ensures efficient charging station management, featuring real-time database management, secure authentication, and seamless communication between administrators overseeing station details and end users optimizing their EV charging experience</a:t>
            </a:r>
            <a:r>
              <a:rPr lang="en-US" dirty="0"/>
              <a:t>.</a:t>
            </a:r>
          </a:p>
        </p:txBody>
      </p:sp>
    </p:spTree>
    <p:extLst>
      <p:ext uri="{BB962C8B-B14F-4D97-AF65-F5344CB8AC3E}">
        <p14:creationId xmlns:p14="http://schemas.microsoft.com/office/powerpoint/2010/main" val="136964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Mapping</a:t>
            </a:r>
          </a:p>
          <a:p>
            <a:pPr marL="0" indent="0">
              <a:buNone/>
            </a:pPr>
            <a:r>
              <a:rPr lang="en-US" i="1" dirty="0" smtClean="0"/>
              <a:t>OSM Mapping</a:t>
            </a:r>
          </a:p>
          <a:p>
            <a:pPr marL="0" indent="0">
              <a:buNone/>
            </a:pPr>
            <a:r>
              <a:rPr lang="en-US" sz="2000" dirty="0" err="1"/>
              <a:t>OpenStreetMap</a:t>
            </a:r>
            <a:r>
              <a:rPr lang="en-US" sz="2000" dirty="0"/>
              <a:t> (OSM) mapping is a collaborative, open-source mapping platform that allows users to contribute, edit, and utilize detailed maps for various applications. Using user-generated data, OSM provides a comprehensive and freely accessible mapping solution, empowering developers and communities to create customized, up-to-date maps for diverse purposes, from navigation apps to location-based services.</a:t>
            </a:r>
            <a:endParaRPr lang="en-US" sz="2000" dirty="0" smtClean="0"/>
          </a:p>
          <a:p>
            <a:pPr marL="0" indent="0">
              <a:buNone/>
            </a:pPr>
            <a:endParaRPr lang="en-US" dirty="0"/>
          </a:p>
        </p:txBody>
      </p:sp>
    </p:spTree>
    <p:extLst>
      <p:ext uri="{BB962C8B-B14F-4D97-AF65-F5344CB8AC3E}">
        <p14:creationId xmlns:p14="http://schemas.microsoft.com/office/powerpoint/2010/main" val="53561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Payment</a:t>
            </a:r>
          </a:p>
          <a:p>
            <a:pPr marL="0" indent="0">
              <a:buNone/>
            </a:pPr>
            <a:r>
              <a:rPr lang="en-US" i="1" dirty="0" smtClean="0"/>
              <a:t>Razor pay:</a:t>
            </a:r>
          </a:p>
          <a:p>
            <a:pPr marL="0" indent="0">
              <a:buNone/>
            </a:pPr>
            <a:r>
              <a:rPr lang="en-US" sz="2000" dirty="0" err="1"/>
              <a:t>Razorpay</a:t>
            </a:r>
            <a:r>
              <a:rPr lang="en-US" sz="2000" dirty="0"/>
              <a:t> is a leading payment gateway solution that enables businesses to seamlessly manage online transactions. With its user-friendly interface and robust features, </a:t>
            </a:r>
            <a:r>
              <a:rPr lang="en-US" sz="2000" dirty="0" err="1"/>
              <a:t>Razorpay</a:t>
            </a:r>
            <a:r>
              <a:rPr lang="en-US" sz="2000" dirty="0"/>
              <a:t> facilitates secure and hassle-free payment processing for businesses of all sizes. </a:t>
            </a:r>
          </a:p>
        </p:txBody>
      </p:sp>
    </p:spTree>
    <p:extLst>
      <p:ext uri="{BB962C8B-B14F-4D97-AF65-F5344CB8AC3E}">
        <p14:creationId xmlns:p14="http://schemas.microsoft.com/office/powerpoint/2010/main" val="2850827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37</TotalTime>
  <Words>601</Words>
  <Application>Microsoft Office PowerPoint</Application>
  <PresentationFormat>On-screen Show (4:3)</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NewsPrint</vt:lpstr>
      <vt:lpstr>CHARGING STATION MANAGEMENT APP</vt:lpstr>
      <vt:lpstr>ChargeHUB</vt:lpstr>
      <vt:lpstr> Introduction </vt:lpstr>
      <vt:lpstr>Users And Functionalities</vt:lpstr>
      <vt:lpstr>Users And Functionalities</vt:lpstr>
      <vt:lpstr>Technologies</vt:lpstr>
      <vt:lpstr>PowerPoint Presentation</vt:lpstr>
      <vt:lpstr>PowerPoint Presentation</vt:lpstr>
      <vt:lpstr>PowerPoint Presentation</vt:lpstr>
      <vt:lpstr>Future Scope</vt:lpstr>
      <vt:lpstr>PowerPoint Presentation</vt:lpstr>
      <vt:lpstr>Conclusion</vt:lpstr>
    </vt:vector>
  </TitlesOfParts>
  <Company>pramod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CHARGING STATION MANAGEMENT APP</dc:title>
  <dc:creator>user</dc:creator>
  <cp:lastModifiedBy>user</cp:lastModifiedBy>
  <cp:revision>4</cp:revision>
  <dcterms:created xsi:type="dcterms:W3CDTF">2023-12-03T11:47:52Z</dcterms:created>
  <dcterms:modified xsi:type="dcterms:W3CDTF">2023-12-03T12:25:07Z</dcterms:modified>
</cp:coreProperties>
</file>