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BF3D9-C1CE-EDD1-DF4D-78F8C852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53A83-9329-BF21-31BE-281BC759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EC7EA-8409-B096-641B-D2116C67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09FA2-04FF-2611-DC2C-F1E2AD4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197EE-D4A7-C4B0-6CEE-10103937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0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65C7D-4401-5AE7-B92D-C63C3EE2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D9CFD-8175-EA2F-8AAD-4B68E6B66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59A0F-1A66-3F29-128E-3486583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C7A72-1BD9-C8D4-A9B7-218DFD33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10FF0-3186-6835-E68F-A1A64EB2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7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5717C-B444-EACA-8FD0-76FA651B7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AEFD5-3122-5B46-F4DC-C2232BD73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8C03A-3275-DA35-6CB2-A4E62339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48CFD-57BB-B3A1-0D51-0F8C0659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0863F-9AC1-0FAE-9415-7371F2DE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04069-445C-0EDE-A634-BBA1212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A9470-F365-888B-7A9E-1F515110D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BBA71-EAEE-4192-48EC-B775975B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DCA2-4A8A-F744-7E41-0E675988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DE128-0139-4149-B62C-EFA227FF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6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D88B6-D8C4-4176-39A8-2427472C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F8B37-9768-663E-EE54-C5B81837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D7719-78D9-4298-45E5-7311A123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FA050-BAF9-16EC-BB47-503CC9BB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E2D8-F108-5EC6-DB70-97AD504C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2118-E324-9F0B-8029-5094748C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6B048-A345-10E6-ACD3-F2E6BB569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6CF00F-CFB7-F773-A161-4A77CC816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04AFC-FFB9-6D27-E6C0-0DCE84FE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78F72-02A1-CE3B-3F73-5617AF53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AD4F2E-3106-44AB-1C71-B5100887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D075-0F2E-698B-66E7-9EE2C6DF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836FB-9ACE-AC52-1497-03FB451C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F627C-DFE1-82E0-3BC7-FB701BF4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52D4E3-CBB3-6575-55ED-D7FF35D98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C22C19-D6E2-69CA-E91A-8D5C8A3C7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0598F0-F38F-E86B-2939-ECE8CC6C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2C183C-3539-FB97-73EF-DB54F771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1F81D-F9E5-BA62-D436-755BF29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66165-BF26-B2F7-3DBF-938E02C8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A47B01-2085-3203-3158-27E0C4DB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EAC1F-C6C8-9321-8E3A-799948CD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59DA3E-246E-7336-FC31-657FE58B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864381-4912-378B-DA03-098846C6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3A6FAD-09A2-038A-C947-BDEE7840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8381D-AD18-C995-C366-DC2F92EC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4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A136D-C5C7-FEC0-BFD9-0F2335EA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D71B9-57A9-0893-249C-8973377F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1920B-B0AF-BB69-77A8-ED674C7BC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BA3D1-BF59-69DE-3C53-B9E70679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21613-80E9-229C-B214-53BA9CD4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8FDAB-E4E0-3102-02F7-694445BE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4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EE70C-5A44-7CBA-0B5C-B324738C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07E8B-F212-5CA8-F80D-90A142013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B82DA-7CBF-5B0B-5F9D-202FF7F19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6DB04-2804-4115-D4DD-0EA6F944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02767-235E-BE41-BCE5-96DC9105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2E870-70CE-0DD3-2DD9-C7B01D0D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6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47E2A0-D24F-72D5-FF2C-56881DB0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9DD25B-D88E-DE2A-CE42-95F087F6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4E541-8395-2AB0-4CC9-8C938C2C7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BA410-492F-4674-B7F8-086E06A33B75}" type="datetimeFigureOut">
              <a:rPr lang="zh-CN" altLang="en-US" smtClean="0"/>
              <a:t>2023/8/30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3F035-E043-7427-1DDB-A427814F3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112C6-C038-15C7-22DB-524BD3EAE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0B6A-CE19-477D-A714-662A18D34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1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E76DA7-F213-290C-88CE-D4B626A4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191" y="687754"/>
            <a:ext cx="1691953" cy="6049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C71E81-4451-C521-F788-12B557409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39" y="687754"/>
            <a:ext cx="1722657" cy="60491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9EAD2D-B97F-9A72-3A62-CBDAC80C4FD3}"/>
              </a:ext>
            </a:extLst>
          </p:cNvPr>
          <p:cNvSpPr txBox="1"/>
          <p:nvPr/>
        </p:nvSpPr>
        <p:spPr>
          <a:xfrm>
            <a:off x="3511473" y="32222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option api</a:t>
            </a:r>
            <a:endParaRPr lang="zh-CN" alt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A0E587-74FF-76D6-C5B9-78FA6DB2D866}"/>
              </a:ext>
            </a:extLst>
          </p:cNvPr>
          <p:cNvSpPr txBox="1"/>
          <p:nvPr/>
        </p:nvSpPr>
        <p:spPr>
          <a:xfrm>
            <a:off x="6659942" y="32222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composition api</a:t>
            </a:r>
            <a:endParaRPr lang="zh-CN" alt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8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Cascadia Mono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 L</dc:creator>
  <cp:lastModifiedBy>Y L</cp:lastModifiedBy>
  <cp:revision>1</cp:revision>
  <dcterms:created xsi:type="dcterms:W3CDTF">2023-08-30T09:51:02Z</dcterms:created>
  <dcterms:modified xsi:type="dcterms:W3CDTF">2023-08-30T09:51:13Z</dcterms:modified>
</cp:coreProperties>
</file>