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20197-0E9F-AD4D-2748-BF6AB5EF3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02B274-D824-17A8-10B6-99B705384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24E61-7F8D-ED20-D61C-DACB19DD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7971-0F20-4FBB-8C67-E10249B81A3C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595B06-44C7-6A9D-F76C-B41D2CF2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3E17B-261A-50B2-33B9-3DECCD71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E6B2-CFC8-4335-823D-5D5C6F5D5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91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2E2FB-2769-9D1D-0951-7A2676A19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A9AE61-061C-95E6-A468-9884A6AD4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8AD439-DFE2-7E5D-C5F8-0A81A3F40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7971-0F20-4FBB-8C67-E10249B81A3C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8FC1F-13D1-753C-6DFE-5D2092C6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755C2A-6F36-B395-FE2C-D7C0D309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E6B2-CFC8-4335-823D-5D5C6F5D5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57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1F81BF-5CEC-7DC1-086F-659A2C00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21074B-B7F8-77FD-0561-F64E19027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030D59-5361-06AA-80FA-F30B170D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7971-0F20-4FBB-8C67-E10249B81A3C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CE7481-0037-770B-809B-78438623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A96C8F-819E-14E7-9DDB-E691E60E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E6B2-CFC8-4335-823D-5D5C6F5D5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9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0323F-1F01-42DF-09AE-788AE22DB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3444D-BAD9-5D6C-18BD-C36A5FF1E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3592E2-D565-2ACF-DC2D-BBDE50C4F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7971-0F20-4FBB-8C67-E10249B81A3C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5D2ED2-3B18-975B-E63E-BBB6960E4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6117D0-731E-B435-5FA3-5EBE6829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E6B2-CFC8-4335-823D-5D5C6F5D5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7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DE333-D58D-BDFB-4F80-D4F2A9329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98C843-3A98-0108-0D7D-A30DF4323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5EFA06-8ED3-E24E-1850-8A346185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7971-0F20-4FBB-8C67-E10249B81A3C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69B6A-D4BD-B753-EFF6-EB36D8DC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26E83-8C04-0DAE-11A7-68536C1B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E6B2-CFC8-4335-823D-5D5C6F5D5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72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0C67F-A2B8-15B6-1B79-DA21AE88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93B1DD-C739-E273-4595-E45E54852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6B0616-6E90-2500-8794-C86875B52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F13AB7-E3BC-72CB-C425-9BD3C3CC4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7971-0F20-4FBB-8C67-E10249B81A3C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7A7BCB-BC29-FB47-8A86-4414945C9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23ADFF-A887-0F62-D165-C5C2A3E2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E6B2-CFC8-4335-823D-5D5C6F5D5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25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ED5B4-9FAA-BEF6-90CC-3A6D70B1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FC8CED-11E4-07BF-18C2-FA43C3D30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35713E-851B-6189-A519-9D25DE91C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1052DB-B32E-A04E-D6B6-B40D85D28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4D0CCB-6507-D5CB-053D-3BCF3547F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E709B7-A6B3-FF72-B2E3-8712E63E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7971-0F20-4FBB-8C67-E10249B81A3C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090386-E0CA-E04D-A5EA-47F02643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9EEA1C-8FA3-8D73-EADE-7EEC5234F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E6B2-CFC8-4335-823D-5D5C6F5D5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03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A0CFE-3B61-67E2-C56F-2BC97CDA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B65432-C225-E704-80A8-FD55D519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7971-0F20-4FBB-8C67-E10249B81A3C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763C19-42CC-67E7-4859-06886453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1ECC5E-4D03-2E1F-9789-7287EC6DD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E6B2-CFC8-4335-823D-5D5C6F5D5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88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994DEB-76D3-8522-ED7A-D15C75DF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7971-0F20-4FBB-8C67-E10249B81A3C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D57A8E-B430-344F-85EC-358678CE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4A5E43-557C-2066-2A90-0613112E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E6B2-CFC8-4335-823D-5D5C6F5D5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97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D5632-C68B-0255-CB4F-23FC1E630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31C02-470B-9EAB-9D1D-F0AA870B1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903C24-7454-87C8-819B-25DA39CEE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D6D7BC-68B6-09CC-5D5D-8D554FC3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7971-0F20-4FBB-8C67-E10249B81A3C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BB1AE7-1181-3DC6-9B21-F6B9E8B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BB50BA-49AB-C15F-5582-F4F97C3F6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E6B2-CFC8-4335-823D-5D5C6F5D5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57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A84A9-413C-93E5-805A-618833E86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53C6D7-3D6F-1702-AF2B-DBCD32353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6631D0-95CE-605A-4FB3-0DEBCA501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69B44-F415-2358-0777-B8E2600C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7971-0F20-4FBB-8C67-E10249B81A3C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C8A62F-3158-332C-1B1C-AC6936AFB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455378-5661-792B-40B9-533199ACB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E6B2-CFC8-4335-823D-5D5C6F5D5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31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41FB8B-C8BD-A4CC-7161-8AE36A4A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3B43E9-3B3B-7089-B3CA-66E74931B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7080BB-D6C1-82DA-6861-852D76E2E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E7971-0F20-4FBB-8C67-E10249B81A3C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E4BB47-135D-2D09-35D5-8AA79F0CA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C6BFB-F4FC-576E-BC1C-A35024B75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FE6B2-CFC8-4335-823D-5D5C6F5D5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1C13D88-35AD-D129-C367-21FD8198B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81" y="763574"/>
            <a:ext cx="3176589" cy="16343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94BDFA0-5764-F2E8-D19D-A9AD7BD226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19"/>
          <a:stretch/>
        </p:blipFill>
        <p:spPr>
          <a:xfrm>
            <a:off x="8706761" y="223939"/>
            <a:ext cx="2619516" cy="307481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1E57A34-5F86-A43C-F9D9-FA1EAE72F52C}"/>
              </a:ext>
            </a:extLst>
          </p:cNvPr>
          <p:cNvSpPr txBox="1"/>
          <p:nvPr/>
        </p:nvSpPr>
        <p:spPr>
          <a:xfrm>
            <a:off x="3458446" y="10722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937E6DA-77DB-A74F-F5BF-19B0BF984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799" y="280987"/>
            <a:ext cx="3343275" cy="6296025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012445D-2FAC-655C-2124-B18C345C28FE}"/>
              </a:ext>
            </a:extLst>
          </p:cNvPr>
          <p:cNvCxnSpPr>
            <a:cxnSpLocks/>
          </p:cNvCxnSpPr>
          <p:nvPr/>
        </p:nvCxnSpPr>
        <p:spPr>
          <a:xfrm flipV="1">
            <a:off x="1688841" y="531845"/>
            <a:ext cx="2873828" cy="15955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CB44150-B9B3-9F4D-2BC0-FF6FFDCD0328}"/>
              </a:ext>
            </a:extLst>
          </p:cNvPr>
          <p:cNvCxnSpPr>
            <a:cxnSpLocks/>
          </p:cNvCxnSpPr>
          <p:nvPr/>
        </p:nvCxnSpPr>
        <p:spPr>
          <a:xfrm flipV="1">
            <a:off x="7182627" y="373224"/>
            <a:ext cx="1709446" cy="25285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F03F703C-BAA8-C1B2-C131-9BF5C3230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0624" y="3298758"/>
            <a:ext cx="2308419" cy="3473621"/>
          </a:xfrm>
          <a:prstGeom prst="rect">
            <a:avLst/>
          </a:prstGeom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A63129E-D8D7-8E3D-0A91-7C4781C8B708}"/>
              </a:ext>
            </a:extLst>
          </p:cNvPr>
          <p:cNvCxnSpPr>
            <a:cxnSpLocks/>
          </p:cNvCxnSpPr>
          <p:nvPr/>
        </p:nvCxnSpPr>
        <p:spPr>
          <a:xfrm>
            <a:off x="6615404" y="3298758"/>
            <a:ext cx="2091357" cy="74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79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 L</dc:creator>
  <cp:lastModifiedBy>Y L</cp:lastModifiedBy>
  <cp:revision>1</cp:revision>
  <dcterms:created xsi:type="dcterms:W3CDTF">2023-07-30T16:19:33Z</dcterms:created>
  <dcterms:modified xsi:type="dcterms:W3CDTF">2023-07-30T16:19:41Z</dcterms:modified>
</cp:coreProperties>
</file>