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Open Sans SemiBold"/>
      <p:regular r:id="rId48"/>
      <p:bold r:id="rId49"/>
      <p:italic r:id="rId50"/>
      <p:boldItalic r:id="rId51"/>
    </p:embeddedFont>
    <p:embeddedFont>
      <p:font typeface="Josefin Sans"/>
      <p:regular r:id="rId52"/>
      <p:bold r:id="rId53"/>
      <p:italic r:id="rId54"/>
      <p:boldItalic r:id="rId55"/>
    </p:embeddedFont>
    <p:embeddedFont>
      <p:font typeface="Fira Sans Condensed"/>
      <p:regular r:id="rId56"/>
      <p:bold r:id="rId57"/>
      <p:italic r:id="rId58"/>
      <p:boldItalic r:id="rId59"/>
    </p:embeddedFont>
    <p:embeddedFont>
      <p:font typeface="Open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SemiBold-regular.fntdata"/><Relationship Id="rId47" Type="http://schemas.openxmlformats.org/officeDocument/2006/relationships/slide" Target="slides/slide42.xml"/><Relationship Id="rId49" Type="http://schemas.openxmlformats.org/officeDocument/2006/relationships/font" Target="fonts/OpenSa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italic.fntdata"/><Relationship Id="rId61" Type="http://schemas.openxmlformats.org/officeDocument/2006/relationships/font" Target="fonts/OpenSans-bold.fntdata"/><Relationship Id="rId20" Type="http://schemas.openxmlformats.org/officeDocument/2006/relationships/slide" Target="slides/slide15.xml"/><Relationship Id="rId63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SemiBold-boldItalic.fntdata"/><Relationship Id="rId50" Type="http://schemas.openxmlformats.org/officeDocument/2006/relationships/font" Target="fonts/OpenSansSemiBold-italic.fntdata"/><Relationship Id="rId53" Type="http://schemas.openxmlformats.org/officeDocument/2006/relationships/font" Target="fonts/JosefinSans-bold.fntdata"/><Relationship Id="rId52" Type="http://schemas.openxmlformats.org/officeDocument/2006/relationships/font" Target="fonts/JosefinSans-regular.fntdata"/><Relationship Id="rId11" Type="http://schemas.openxmlformats.org/officeDocument/2006/relationships/slide" Target="slides/slide6.xml"/><Relationship Id="rId55" Type="http://schemas.openxmlformats.org/officeDocument/2006/relationships/font" Target="fonts/Josefi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JosefinSans-italic.fntdata"/><Relationship Id="rId13" Type="http://schemas.openxmlformats.org/officeDocument/2006/relationships/slide" Target="slides/slide8.xml"/><Relationship Id="rId57" Type="http://schemas.openxmlformats.org/officeDocument/2006/relationships/font" Target="fonts/FiraSansCondensed-bold.fntdata"/><Relationship Id="rId12" Type="http://schemas.openxmlformats.org/officeDocument/2006/relationships/slide" Target="slides/slide7.xml"/><Relationship Id="rId56" Type="http://schemas.openxmlformats.org/officeDocument/2006/relationships/font" Target="fonts/FiraSansCondensed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Condensed-boldItalic.fntdata"/><Relationship Id="rId14" Type="http://schemas.openxmlformats.org/officeDocument/2006/relationships/slide" Target="slides/slide9.xml"/><Relationship Id="rId58" Type="http://schemas.openxmlformats.org/officeDocument/2006/relationships/font" Target="fonts/FiraSansCondensed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292effa4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292effa4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ab8d1ca92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ab8d1ca92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292effa4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292effa4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292effa4f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292effa4f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292effa4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2292effa4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292effa4f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292effa4f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2292effa4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2292effa4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292effa4f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292effa4f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292effa4f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292effa4f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292effa4f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2292effa4f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b347e33a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b347e33a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292effa4f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292effa4f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292effa4f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292effa4f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292effa4f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292effa4f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292effa4f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292effa4f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292effa4f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292effa4f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2292effa4f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2292effa4f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2292effa4f0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2292effa4f0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2292effa4f0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2292effa4f0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292effa4f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292effa4f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292effa4f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292effa4f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161f6db21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161f6db21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292effa4f0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292effa4f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2944b021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22944b02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2944b021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2944b021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2944b021f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2944b021f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22944b021f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22944b021f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22944b021f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22944b021f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22944b021f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22944b021f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2944b021f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22944b021f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2944b021f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2944b021f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22944b021f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22944b021f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2929c015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22929c01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22944b021f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22944b021f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ab8d1ca92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ab8d1ca92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ab8d1ca927_3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ab8d1ca927_3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2929c015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2929c015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2929c015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2929c015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2929c015f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22929c015f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2929c015f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2929c015f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292effa4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292effa4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315040">
            <a:off x="-236345" y="4475012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 rot="10484934">
            <a:off x="7292455" y="-348495"/>
            <a:ext cx="2087045" cy="98416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hasCustomPrompt="1" type="title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1"/>
          <p:cNvSpPr/>
          <p:nvPr/>
        </p:nvSpPr>
        <p:spPr>
          <a:xfrm flipH="1" rot="10800000">
            <a:off x="2527149" y="4367365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 flipH="1" rot="-7520738">
            <a:off x="7812289" y="3760467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flipH="1" rot="3279262">
            <a:off x="-226292" y="-6916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1" type="subTitle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2" type="subTitle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3" type="subTitle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4" type="subTitle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5" type="subTitle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6" type="subTitle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7" type="subTitle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8" type="subTitle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9" type="title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13" type="title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/>
          <p:nvPr>
            <p:ph hasCustomPrompt="1" idx="14" type="title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/>
          <p:nvPr>
            <p:ph hasCustomPrompt="1" idx="15" type="title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4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hasCustomPrompt="1" type="title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/>
          <p:nvPr>
            <p:ph hasCustomPrompt="1" idx="2" type="title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8" name="Google Shape;198;p14"/>
          <p:cNvSpPr txBox="1"/>
          <p:nvPr>
            <p:ph idx="3" type="subTitle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idx="4" type="subTitle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0" name="Google Shape;200;p14"/>
          <p:cNvSpPr txBox="1"/>
          <p:nvPr>
            <p:ph idx="5" type="subTitle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4"/>
          <p:cNvSpPr txBox="1"/>
          <p:nvPr>
            <p:ph idx="6" type="subTitle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2" name="Google Shape;202;p14"/>
          <p:cNvSpPr txBox="1"/>
          <p:nvPr>
            <p:ph idx="7" type="subTitle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4"/>
          <p:cNvSpPr txBox="1"/>
          <p:nvPr>
            <p:ph idx="8" type="subTitle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4" name="Google Shape;204;p14"/>
          <p:cNvSpPr txBox="1"/>
          <p:nvPr>
            <p:ph idx="9" type="subTitle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idx="13" type="subTitle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6" name="Google Shape;206;p14"/>
          <p:cNvSpPr txBox="1"/>
          <p:nvPr>
            <p:ph idx="14" type="subTitle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4"/>
          <p:cNvSpPr txBox="1"/>
          <p:nvPr>
            <p:ph hasCustomPrompt="1" idx="15" type="title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/>
          <p:nvPr>
            <p:ph hasCustomPrompt="1" idx="16" type="title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/>
          <p:nvPr>
            <p:ph hasCustomPrompt="1" idx="17" type="title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flipH="1" rot="10800000">
            <a:off x="37927" y="4374834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6142736" y="4490064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 flipH="1" rot="10800000">
            <a:off x="6632383" y="4238575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6962402" y="4352337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 txBox="1"/>
          <p:nvPr>
            <p:ph idx="18"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7" name="Google Shape;217;p14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/>
          <p:nvPr/>
        </p:nvSpPr>
        <p:spPr>
          <a:xfrm rot="5400000">
            <a:off x="8655556" y="414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7367731" y="44490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5923156" y="48443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6" name="Google Shape;226;p15"/>
          <p:cNvSpPr txBox="1"/>
          <p:nvPr>
            <p:ph idx="1" type="subTitle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5"/>
          <p:cNvSpPr/>
          <p:nvPr/>
        </p:nvSpPr>
        <p:spPr>
          <a:xfrm>
            <a:off x="2301825" y="-81050"/>
            <a:ext cx="5472801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3105740" y="-321877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5094113" y="-67676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1820973" y="3982367"/>
            <a:ext cx="5577954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4175688" y="4603443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 rot="5400000">
            <a:off x="3798057" y="394070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4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flipH="1" rot="10800000">
            <a:off x="-34948" y="4374909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 flipH="1">
            <a:off x="6142736" y="0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632383" y="0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 flipH="1">
            <a:off x="6962402" y="0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 flipH="1" rot="9281215">
            <a:off x="6963797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 flipH="1" rot="9280772">
            <a:off x="6019538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 rot="9281383">
            <a:off x="6014037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 flipH="1" rot="10800000">
            <a:off x="-874529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 rot="9367883">
            <a:off x="-114097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 flipH="1" rot="9944222">
            <a:off x="-1677309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 txBox="1"/>
          <p:nvPr>
            <p:ph type="title"/>
          </p:nvPr>
        </p:nvSpPr>
        <p:spPr>
          <a:xfrm>
            <a:off x="2550000" y="3290249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2250150" y="1355551"/>
            <a:ext cx="4643700" cy="16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8" name="Google Shape;258;p16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 rot="5400000">
            <a:off x="957006" y="600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 rot="5400000">
            <a:off x="8564894" y="484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 rot="-5400000">
            <a:off x="234781" y="10034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 rot="5400000">
            <a:off x="1477081" y="140794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 rot="5400000">
            <a:off x="8233156" y="43377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 rot="5400000">
            <a:off x="7390894" y="4558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 rot="-5400000">
            <a:off x="8911081" y="35576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"/>
          <p:cNvSpPr/>
          <p:nvPr/>
        </p:nvSpPr>
        <p:spPr>
          <a:xfrm rot="5400000">
            <a:off x="7296606" y="5209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710000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17"/>
          <p:cNvSpPr txBox="1"/>
          <p:nvPr>
            <p:ph hasCustomPrompt="1" idx="2" type="title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17"/>
          <p:cNvSpPr txBox="1"/>
          <p:nvPr>
            <p:ph idx="1" type="subTitle"/>
          </p:nvPr>
        </p:nvSpPr>
        <p:spPr>
          <a:xfrm>
            <a:off x="7100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7"/>
          <p:cNvSpPr/>
          <p:nvPr/>
        </p:nvSpPr>
        <p:spPr>
          <a:xfrm rot="10800000">
            <a:off x="3794725" y="3526224"/>
            <a:ext cx="5269500" cy="161730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 flipH="1">
            <a:off x="4079409" y="0"/>
            <a:ext cx="3848746" cy="1015396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4805860" y="0"/>
            <a:ext cx="5606452" cy="138838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4898284" y="3305534"/>
            <a:ext cx="4245815" cy="1838051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 flipH="1">
            <a:off x="5529737" y="3305400"/>
            <a:ext cx="3614274" cy="1837882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 flipH="1">
            <a:off x="5295901" y="0"/>
            <a:ext cx="3848110" cy="121936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 rot="5400000">
            <a:off x="7269506" y="1055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 rot="5400000">
            <a:off x="5917319" y="9557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 rot="-5400000">
            <a:off x="6612681" y="90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 rot="5400000">
            <a:off x="5261106" y="321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 flipH="1" rot="-5400000">
            <a:off x="4341681" y="475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"/>
          <p:cNvSpPr/>
          <p:nvPr/>
        </p:nvSpPr>
        <p:spPr>
          <a:xfrm flipH="1" rot="5400000">
            <a:off x="5326056" y="4329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"/>
          <p:cNvSpPr/>
          <p:nvPr/>
        </p:nvSpPr>
        <p:spPr>
          <a:xfrm flipH="1" rot="-5400000">
            <a:off x="7106006" y="3674706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9" name="Google Shape;289;p18"/>
          <p:cNvSpPr txBox="1"/>
          <p:nvPr>
            <p:ph hasCustomPrompt="1" idx="2" type="title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/>
          <p:nvPr>
            <p:ph idx="1" type="subTitle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hasCustomPrompt="1" idx="3" type="title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/>
          <p:nvPr>
            <p:ph idx="4" type="subTitle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hasCustomPrompt="1" idx="5" type="title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/>
          <p:nvPr>
            <p:ph idx="6" type="subTitle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/>
          <p:nvPr/>
        </p:nvSpPr>
        <p:spPr>
          <a:xfrm flipH="1" rot="10800000">
            <a:off x="6626826" y="3797502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 flipH="1" rot="10800000">
            <a:off x="6287025" y="4590289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 flipH="1">
            <a:off x="7496815" y="4087142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 flipH="1">
            <a:off x="-249101" y="82083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 flipH="1">
            <a:off x="40728" y="-26426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 flipH="1" rot="10800000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 flipH="1" rot="10800000">
            <a:off x="-299025" y="-6351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 flipH="1" rot="10800000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 flipH="1" rot="10800000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3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idx="1" type="subTitle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hasCustomPrompt="1" type="title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9"/>
          <p:cNvSpPr txBox="1"/>
          <p:nvPr>
            <p:ph hasCustomPrompt="1" idx="3" type="title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hasCustomPrompt="1" idx="5" type="title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/>
          <p:nvPr/>
        </p:nvSpPr>
        <p:spPr>
          <a:xfrm flipH="1">
            <a:off x="3939631" y="122"/>
            <a:ext cx="5126677" cy="157321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 flipH="1" rot="10800000">
            <a:off x="1272707" y="4105046"/>
            <a:ext cx="3936983" cy="103860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-1307833" y="3723489"/>
            <a:ext cx="5735030" cy="1420156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 flipH="1" rot="10800000">
            <a:off x="5013468" y="40"/>
            <a:ext cx="4130832" cy="178819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 rot="10800000">
            <a:off x="5628780" y="489"/>
            <a:ext cx="3515148" cy="178787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 flipH="1" rot="10800000">
            <a:off x="-10490" y="3895966"/>
            <a:ext cx="3937105" cy="124768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 rot="5400000">
            <a:off x="3159444" y="424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 rot="5400000">
            <a:off x="1528331" y="4264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2223694" y="4212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 rot="5400000">
            <a:off x="872119" y="36301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6821956" y="789581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 rot="5400000">
            <a:off x="5209844" y="821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7250456" y="1788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 rot="5400000">
            <a:off x="4382131" y="1221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2" name="Google Shape;332;p20"/>
          <p:cNvSpPr/>
          <p:nvPr/>
        </p:nvSpPr>
        <p:spPr>
          <a:xfrm flipH="1">
            <a:off x="-141518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 flipH="1" rot="10800000">
            <a:off x="-241297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 rot="-10484947">
            <a:off x="-69791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 flipH="1" rot="10800000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 flipH="1" rot="10800000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 flipH="1" rot="10800000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0" name="Google Shape;340;p21"/>
          <p:cNvSpPr/>
          <p:nvPr/>
        </p:nvSpPr>
        <p:spPr>
          <a:xfrm rot="1518785">
            <a:off x="6954573" y="116866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 rot="1519228">
            <a:off x="6010314" y="-585860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 flipH="1" rot="1518617">
            <a:off x="6004813" y="-50311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 rot="-5400000">
            <a:off x="6589131" y="165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 rot="-5400000">
            <a:off x="8006419" y="3300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 rot="5400000">
            <a:off x="7311056" y="382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 rot="-5400000">
            <a:off x="8597531" y="900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9" name="Google Shape;349;p22"/>
          <p:cNvSpPr/>
          <p:nvPr/>
        </p:nvSpPr>
        <p:spPr>
          <a:xfrm>
            <a:off x="59995" y="104"/>
            <a:ext cx="3198939" cy="98175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 rot="10800000">
            <a:off x="11674" y="-160"/>
            <a:ext cx="2577485" cy="1116125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 flipH="1" rot="10800000">
            <a:off x="11556" y="278"/>
            <a:ext cx="2193727" cy="1115769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 flipH="1" rot="5400000">
            <a:off x="3258931" y="199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 flipH="1" rot="5400000">
            <a:off x="1272669" y="444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 flipH="1" rot="5400000">
            <a:off x="376506" y="135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710525" y="1974875"/>
            <a:ext cx="2073600" cy="11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7" name="Google Shape;357;p23"/>
          <p:cNvSpPr/>
          <p:nvPr/>
        </p:nvSpPr>
        <p:spPr>
          <a:xfrm rot="5400000">
            <a:off x="6103527" y="2087160"/>
            <a:ext cx="5127422" cy="953525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 rot="5400000">
            <a:off x="6173920" y="2173333"/>
            <a:ext cx="5143202" cy="796959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 flipH="1" rot="5400000">
            <a:off x="6143644" y="2143144"/>
            <a:ext cx="5143337" cy="85737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 rot="10800000">
            <a:off x="8190469" y="29254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 rot="10800000">
            <a:off x="8438581" y="18091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8223019" y="4506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 rot="10800000">
            <a:off x="8093069" y="3575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6" name="Google Shape;366;p24"/>
          <p:cNvSpPr/>
          <p:nvPr/>
        </p:nvSpPr>
        <p:spPr>
          <a:xfrm flipH="1" rot="-3280717">
            <a:off x="7781743" y="3792720"/>
            <a:ext cx="2443146" cy="939983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 rot="-4712503">
            <a:off x="7628681" y="3954489"/>
            <a:ext cx="3153935" cy="1121083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 flipH="1" rot="-4136030">
            <a:off x="7516847" y="3617988"/>
            <a:ext cx="3605675" cy="1194680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 rot="1958429">
            <a:off x="8794263" y="2889380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 rot="-8839666">
            <a:off x="8871845" y="3947370"/>
            <a:ext cx="98364" cy="98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 rot="1958429">
            <a:off x="8441203" y="4487431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7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4" name="Google Shape;374;p25"/>
          <p:cNvSpPr/>
          <p:nvPr/>
        </p:nvSpPr>
        <p:spPr>
          <a:xfrm rot="10800000">
            <a:off x="7300975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 flipH="1" rot="-9367883">
            <a:off x="6856721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 rot="-9944222">
            <a:off x="6941636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 rot="5400000">
            <a:off x="8826706" y="1533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 rot="5400000">
            <a:off x="6850244" y="1118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"/>
          <p:cNvSpPr/>
          <p:nvPr/>
        </p:nvSpPr>
        <p:spPr>
          <a:xfrm rot="-5400000">
            <a:off x="8001331" y="71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2" name="Google Shape;382;p26"/>
          <p:cNvSpPr/>
          <p:nvPr/>
        </p:nvSpPr>
        <p:spPr>
          <a:xfrm flipH="1" rot="10800000">
            <a:off x="-1381510" y="29851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 rot="9732937">
            <a:off x="-1662691" y="-411848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 flipH="1" rot="10173584">
            <a:off x="-2452873" y="-344563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 flipH="1" rot="5400000">
            <a:off x="2728806" y="59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 flipH="1" rot="5400000">
            <a:off x="1104144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 flipH="1" rot="5400000">
            <a:off x="306356" y="1001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4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 rot="10800000">
            <a:off x="28128" y="4556975"/>
            <a:ext cx="9115826" cy="630425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 rot="10800000">
            <a:off x="264" y="4660381"/>
            <a:ext cx="9143690" cy="527019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"/>
          <p:cNvSpPr/>
          <p:nvPr/>
        </p:nvSpPr>
        <p:spPr>
          <a:xfrm flipH="1" rot="10800000">
            <a:off x="0" y="4620366"/>
            <a:ext cx="9144078" cy="56703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3" name="Google Shape;393;p27"/>
          <p:cNvSpPr/>
          <p:nvPr/>
        </p:nvSpPr>
        <p:spPr>
          <a:xfrm rot="5400000">
            <a:off x="5105631" y="4538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 rot="5400000">
            <a:off x="2614144" y="4570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 rot="-5400000">
            <a:off x="8149681" y="44399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 rot="5400000">
            <a:off x="171556" y="4654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30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9" name="Google Shape;399;p28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 rot="3639566">
            <a:off x="8848749" y="3810222"/>
            <a:ext cx="163469" cy="1634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 rot="3637394">
            <a:off x="7609045" y="4405221"/>
            <a:ext cx="98461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 rot="-7162606">
            <a:off x="8189482" y="4018840"/>
            <a:ext cx="98461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 rot="3639566">
            <a:off x="6737804" y="4153075"/>
            <a:ext cx="163469" cy="1634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3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8" name="Google Shape;408;p29"/>
          <p:cNvSpPr/>
          <p:nvPr/>
        </p:nvSpPr>
        <p:spPr>
          <a:xfrm rot="10800000">
            <a:off x="-1079229" y="4069511"/>
            <a:ext cx="4337666" cy="1074138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 flipH="1" rot="10800000">
            <a:off x="-97988" y="4199995"/>
            <a:ext cx="2978019" cy="943653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 rot="5400000">
            <a:off x="2548406" y="46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 rot="5400000">
            <a:off x="1196219" y="45750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 rot="-5400000">
            <a:off x="1891581" y="45223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34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5" name="Google Shape;415;p30"/>
          <p:cNvSpPr/>
          <p:nvPr/>
        </p:nvSpPr>
        <p:spPr>
          <a:xfrm flipH="1" rot="-5911893">
            <a:off x="-87082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 flipH="1" rot="-515846">
            <a:off x="-2829770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 flipH="1">
            <a:off x="-2852836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 rot="10800000">
            <a:off x="7544677" y="63541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 flipH="1" rot="-9732937">
            <a:off x="6592039" y="-378158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 rot="-10173584">
            <a:off x="7084740" y="-310873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 rot="5400000">
            <a:off x="8509906" y="1003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 rot="5400000">
            <a:off x="6823844" y="121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 rot="-5400000">
            <a:off x="365881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 rot="5400000">
            <a:off x="1715256" y="1801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3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7" name="Google Shape;427;p31"/>
          <p:cNvSpPr/>
          <p:nvPr/>
        </p:nvSpPr>
        <p:spPr>
          <a:xfrm flipH="1" rot="10800000">
            <a:off x="-614789" y="79410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 rot="9367883">
            <a:off x="-881240" y="-32226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 flipH="1" rot="9944222">
            <a:off x="-1417570" y="-278867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 rot="5772639">
            <a:off x="8598824" y="-560579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 rot="706905">
            <a:off x="7020027" y="-33567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7020070" y="-335758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 rot="5400000">
            <a:off x="1088106" y="691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 rot="5400000">
            <a:off x="7730244" y="438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 rot="-5400000">
            <a:off x="400881" y="724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 rot="5400000">
            <a:off x="6958806" y="199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39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9" name="Google Shape;439;p32"/>
          <p:cNvSpPr/>
          <p:nvPr/>
        </p:nvSpPr>
        <p:spPr>
          <a:xfrm rot="5772639">
            <a:off x="8598824" y="-560579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 rot="706905">
            <a:off x="7020027" y="-33567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7020070" y="-335758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 rot="5400000">
            <a:off x="-693662" y="2761041"/>
            <a:ext cx="2443246" cy="56873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 flipH="1" rot="5399497">
            <a:off x="-1918147" y="1922604"/>
            <a:ext cx="4515337" cy="678344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 rot="5400440">
            <a:off x="-2219066" y="2210242"/>
            <a:ext cx="5161707" cy="72292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1089719" y="3632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478769" y="31162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 rot="10800000">
            <a:off x="625181" y="1410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812319" y="4651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 rot="5400000">
            <a:off x="8776881" y="382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 rot="5400000">
            <a:off x="6958944" y="1889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 rot="-5400000">
            <a:off x="7277406" y="4337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 rot="5400000">
            <a:off x="8513881" y="8568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44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8" name="Google Shape;458;p33"/>
          <p:cNvSpPr/>
          <p:nvPr/>
        </p:nvSpPr>
        <p:spPr>
          <a:xfrm rot="10800000">
            <a:off x="4827336" y="4320028"/>
            <a:ext cx="3936983" cy="1153922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"/>
          <p:cNvSpPr/>
          <p:nvPr/>
        </p:nvSpPr>
        <p:spPr>
          <a:xfrm flipH="1" rot="10800000">
            <a:off x="5609830" y="3895999"/>
            <a:ext cx="5735030" cy="157795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3"/>
          <p:cNvSpPr/>
          <p:nvPr/>
        </p:nvSpPr>
        <p:spPr>
          <a:xfrm rot="10800000">
            <a:off x="6110409" y="4087929"/>
            <a:ext cx="3937105" cy="1386022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3"/>
          <p:cNvSpPr/>
          <p:nvPr/>
        </p:nvSpPr>
        <p:spPr>
          <a:xfrm rot="3210522">
            <a:off x="8828071" y="3601255"/>
            <a:ext cx="163444" cy="16344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"/>
          <p:cNvSpPr/>
          <p:nvPr/>
        </p:nvSpPr>
        <p:spPr>
          <a:xfrm rot="3212945">
            <a:off x="7223745" y="4593605"/>
            <a:ext cx="98463" cy="98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3"/>
          <p:cNvSpPr/>
          <p:nvPr/>
        </p:nvSpPr>
        <p:spPr>
          <a:xfrm rot="-7587055">
            <a:off x="7969056" y="4201692"/>
            <a:ext cx="98463" cy="98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 rot="3210522">
            <a:off x="5603511" y="4603257"/>
            <a:ext cx="163444" cy="16344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CUSTOM_45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7" name="Google Shape;467;p34"/>
          <p:cNvSpPr/>
          <p:nvPr/>
        </p:nvSpPr>
        <p:spPr>
          <a:xfrm>
            <a:off x="-175093" y="-11"/>
            <a:ext cx="3936983" cy="103860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4"/>
          <p:cNvSpPr/>
          <p:nvPr/>
        </p:nvSpPr>
        <p:spPr>
          <a:xfrm flipH="1">
            <a:off x="-2755633" y="-11"/>
            <a:ext cx="5735030" cy="1420156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-1458290" y="-11"/>
            <a:ext cx="3937105" cy="124768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4"/>
          <p:cNvSpPr/>
          <p:nvPr/>
        </p:nvSpPr>
        <p:spPr>
          <a:xfrm flipH="1" rot="5400000">
            <a:off x="4202856" y="124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 flipH="1" rot="5400000">
            <a:off x="902469" y="801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4"/>
          <p:cNvSpPr/>
          <p:nvPr/>
        </p:nvSpPr>
        <p:spPr>
          <a:xfrm flipH="1" rot="-5400000">
            <a:off x="1597831" y="854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 flipH="1" rot="5400000">
            <a:off x="246256" y="1371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CUSTOM_47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6" name="Google Shape;476;p35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 rot="3043967">
            <a:off x="8461110" y="3707189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 rot="3041162">
            <a:off x="7337669" y="4513351"/>
            <a:ext cx="98490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 rot="-7758838">
            <a:off x="7842708" y="4032580"/>
            <a:ext cx="98490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/>
          <p:cNvSpPr/>
          <p:nvPr/>
        </p:nvSpPr>
        <p:spPr>
          <a:xfrm rot="3043967">
            <a:off x="6441045" y="4409310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CUSTOM_48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5" name="Google Shape;485;p36"/>
          <p:cNvSpPr/>
          <p:nvPr/>
        </p:nvSpPr>
        <p:spPr>
          <a:xfrm rot="10800000">
            <a:off x="-1079229" y="4069511"/>
            <a:ext cx="4337666" cy="1074138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 flipH="1" rot="10800000">
            <a:off x="-97988" y="4199995"/>
            <a:ext cx="2978019" cy="943653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 rot="5400000">
            <a:off x="3391556" y="48975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 rot="-5400000">
            <a:off x="1730281" y="43403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 rot="5400000">
            <a:off x="628131" y="3448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/>
          <p:nvPr/>
        </p:nvSpPr>
        <p:spPr>
          <a:xfrm rot="10800000">
            <a:off x="7575354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 flipH="1" rot="-9367883">
            <a:off x="713109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7"/>
          <p:cNvSpPr/>
          <p:nvPr/>
        </p:nvSpPr>
        <p:spPr>
          <a:xfrm rot="-9944222">
            <a:off x="7216014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 txBox="1"/>
          <p:nvPr>
            <p:ph idx="1" type="body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5" name="Google Shape;495;p37"/>
          <p:cNvSpPr/>
          <p:nvPr/>
        </p:nvSpPr>
        <p:spPr>
          <a:xfrm rot="5400000">
            <a:off x="8853656" y="8192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"/>
          <p:cNvSpPr/>
          <p:nvPr/>
        </p:nvSpPr>
        <p:spPr>
          <a:xfrm rot="5400000">
            <a:off x="7501469" y="7192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 rot="-5400000">
            <a:off x="8196831" y="6666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 rot="5400000">
            <a:off x="6845256" y="844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40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/>
          <p:nvPr/>
        </p:nvSpPr>
        <p:spPr>
          <a:xfrm flipH="1" rot="10800000">
            <a:off x="-913868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"/>
          <p:cNvSpPr/>
          <p:nvPr/>
        </p:nvSpPr>
        <p:spPr>
          <a:xfrm rot="9367883">
            <a:off x="-1180318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8"/>
          <p:cNvSpPr/>
          <p:nvPr/>
        </p:nvSpPr>
        <p:spPr>
          <a:xfrm flipH="1" rot="9944222">
            <a:off x="-1716649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8"/>
          <p:cNvSpPr txBox="1"/>
          <p:nvPr>
            <p:ph type="title"/>
          </p:nvPr>
        </p:nvSpPr>
        <p:spPr>
          <a:xfrm>
            <a:off x="718675" y="1076025"/>
            <a:ext cx="37827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504" name="Google Shape;504;p38"/>
          <p:cNvSpPr/>
          <p:nvPr/>
        </p:nvSpPr>
        <p:spPr>
          <a:xfrm>
            <a:off x="-1041647" y="4138788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8"/>
          <p:cNvSpPr/>
          <p:nvPr/>
        </p:nvSpPr>
        <p:spPr>
          <a:xfrm flipH="1" rot="1067063">
            <a:off x="-1322829" y="4319279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"/>
          <p:cNvSpPr/>
          <p:nvPr/>
        </p:nvSpPr>
        <p:spPr>
          <a:xfrm rot="626416">
            <a:off x="-2113010" y="4226168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 rot="5400000">
            <a:off x="393556" y="39452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 rot="5400000">
            <a:off x="827744" y="435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 rot="-5400000">
            <a:off x="1266956" y="43673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 rot="5400000">
            <a:off x="110881" y="8056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43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idx="1" type="subTitle"/>
          </p:nvPr>
        </p:nvSpPr>
        <p:spPr>
          <a:xfrm>
            <a:off x="1262692" y="2915250"/>
            <a:ext cx="28776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39"/>
          <p:cNvSpPr txBox="1"/>
          <p:nvPr>
            <p:ph hasCustomPrompt="1" type="title"/>
          </p:nvPr>
        </p:nvSpPr>
        <p:spPr>
          <a:xfrm>
            <a:off x="1262643" y="1614000"/>
            <a:ext cx="28776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14" name="Google Shape;514;p39"/>
          <p:cNvSpPr/>
          <p:nvPr/>
        </p:nvSpPr>
        <p:spPr>
          <a:xfrm rot="-9281215">
            <a:off x="-38626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 rot="-9280772">
            <a:off x="-649223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 flipH="1" rot="-9281383">
            <a:off x="-1125488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 flipH="1" rot="10800000">
            <a:off x="-874529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/>
          <p:nvPr/>
        </p:nvSpPr>
        <p:spPr>
          <a:xfrm rot="9367883">
            <a:off x="-114097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 flipH="1" rot="9944222">
            <a:off x="-1677309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 rot="5400000">
            <a:off x="1614606" y="6706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/>
          <p:nvPr/>
        </p:nvSpPr>
        <p:spPr>
          <a:xfrm rot="5400000">
            <a:off x="1071344" y="42445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"/>
          <p:cNvSpPr/>
          <p:nvPr/>
        </p:nvSpPr>
        <p:spPr>
          <a:xfrm rot="-5400000">
            <a:off x="957781" y="517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9"/>
          <p:cNvSpPr/>
          <p:nvPr/>
        </p:nvSpPr>
        <p:spPr>
          <a:xfrm rot="5400000">
            <a:off x="415131" y="3609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/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6" name="Google Shape;526;p40"/>
          <p:cNvSpPr txBox="1"/>
          <p:nvPr>
            <p:ph idx="1" type="subTitle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7" name="Google Shape;527;p40"/>
          <p:cNvSpPr txBox="1"/>
          <p:nvPr>
            <p:ph idx="2" type="subTitle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8" name="Google Shape;528;p40"/>
          <p:cNvSpPr txBox="1"/>
          <p:nvPr>
            <p:ph idx="3" type="subTitle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9" name="Google Shape;529;p40"/>
          <p:cNvSpPr txBox="1"/>
          <p:nvPr>
            <p:ph idx="4" type="subTitle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0" name="Google Shape;530;p40"/>
          <p:cNvSpPr/>
          <p:nvPr/>
        </p:nvSpPr>
        <p:spPr>
          <a:xfrm flipH="1" rot="-10350985">
            <a:off x="6450155" y="-124771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0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0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0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0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7168769" y="-99365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 flipH="1" rot="10800000">
            <a:off x="7678176" y="-210266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0"/>
          <p:cNvSpPr/>
          <p:nvPr/>
        </p:nvSpPr>
        <p:spPr>
          <a:xfrm rot="10350985">
            <a:off x="-562292" y="-173408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0"/>
          <p:cNvSpPr/>
          <p:nvPr/>
        </p:nvSpPr>
        <p:spPr>
          <a:xfrm flipH="1">
            <a:off x="-353582" y="-148002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0"/>
          <p:cNvSpPr/>
          <p:nvPr/>
        </p:nvSpPr>
        <p:spPr>
          <a:xfrm rot="10800000">
            <a:off x="-402608" y="-258904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 flipH="1" rot="10800000">
            <a:off x="6276637" y="4026301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8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/>
          <p:nvPr>
            <p:ph idx="1" type="subTitle"/>
          </p:nvPr>
        </p:nvSpPr>
        <p:spPr>
          <a:xfrm>
            <a:off x="4658775" y="3441800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41"/>
          <p:cNvSpPr txBox="1"/>
          <p:nvPr>
            <p:ph idx="2" type="subTitle"/>
          </p:nvPr>
        </p:nvSpPr>
        <p:spPr>
          <a:xfrm>
            <a:off x="2397771" y="1400250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41"/>
          <p:cNvSpPr txBox="1"/>
          <p:nvPr>
            <p:ph type="title"/>
          </p:nvPr>
        </p:nvSpPr>
        <p:spPr>
          <a:xfrm>
            <a:off x="4658771" y="280610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548" name="Google Shape;548;p41"/>
          <p:cNvSpPr txBox="1"/>
          <p:nvPr>
            <p:ph idx="3" type="title"/>
          </p:nvPr>
        </p:nvSpPr>
        <p:spPr>
          <a:xfrm>
            <a:off x="2397771" y="76455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549" name="Google Shape;549;p41"/>
          <p:cNvSpPr/>
          <p:nvPr/>
        </p:nvSpPr>
        <p:spPr>
          <a:xfrm>
            <a:off x="485275" y="3859450"/>
            <a:ext cx="3336529" cy="1283560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1"/>
          <p:cNvSpPr/>
          <p:nvPr/>
        </p:nvSpPr>
        <p:spPr>
          <a:xfrm flipH="1" rot="1432232">
            <a:off x="-470789" y="4165605"/>
            <a:ext cx="4306753" cy="1531081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1"/>
          <p:cNvSpPr/>
          <p:nvPr/>
        </p:nvSpPr>
        <p:spPr>
          <a:xfrm rot="5772258">
            <a:off x="7200936" y="-653045"/>
            <a:ext cx="2023504" cy="1935148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1"/>
          <p:cNvSpPr/>
          <p:nvPr/>
        </p:nvSpPr>
        <p:spPr>
          <a:xfrm rot="707044">
            <a:off x="5289054" y="-380400"/>
            <a:ext cx="4307387" cy="1170580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5289100" y="-380553"/>
            <a:ext cx="4306711" cy="128365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1"/>
          <p:cNvSpPr/>
          <p:nvPr/>
        </p:nvSpPr>
        <p:spPr>
          <a:xfrm rot="855605">
            <a:off x="-610970" y="4000688"/>
            <a:ext cx="4923475" cy="1631508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1"/>
          <p:cNvSpPr/>
          <p:nvPr/>
        </p:nvSpPr>
        <p:spPr>
          <a:xfrm rot="5400000">
            <a:off x="2493669" y="40945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1"/>
          <p:cNvSpPr/>
          <p:nvPr/>
        </p:nvSpPr>
        <p:spPr>
          <a:xfrm rot="5400000">
            <a:off x="1141481" y="39944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1"/>
          <p:cNvSpPr/>
          <p:nvPr/>
        </p:nvSpPr>
        <p:spPr>
          <a:xfrm rot="-5400000">
            <a:off x="1836844" y="3941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1"/>
          <p:cNvSpPr/>
          <p:nvPr/>
        </p:nvSpPr>
        <p:spPr>
          <a:xfrm rot="5400000">
            <a:off x="485269" y="33596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1"/>
          <p:cNvSpPr/>
          <p:nvPr/>
        </p:nvSpPr>
        <p:spPr>
          <a:xfrm rot="5400000">
            <a:off x="7169406" y="964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1"/>
          <p:cNvSpPr/>
          <p:nvPr/>
        </p:nvSpPr>
        <p:spPr>
          <a:xfrm rot="5400000">
            <a:off x="5817219" y="8647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6512581" y="8121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1"/>
          <p:cNvSpPr/>
          <p:nvPr/>
        </p:nvSpPr>
        <p:spPr>
          <a:xfrm rot="5400000">
            <a:off x="5161006" y="229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5" name="Google Shape;565;p42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 txBox="1"/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43"/>
          <p:cNvSpPr txBox="1"/>
          <p:nvPr>
            <p:ph idx="3" type="subTitle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5" name="Google Shape;585;p43"/>
          <p:cNvSpPr txBox="1"/>
          <p:nvPr>
            <p:ph idx="4" type="subTitle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43"/>
          <p:cNvSpPr txBox="1"/>
          <p:nvPr>
            <p:ph idx="5" type="subTitle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7" name="Google Shape;587;p43"/>
          <p:cNvSpPr txBox="1"/>
          <p:nvPr>
            <p:ph idx="6" type="subTitle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43"/>
          <p:cNvSpPr txBox="1"/>
          <p:nvPr>
            <p:ph idx="7" type="subTitle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9" name="Google Shape;589;p43"/>
          <p:cNvSpPr txBox="1"/>
          <p:nvPr>
            <p:ph idx="8" type="subTitle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43"/>
          <p:cNvSpPr txBox="1"/>
          <p:nvPr>
            <p:ph idx="9" type="subTitle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1" name="Google Shape;591;p43"/>
          <p:cNvSpPr txBox="1"/>
          <p:nvPr>
            <p:ph idx="13" type="subTitle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43"/>
          <p:cNvSpPr txBox="1"/>
          <p:nvPr>
            <p:ph idx="14" type="subTitle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3" name="Google Shape;593;p43"/>
          <p:cNvSpPr txBox="1"/>
          <p:nvPr>
            <p:ph idx="15" type="subTitle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43"/>
          <p:cNvSpPr/>
          <p:nvPr/>
        </p:nvSpPr>
        <p:spPr>
          <a:xfrm>
            <a:off x="5587299" y="-2095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3"/>
          <p:cNvSpPr/>
          <p:nvPr/>
        </p:nvSpPr>
        <p:spPr>
          <a:xfrm flipH="1" rot="10800000">
            <a:off x="6906325" y="-5251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3"/>
          <p:cNvSpPr/>
          <p:nvPr/>
        </p:nvSpPr>
        <p:spPr>
          <a:xfrm rot="-3279262">
            <a:off x="7901589" y="-9730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3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3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3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3"/>
          <p:cNvSpPr/>
          <p:nvPr/>
        </p:nvSpPr>
        <p:spPr>
          <a:xfrm flipH="1">
            <a:off x="-3333926" y="-2107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3"/>
          <p:cNvSpPr/>
          <p:nvPr/>
        </p:nvSpPr>
        <p:spPr>
          <a:xfrm rot="10800000">
            <a:off x="-142195" y="-5263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3"/>
          <p:cNvSpPr/>
          <p:nvPr/>
        </p:nvSpPr>
        <p:spPr>
          <a:xfrm flipH="1" rot="3279262">
            <a:off x="-162965" y="-9742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3"/>
          <p:cNvSpPr/>
          <p:nvPr/>
        </p:nvSpPr>
        <p:spPr>
          <a:xfrm flipH="1" rot="10800000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3"/>
          <p:cNvSpPr/>
          <p:nvPr/>
        </p:nvSpPr>
        <p:spPr>
          <a:xfrm flipH="1" rot="10800000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3"/>
          <p:cNvSpPr/>
          <p:nvPr/>
        </p:nvSpPr>
        <p:spPr>
          <a:xfrm flipH="1" rot="10800000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3"/>
          <p:cNvSpPr/>
          <p:nvPr/>
        </p:nvSpPr>
        <p:spPr>
          <a:xfrm flipH="1" rot="10800000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3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0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/>
          <p:nvPr/>
        </p:nvSpPr>
        <p:spPr>
          <a:xfrm flipH="1" rot="-5400000">
            <a:off x="7394663" y="2761041"/>
            <a:ext cx="2443246" cy="56873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4"/>
          <p:cNvSpPr/>
          <p:nvPr/>
        </p:nvSpPr>
        <p:spPr>
          <a:xfrm rot="-5399497">
            <a:off x="6547057" y="1922604"/>
            <a:ext cx="4515337" cy="678344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4"/>
          <p:cNvSpPr/>
          <p:nvPr/>
        </p:nvSpPr>
        <p:spPr>
          <a:xfrm flipH="1" rot="-5400440">
            <a:off x="6201606" y="2210242"/>
            <a:ext cx="5161707" cy="72292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4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4"/>
          <p:cNvSpPr txBox="1"/>
          <p:nvPr>
            <p:ph idx="3" type="subTitle"/>
          </p:nvPr>
        </p:nvSpPr>
        <p:spPr>
          <a:xfrm>
            <a:off x="8120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5" name="Google Shape;615;p44"/>
          <p:cNvSpPr txBox="1"/>
          <p:nvPr>
            <p:ph idx="4" type="subTitle"/>
          </p:nvPr>
        </p:nvSpPr>
        <p:spPr>
          <a:xfrm>
            <a:off x="10940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4"/>
          <p:cNvSpPr txBox="1"/>
          <p:nvPr>
            <p:ph idx="5" type="subTitle"/>
          </p:nvPr>
        </p:nvSpPr>
        <p:spPr>
          <a:xfrm>
            <a:off x="3328941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7" name="Google Shape;617;p44"/>
          <p:cNvSpPr txBox="1"/>
          <p:nvPr>
            <p:ph idx="6" type="subTitle"/>
          </p:nvPr>
        </p:nvSpPr>
        <p:spPr>
          <a:xfrm>
            <a:off x="3610941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4"/>
          <p:cNvSpPr txBox="1"/>
          <p:nvPr>
            <p:ph idx="7" type="subTitle"/>
          </p:nvPr>
        </p:nvSpPr>
        <p:spPr>
          <a:xfrm>
            <a:off x="812063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9" name="Google Shape;619;p44"/>
          <p:cNvSpPr txBox="1"/>
          <p:nvPr>
            <p:ph idx="8" type="subTitle"/>
          </p:nvPr>
        </p:nvSpPr>
        <p:spPr>
          <a:xfrm>
            <a:off x="1094063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4"/>
          <p:cNvSpPr txBox="1"/>
          <p:nvPr>
            <p:ph idx="9" type="subTitle"/>
          </p:nvPr>
        </p:nvSpPr>
        <p:spPr>
          <a:xfrm>
            <a:off x="58458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21" name="Google Shape;621;p44"/>
          <p:cNvSpPr txBox="1"/>
          <p:nvPr>
            <p:ph idx="13" type="subTitle"/>
          </p:nvPr>
        </p:nvSpPr>
        <p:spPr>
          <a:xfrm>
            <a:off x="6127816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44"/>
          <p:cNvSpPr txBox="1"/>
          <p:nvPr>
            <p:ph idx="14" type="subTitle"/>
          </p:nvPr>
        </p:nvSpPr>
        <p:spPr>
          <a:xfrm>
            <a:off x="5845816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23" name="Google Shape;623;p44"/>
          <p:cNvSpPr txBox="1"/>
          <p:nvPr>
            <p:ph idx="15" type="subTitle"/>
          </p:nvPr>
        </p:nvSpPr>
        <p:spPr>
          <a:xfrm>
            <a:off x="6127816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4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5" name="Google Shape;625;p44"/>
          <p:cNvSpPr/>
          <p:nvPr/>
        </p:nvSpPr>
        <p:spPr>
          <a:xfrm>
            <a:off x="8351719" y="1688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4"/>
          <p:cNvSpPr/>
          <p:nvPr/>
        </p:nvSpPr>
        <p:spPr>
          <a:xfrm>
            <a:off x="8364481" y="48082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4"/>
          <p:cNvSpPr/>
          <p:nvPr/>
        </p:nvSpPr>
        <p:spPr>
          <a:xfrm rot="10800000">
            <a:off x="8515231" y="14905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4"/>
          <p:cNvSpPr/>
          <p:nvPr/>
        </p:nvSpPr>
        <p:spPr>
          <a:xfrm>
            <a:off x="7940944" y="29972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4"/>
          <p:cNvSpPr/>
          <p:nvPr/>
        </p:nvSpPr>
        <p:spPr>
          <a:xfrm rot="5400000">
            <a:off x="-1539825" y="1069929"/>
            <a:ext cx="3336529" cy="605972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4"/>
          <p:cNvSpPr/>
          <p:nvPr/>
        </p:nvSpPr>
        <p:spPr>
          <a:xfrm flipH="1" rot="6392579">
            <a:off x="-2086596" y="339210"/>
            <a:ext cx="4108425" cy="1125528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4"/>
          <p:cNvSpPr/>
          <p:nvPr/>
        </p:nvSpPr>
        <p:spPr>
          <a:xfrm rot="5980549">
            <a:off x="-2375690" y="502831"/>
            <a:ext cx="4840630" cy="1134631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4"/>
          <p:cNvSpPr/>
          <p:nvPr/>
        </p:nvSpPr>
        <p:spPr>
          <a:xfrm rot="10800000">
            <a:off x="115388" y="209797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4"/>
          <p:cNvSpPr/>
          <p:nvPr/>
        </p:nvSpPr>
        <p:spPr>
          <a:xfrm rot="10800000">
            <a:off x="361275" y="42206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4"/>
          <p:cNvSpPr/>
          <p:nvPr/>
        </p:nvSpPr>
        <p:spPr>
          <a:xfrm>
            <a:off x="333025" y="144100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4"/>
          <p:cNvSpPr/>
          <p:nvPr/>
        </p:nvSpPr>
        <p:spPr>
          <a:xfrm rot="10800000">
            <a:off x="1593613" y="-33062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9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5"/>
          <p:cNvSpPr txBox="1"/>
          <p:nvPr>
            <p:ph type="title"/>
          </p:nvPr>
        </p:nvSpPr>
        <p:spPr>
          <a:xfrm>
            <a:off x="1098938" y="125692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38" name="Google Shape;638;p45"/>
          <p:cNvSpPr txBox="1"/>
          <p:nvPr>
            <p:ph idx="1" type="subTitle"/>
          </p:nvPr>
        </p:nvSpPr>
        <p:spPr>
          <a:xfrm>
            <a:off x="1098938" y="157409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9" name="Google Shape;639;p45"/>
          <p:cNvSpPr txBox="1"/>
          <p:nvPr>
            <p:ph idx="2" type="title"/>
          </p:nvPr>
        </p:nvSpPr>
        <p:spPr>
          <a:xfrm>
            <a:off x="6001463" y="125692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0" name="Google Shape;640;p45"/>
          <p:cNvSpPr txBox="1"/>
          <p:nvPr>
            <p:ph idx="3" type="subTitle"/>
          </p:nvPr>
        </p:nvSpPr>
        <p:spPr>
          <a:xfrm>
            <a:off x="6001463" y="157409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1" name="Google Shape;641;p45"/>
          <p:cNvSpPr txBox="1"/>
          <p:nvPr>
            <p:ph idx="4" type="title"/>
          </p:nvPr>
        </p:nvSpPr>
        <p:spPr>
          <a:xfrm>
            <a:off x="1120238" y="34032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2" name="Google Shape;642;p45"/>
          <p:cNvSpPr txBox="1"/>
          <p:nvPr>
            <p:ph idx="5" type="subTitle"/>
          </p:nvPr>
        </p:nvSpPr>
        <p:spPr>
          <a:xfrm>
            <a:off x="1120238" y="37203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3" name="Google Shape;643;p45"/>
          <p:cNvSpPr txBox="1"/>
          <p:nvPr>
            <p:ph idx="6" type="title"/>
          </p:nvPr>
        </p:nvSpPr>
        <p:spPr>
          <a:xfrm>
            <a:off x="6022763" y="34032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4" name="Google Shape;644;p45"/>
          <p:cNvSpPr txBox="1"/>
          <p:nvPr>
            <p:ph idx="7" type="subTitle"/>
          </p:nvPr>
        </p:nvSpPr>
        <p:spPr>
          <a:xfrm>
            <a:off x="6022763" y="37203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5" name="Google Shape;645;p45"/>
          <p:cNvSpPr txBox="1"/>
          <p:nvPr>
            <p:ph idx="8" type="title"/>
          </p:nvPr>
        </p:nvSpPr>
        <p:spPr>
          <a:xfrm>
            <a:off x="3550200" y="2330063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6" name="Google Shape;646;p45"/>
          <p:cNvSpPr txBox="1"/>
          <p:nvPr>
            <p:ph idx="9" type="subTitle"/>
          </p:nvPr>
        </p:nvSpPr>
        <p:spPr>
          <a:xfrm>
            <a:off x="3550200" y="2647235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7" name="Google Shape;647;p45"/>
          <p:cNvSpPr/>
          <p:nvPr/>
        </p:nvSpPr>
        <p:spPr>
          <a:xfrm flipH="1" rot="-1518785">
            <a:off x="108221" y="-13636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5"/>
          <p:cNvSpPr/>
          <p:nvPr/>
        </p:nvSpPr>
        <p:spPr>
          <a:xfrm flipH="1" rot="-1519228">
            <a:off x="-502377" y="-7163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5"/>
          <p:cNvSpPr/>
          <p:nvPr/>
        </p:nvSpPr>
        <p:spPr>
          <a:xfrm rot="-1518617">
            <a:off x="-978642" y="-633617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5"/>
          <p:cNvSpPr/>
          <p:nvPr/>
        </p:nvSpPr>
        <p:spPr>
          <a:xfrm>
            <a:off x="-727683" y="4105400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5"/>
          <p:cNvSpPr/>
          <p:nvPr/>
        </p:nvSpPr>
        <p:spPr>
          <a:xfrm flipH="1" rot="1432117">
            <a:off x="-994133" y="4325918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5"/>
          <p:cNvSpPr/>
          <p:nvPr/>
        </p:nvSpPr>
        <p:spPr>
          <a:xfrm rot="855778">
            <a:off x="-1530463" y="4208916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5"/>
          <p:cNvSpPr txBox="1"/>
          <p:nvPr>
            <p:ph idx="13"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4" name="Google Shape;654;p45"/>
          <p:cNvSpPr/>
          <p:nvPr/>
        </p:nvSpPr>
        <p:spPr>
          <a:xfrm rot="5400000">
            <a:off x="2668844" y="152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5"/>
          <p:cNvSpPr/>
          <p:nvPr/>
        </p:nvSpPr>
        <p:spPr>
          <a:xfrm rot="5400000">
            <a:off x="1006581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5"/>
          <p:cNvSpPr/>
          <p:nvPr/>
        </p:nvSpPr>
        <p:spPr>
          <a:xfrm rot="-5400000">
            <a:off x="2012019" y="-1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5"/>
          <p:cNvSpPr/>
          <p:nvPr/>
        </p:nvSpPr>
        <p:spPr>
          <a:xfrm rot="5400000">
            <a:off x="350369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3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0" name="Google Shape;660;p46"/>
          <p:cNvSpPr txBox="1"/>
          <p:nvPr>
            <p:ph idx="2" type="title"/>
          </p:nvPr>
        </p:nvSpPr>
        <p:spPr>
          <a:xfrm>
            <a:off x="99087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1" name="Google Shape;661;p46"/>
          <p:cNvSpPr txBox="1"/>
          <p:nvPr>
            <p:ph idx="1" type="subTitle"/>
          </p:nvPr>
        </p:nvSpPr>
        <p:spPr>
          <a:xfrm>
            <a:off x="99087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46"/>
          <p:cNvSpPr txBox="1"/>
          <p:nvPr>
            <p:ph idx="3" type="title"/>
          </p:nvPr>
        </p:nvSpPr>
        <p:spPr>
          <a:xfrm>
            <a:off x="2272775" y="29638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3" name="Google Shape;663;p46"/>
          <p:cNvSpPr txBox="1"/>
          <p:nvPr>
            <p:ph idx="4" type="subTitle"/>
          </p:nvPr>
        </p:nvSpPr>
        <p:spPr>
          <a:xfrm>
            <a:off x="2272775" y="34174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46"/>
          <p:cNvSpPr txBox="1"/>
          <p:nvPr>
            <p:ph idx="5" type="title"/>
          </p:nvPr>
        </p:nvSpPr>
        <p:spPr>
          <a:xfrm>
            <a:off x="611852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5" name="Google Shape;665;p46"/>
          <p:cNvSpPr txBox="1"/>
          <p:nvPr>
            <p:ph idx="6" type="subTitle"/>
          </p:nvPr>
        </p:nvSpPr>
        <p:spPr>
          <a:xfrm>
            <a:off x="611852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46"/>
          <p:cNvSpPr txBox="1"/>
          <p:nvPr>
            <p:ph idx="7" type="title"/>
          </p:nvPr>
        </p:nvSpPr>
        <p:spPr>
          <a:xfrm>
            <a:off x="4836600" y="29638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7" name="Google Shape;667;p46"/>
          <p:cNvSpPr txBox="1"/>
          <p:nvPr>
            <p:ph idx="8" type="subTitle"/>
          </p:nvPr>
        </p:nvSpPr>
        <p:spPr>
          <a:xfrm>
            <a:off x="4836600" y="34174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46"/>
          <p:cNvSpPr txBox="1"/>
          <p:nvPr>
            <p:ph idx="9" type="title"/>
          </p:nvPr>
        </p:nvSpPr>
        <p:spPr>
          <a:xfrm>
            <a:off x="355467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9" name="Google Shape;669;p46"/>
          <p:cNvSpPr txBox="1"/>
          <p:nvPr>
            <p:ph idx="13" type="subTitle"/>
          </p:nvPr>
        </p:nvSpPr>
        <p:spPr>
          <a:xfrm>
            <a:off x="355467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46"/>
          <p:cNvSpPr/>
          <p:nvPr/>
        </p:nvSpPr>
        <p:spPr>
          <a:xfrm>
            <a:off x="-614789" y="4059903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6"/>
          <p:cNvSpPr/>
          <p:nvPr/>
        </p:nvSpPr>
        <p:spPr>
          <a:xfrm flipH="1" rot="1432117">
            <a:off x="-881240" y="4280420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6"/>
          <p:cNvSpPr/>
          <p:nvPr/>
        </p:nvSpPr>
        <p:spPr>
          <a:xfrm rot="855778">
            <a:off x="-1417570" y="4163418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 flipH="1" rot="5027361">
            <a:off x="8598824" y="4042096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6"/>
          <p:cNvSpPr/>
          <p:nvPr/>
        </p:nvSpPr>
        <p:spPr>
          <a:xfrm flipH="1" rot="10093095">
            <a:off x="7020027" y="4448297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6"/>
          <p:cNvSpPr/>
          <p:nvPr/>
        </p:nvSpPr>
        <p:spPr>
          <a:xfrm flipH="1" rot="10800000">
            <a:off x="7020070" y="4354984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6"/>
          <p:cNvSpPr/>
          <p:nvPr/>
        </p:nvSpPr>
        <p:spPr>
          <a:xfrm rot="5400000">
            <a:off x="8594081" y="4247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6"/>
          <p:cNvSpPr/>
          <p:nvPr/>
        </p:nvSpPr>
        <p:spPr>
          <a:xfrm rot="5400000">
            <a:off x="810844" y="4323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6"/>
          <p:cNvSpPr/>
          <p:nvPr/>
        </p:nvSpPr>
        <p:spPr>
          <a:xfrm rot="-5400000">
            <a:off x="7937256" y="4095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6"/>
          <p:cNvSpPr/>
          <p:nvPr/>
        </p:nvSpPr>
        <p:spPr>
          <a:xfrm rot="5400000">
            <a:off x="154631" y="36889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/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2" name="Google Shape;682;p47"/>
          <p:cNvSpPr txBox="1"/>
          <p:nvPr>
            <p:ph idx="1" type="subTitle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3" name="Google Shape;683;p47"/>
          <p:cNvSpPr txBox="1"/>
          <p:nvPr>
            <p:ph idx="2" type="subTitle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47"/>
          <p:cNvSpPr txBox="1"/>
          <p:nvPr>
            <p:ph idx="3" type="subTitle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5" name="Google Shape;685;p47"/>
          <p:cNvSpPr txBox="1"/>
          <p:nvPr>
            <p:ph idx="4" type="subTitle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47"/>
          <p:cNvSpPr txBox="1"/>
          <p:nvPr>
            <p:ph idx="5" type="subTitle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7" name="Google Shape;687;p47"/>
          <p:cNvSpPr txBox="1"/>
          <p:nvPr>
            <p:ph idx="6" type="subTitle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47"/>
          <p:cNvSpPr txBox="1"/>
          <p:nvPr>
            <p:ph idx="7" type="subTitle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9" name="Google Shape;689;p47"/>
          <p:cNvSpPr txBox="1"/>
          <p:nvPr>
            <p:ph idx="8" type="subTitle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47"/>
          <p:cNvSpPr/>
          <p:nvPr/>
        </p:nvSpPr>
        <p:spPr>
          <a:xfrm flipH="1" rot="-5400000">
            <a:off x="-3096997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7"/>
          <p:cNvSpPr/>
          <p:nvPr/>
        </p:nvSpPr>
        <p:spPr>
          <a:xfrm rot="5400000">
            <a:off x="-1921300" y="309843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7"/>
          <p:cNvSpPr/>
          <p:nvPr/>
        </p:nvSpPr>
        <p:spPr>
          <a:xfrm flipH="1" rot="147">
            <a:off x="-401896" y="3180097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7"/>
          <p:cNvSpPr/>
          <p:nvPr/>
        </p:nvSpPr>
        <p:spPr>
          <a:xfrm flipH="1" rot="-5400000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7"/>
          <p:cNvSpPr/>
          <p:nvPr/>
        </p:nvSpPr>
        <p:spPr>
          <a:xfrm flipH="1" rot="-5400000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7"/>
          <p:cNvSpPr/>
          <p:nvPr/>
        </p:nvSpPr>
        <p:spPr>
          <a:xfrm flipH="1" rot="-5400000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7"/>
          <p:cNvSpPr/>
          <p:nvPr/>
        </p:nvSpPr>
        <p:spPr>
          <a:xfrm flipH="1" rot="5400000">
            <a:off x="5330692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7"/>
          <p:cNvSpPr/>
          <p:nvPr/>
        </p:nvSpPr>
        <p:spPr>
          <a:xfrm rot="-5400000">
            <a:off x="6773240" y="98835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7"/>
          <p:cNvSpPr/>
          <p:nvPr/>
        </p:nvSpPr>
        <p:spPr>
          <a:xfrm flipH="1" rot="-10799853">
            <a:off x="8120822" y="-9700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7"/>
          <p:cNvSpPr/>
          <p:nvPr/>
        </p:nvSpPr>
        <p:spPr>
          <a:xfrm flipH="1" rot="5400000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7"/>
          <p:cNvSpPr/>
          <p:nvPr/>
        </p:nvSpPr>
        <p:spPr>
          <a:xfrm flipH="1" rot="5400000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7"/>
          <p:cNvSpPr/>
          <p:nvPr/>
        </p:nvSpPr>
        <p:spPr>
          <a:xfrm flipH="1" rot="5400000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7"/>
          <p:cNvSpPr/>
          <p:nvPr/>
        </p:nvSpPr>
        <p:spPr>
          <a:xfrm flipH="1" rot="5400000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7"/>
          <p:cNvSpPr/>
          <p:nvPr/>
        </p:nvSpPr>
        <p:spPr>
          <a:xfrm flipH="1" rot="-5400000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06" name="Google Shape;706;p48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48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8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8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8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8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8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8"/>
          <p:cNvSpPr/>
          <p:nvPr/>
        </p:nvSpPr>
        <p:spPr>
          <a:xfrm rot="-10667561">
            <a:off x="305871" y="43938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8"/>
          <p:cNvSpPr/>
          <p:nvPr/>
        </p:nvSpPr>
        <p:spPr>
          <a:xfrm rot="10800000">
            <a:off x="402459" y="43010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8"/>
          <p:cNvSpPr/>
          <p:nvPr/>
        </p:nvSpPr>
        <p:spPr>
          <a:xfrm>
            <a:off x="-272112" y="41566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8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8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8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8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8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 txBox="1"/>
          <p:nvPr>
            <p:ph type="title"/>
          </p:nvPr>
        </p:nvSpPr>
        <p:spPr>
          <a:xfrm flipH="1">
            <a:off x="1031425" y="1334306"/>
            <a:ext cx="32010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3" name="Google Shape;723;p49"/>
          <p:cNvSpPr txBox="1"/>
          <p:nvPr>
            <p:ph idx="1" type="subTitle"/>
          </p:nvPr>
        </p:nvSpPr>
        <p:spPr>
          <a:xfrm flipH="1">
            <a:off x="1212018" y="2794294"/>
            <a:ext cx="30204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49"/>
          <p:cNvSpPr/>
          <p:nvPr/>
        </p:nvSpPr>
        <p:spPr>
          <a:xfrm>
            <a:off x="0" y="0"/>
            <a:ext cx="444900" cy="4449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9"/>
          <p:cNvSpPr/>
          <p:nvPr/>
        </p:nvSpPr>
        <p:spPr>
          <a:xfrm rot="-9281215">
            <a:off x="165301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9"/>
          <p:cNvSpPr/>
          <p:nvPr/>
        </p:nvSpPr>
        <p:spPr>
          <a:xfrm rot="-9280772">
            <a:off x="-445297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9"/>
          <p:cNvSpPr/>
          <p:nvPr/>
        </p:nvSpPr>
        <p:spPr>
          <a:xfrm flipH="1" rot="-9281383">
            <a:off x="-921562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9"/>
          <p:cNvSpPr/>
          <p:nvPr/>
        </p:nvSpPr>
        <p:spPr>
          <a:xfrm flipH="1" rot="10800000">
            <a:off x="-670603" y="7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9"/>
          <p:cNvSpPr/>
          <p:nvPr/>
        </p:nvSpPr>
        <p:spPr>
          <a:xfrm rot="9367883">
            <a:off x="-937053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9"/>
          <p:cNvSpPr/>
          <p:nvPr/>
        </p:nvSpPr>
        <p:spPr>
          <a:xfrm rot="-1518617">
            <a:off x="-992817" y="-870267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9"/>
          <p:cNvSpPr/>
          <p:nvPr/>
        </p:nvSpPr>
        <p:spPr>
          <a:xfrm rot="5400000">
            <a:off x="1221931" y="975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9"/>
          <p:cNvSpPr/>
          <p:nvPr/>
        </p:nvSpPr>
        <p:spPr>
          <a:xfrm rot="5400000">
            <a:off x="2202194" y="4596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9"/>
          <p:cNvSpPr/>
          <p:nvPr/>
        </p:nvSpPr>
        <p:spPr>
          <a:xfrm rot="-5400000">
            <a:off x="565106" y="822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9"/>
          <p:cNvSpPr/>
          <p:nvPr/>
        </p:nvSpPr>
        <p:spPr>
          <a:xfrm rot="5400000">
            <a:off x="1545981" y="3961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5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/>
          <p:nvPr>
            <p:ph type="title"/>
          </p:nvPr>
        </p:nvSpPr>
        <p:spPr>
          <a:xfrm>
            <a:off x="4253800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37" name="Google Shape;737;p50"/>
          <p:cNvSpPr txBox="1"/>
          <p:nvPr>
            <p:ph idx="1" type="subTitle"/>
          </p:nvPr>
        </p:nvSpPr>
        <p:spPr>
          <a:xfrm>
            <a:off x="5186112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50"/>
          <p:cNvSpPr/>
          <p:nvPr/>
        </p:nvSpPr>
        <p:spPr>
          <a:xfrm rot="10800000">
            <a:off x="3937512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0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0"/>
          <p:cNvSpPr/>
          <p:nvPr/>
        </p:nvSpPr>
        <p:spPr>
          <a:xfrm flipH="1" rot="10800000">
            <a:off x="4720014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0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0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0"/>
          <p:cNvSpPr/>
          <p:nvPr/>
        </p:nvSpPr>
        <p:spPr>
          <a:xfrm rot="10800000">
            <a:off x="5220582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0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0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0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0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6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50" name="Google Shape;750;p51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51"/>
          <p:cNvSpPr/>
          <p:nvPr/>
        </p:nvSpPr>
        <p:spPr>
          <a:xfrm flipH="1" rot="-5911893">
            <a:off x="31252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1"/>
          <p:cNvSpPr/>
          <p:nvPr/>
        </p:nvSpPr>
        <p:spPr>
          <a:xfrm flipH="1" rot="-515846">
            <a:off x="-399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1"/>
          <p:cNvSpPr/>
          <p:nvPr/>
        </p:nvSpPr>
        <p:spPr>
          <a:xfrm flipH="1">
            <a:off x="-423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1"/>
          <p:cNvSpPr/>
          <p:nvPr/>
        </p:nvSpPr>
        <p:spPr>
          <a:xfrm>
            <a:off x="-275372" y="4138788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1"/>
          <p:cNvSpPr/>
          <p:nvPr/>
        </p:nvSpPr>
        <p:spPr>
          <a:xfrm flipH="1" rot="1067063">
            <a:off x="-556554" y="4319279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1"/>
          <p:cNvSpPr/>
          <p:nvPr/>
        </p:nvSpPr>
        <p:spPr>
          <a:xfrm rot="626416">
            <a:off x="-1346735" y="4226168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1"/>
          <p:cNvSpPr/>
          <p:nvPr/>
        </p:nvSpPr>
        <p:spPr>
          <a:xfrm rot="5400000">
            <a:off x="2074869" y="43515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1"/>
          <p:cNvSpPr/>
          <p:nvPr/>
        </p:nvSpPr>
        <p:spPr>
          <a:xfrm rot="1364436">
            <a:off x="2082771" y="538417"/>
            <a:ext cx="98562" cy="988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1"/>
          <p:cNvSpPr/>
          <p:nvPr/>
        </p:nvSpPr>
        <p:spPr>
          <a:xfrm rot="-5400000">
            <a:off x="1418044" y="4198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1"/>
          <p:cNvSpPr/>
          <p:nvPr/>
        </p:nvSpPr>
        <p:spPr>
          <a:xfrm rot="1359618">
            <a:off x="1253917" y="848767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2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3" name="Google Shape;763;p52"/>
          <p:cNvSpPr txBox="1"/>
          <p:nvPr>
            <p:ph idx="1" type="subTitle"/>
          </p:nvPr>
        </p:nvSpPr>
        <p:spPr>
          <a:xfrm>
            <a:off x="5134925" y="1772525"/>
            <a:ext cx="32250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764" name="Google Shape;764;p52"/>
          <p:cNvSpPr/>
          <p:nvPr/>
        </p:nvSpPr>
        <p:spPr>
          <a:xfrm flipH="1" rot="10800000">
            <a:off x="-394184" y="-4756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2"/>
          <p:cNvSpPr/>
          <p:nvPr/>
        </p:nvSpPr>
        <p:spPr>
          <a:xfrm rot="9367883">
            <a:off x="-660634" y="-44923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2"/>
          <p:cNvSpPr/>
          <p:nvPr/>
        </p:nvSpPr>
        <p:spPr>
          <a:xfrm flipH="1" rot="9944222">
            <a:off x="-1196964" y="-40583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2"/>
          <p:cNvSpPr/>
          <p:nvPr/>
        </p:nvSpPr>
        <p:spPr>
          <a:xfrm rot="3327864">
            <a:off x="2723221" y="251912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2"/>
          <p:cNvSpPr/>
          <p:nvPr/>
        </p:nvSpPr>
        <p:spPr>
          <a:xfrm rot="3326249">
            <a:off x="1540673" y="961357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2"/>
          <p:cNvSpPr/>
          <p:nvPr/>
        </p:nvSpPr>
        <p:spPr>
          <a:xfrm rot="-7473751">
            <a:off x="2083361" y="523229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2"/>
          <p:cNvSpPr/>
          <p:nvPr/>
        </p:nvSpPr>
        <p:spPr>
          <a:xfrm rot="3327864">
            <a:off x="652661" y="787093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5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/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773" name="Google Shape;773;p53"/>
          <p:cNvSpPr txBox="1"/>
          <p:nvPr>
            <p:ph idx="1" type="body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74" name="Google Shape;774;p53"/>
          <p:cNvSpPr/>
          <p:nvPr/>
        </p:nvSpPr>
        <p:spPr>
          <a:xfrm>
            <a:off x="1030225" y="3960176"/>
            <a:ext cx="7083925" cy="1183297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4362499"/>
            <a:ext cx="9144351" cy="782105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3"/>
          <p:cNvSpPr/>
          <p:nvPr/>
        </p:nvSpPr>
        <p:spPr>
          <a:xfrm rot="6479671">
            <a:off x="5455589" y="-1428985"/>
            <a:ext cx="1502599" cy="3510848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0" y="-167425"/>
            <a:ext cx="9144351" cy="831498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0" y="-167425"/>
            <a:ext cx="9144078" cy="911830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3"/>
          <p:cNvSpPr/>
          <p:nvPr/>
        </p:nvSpPr>
        <p:spPr>
          <a:xfrm>
            <a:off x="1" y="4416936"/>
            <a:ext cx="9143690" cy="72690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1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"/>
          <p:cNvSpPr/>
          <p:nvPr/>
        </p:nvSpPr>
        <p:spPr>
          <a:xfrm rot="10800000">
            <a:off x="7300975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4"/>
          <p:cNvSpPr/>
          <p:nvPr/>
        </p:nvSpPr>
        <p:spPr>
          <a:xfrm flipH="1" rot="-9367883">
            <a:off x="6856721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4"/>
          <p:cNvSpPr/>
          <p:nvPr/>
        </p:nvSpPr>
        <p:spPr>
          <a:xfrm rot="-9944222">
            <a:off x="6941636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4"/>
          <p:cNvSpPr/>
          <p:nvPr/>
        </p:nvSpPr>
        <p:spPr>
          <a:xfrm flipH="1" rot="5027361">
            <a:off x="7738224" y="4014283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4"/>
          <p:cNvSpPr/>
          <p:nvPr/>
        </p:nvSpPr>
        <p:spPr>
          <a:xfrm flipH="1" rot="10093095">
            <a:off x="6159427" y="442048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4"/>
          <p:cNvSpPr/>
          <p:nvPr/>
        </p:nvSpPr>
        <p:spPr>
          <a:xfrm flipH="1" rot="10800000">
            <a:off x="6159470" y="4327171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4"/>
          <p:cNvSpPr txBox="1"/>
          <p:nvPr>
            <p:ph type="title"/>
          </p:nvPr>
        </p:nvSpPr>
        <p:spPr>
          <a:xfrm>
            <a:off x="4911600" y="1334300"/>
            <a:ext cx="32010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5" name="Google Shape;795;p54"/>
          <p:cNvSpPr txBox="1"/>
          <p:nvPr>
            <p:ph idx="1" type="subTitle"/>
          </p:nvPr>
        </p:nvSpPr>
        <p:spPr>
          <a:xfrm>
            <a:off x="4911607" y="2794294"/>
            <a:ext cx="30204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54"/>
          <p:cNvSpPr/>
          <p:nvPr/>
        </p:nvSpPr>
        <p:spPr>
          <a:xfrm rot="5400000">
            <a:off x="7721131" y="4324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4"/>
          <p:cNvSpPr/>
          <p:nvPr/>
        </p:nvSpPr>
        <p:spPr>
          <a:xfrm rot="5400000">
            <a:off x="7319469" y="8016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4"/>
          <p:cNvSpPr/>
          <p:nvPr/>
        </p:nvSpPr>
        <p:spPr>
          <a:xfrm rot="-5400000">
            <a:off x="7064306" y="4171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4"/>
          <p:cNvSpPr/>
          <p:nvPr/>
        </p:nvSpPr>
        <p:spPr>
          <a:xfrm rot="5400000">
            <a:off x="6663256" y="1668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37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5"/>
          <p:cNvSpPr/>
          <p:nvPr/>
        </p:nvSpPr>
        <p:spPr>
          <a:xfrm rot="10800000">
            <a:off x="5444252" y="4036344"/>
            <a:ext cx="3644607" cy="111842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5"/>
          <p:cNvSpPr/>
          <p:nvPr/>
        </p:nvSpPr>
        <p:spPr>
          <a:xfrm>
            <a:off x="6207850" y="3883665"/>
            <a:ext cx="2936718" cy="1271100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5"/>
          <p:cNvSpPr/>
          <p:nvPr/>
        </p:nvSpPr>
        <p:spPr>
          <a:xfrm flipH="1">
            <a:off x="6645307" y="3883573"/>
            <a:ext cx="2498729" cy="1271173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5"/>
          <p:cNvSpPr txBox="1"/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05" name="Google Shape;805;p55"/>
          <p:cNvSpPr txBox="1"/>
          <p:nvPr>
            <p:ph idx="1" type="subTitle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55"/>
          <p:cNvSpPr/>
          <p:nvPr/>
        </p:nvSpPr>
        <p:spPr>
          <a:xfrm rot="10800000">
            <a:off x="6742285" y="2238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5"/>
          <p:cNvSpPr/>
          <p:nvPr/>
        </p:nvSpPr>
        <p:spPr>
          <a:xfrm flipH="1" rot="-9367883">
            <a:off x="6298030" y="-37928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5"/>
          <p:cNvSpPr/>
          <p:nvPr/>
        </p:nvSpPr>
        <p:spPr>
          <a:xfrm rot="-9944222">
            <a:off x="6382945" y="-33588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5"/>
          <p:cNvSpPr/>
          <p:nvPr/>
        </p:nvSpPr>
        <p:spPr>
          <a:xfrm rot="5400000">
            <a:off x="8071681" y="77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5"/>
          <p:cNvSpPr/>
          <p:nvPr/>
        </p:nvSpPr>
        <p:spPr>
          <a:xfrm rot="5400000">
            <a:off x="6004944" y="4863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5"/>
          <p:cNvSpPr/>
          <p:nvPr/>
        </p:nvSpPr>
        <p:spPr>
          <a:xfrm rot="-5400000">
            <a:off x="7414856" y="625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5"/>
          <p:cNvSpPr/>
          <p:nvPr/>
        </p:nvSpPr>
        <p:spPr>
          <a:xfrm rot="5400000">
            <a:off x="5348731" y="4228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6"/>
          <p:cNvSpPr txBox="1"/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5" name="Google Shape;815;p56"/>
          <p:cNvSpPr txBox="1"/>
          <p:nvPr>
            <p:ph idx="1" type="subTitle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6" name="Google Shape;816;p56"/>
          <p:cNvSpPr txBox="1"/>
          <p:nvPr>
            <p:ph idx="2" type="subTitle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56"/>
          <p:cNvSpPr txBox="1"/>
          <p:nvPr>
            <p:ph idx="3" type="subTitle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8" name="Google Shape;818;p56"/>
          <p:cNvSpPr txBox="1"/>
          <p:nvPr>
            <p:ph idx="4" type="subTitle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56"/>
          <p:cNvSpPr txBox="1"/>
          <p:nvPr>
            <p:ph idx="5" type="subTitle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20" name="Google Shape;820;p56"/>
          <p:cNvSpPr txBox="1"/>
          <p:nvPr>
            <p:ph idx="6" type="subTitle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56"/>
          <p:cNvSpPr txBox="1"/>
          <p:nvPr>
            <p:ph idx="7" type="subTitle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22" name="Google Shape;822;p56"/>
          <p:cNvSpPr txBox="1"/>
          <p:nvPr>
            <p:ph idx="8" type="subTitle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56"/>
          <p:cNvSpPr/>
          <p:nvPr/>
        </p:nvSpPr>
        <p:spPr>
          <a:xfrm flipH="1" rot="-5532439">
            <a:off x="-2045052" y="2322174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6"/>
          <p:cNvSpPr/>
          <p:nvPr/>
        </p:nvSpPr>
        <p:spPr>
          <a:xfrm flipH="1" rot="-5400000">
            <a:off x="-832519" y="2826431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6"/>
          <p:cNvSpPr/>
          <p:nvPr/>
        </p:nvSpPr>
        <p:spPr>
          <a:xfrm flipH="1" rot="5400000">
            <a:off x="-551012" y="3638024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6"/>
          <p:cNvSpPr/>
          <p:nvPr/>
        </p:nvSpPr>
        <p:spPr>
          <a:xfrm flipH="1" rot="5400000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56"/>
          <p:cNvSpPr/>
          <p:nvPr/>
        </p:nvSpPr>
        <p:spPr>
          <a:xfrm flipH="1" rot="5400000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6"/>
          <p:cNvSpPr/>
          <p:nvPr/>
        </p:nvSpPr>
        <p:spPr>
          <a:xfrm flipH="1" rot="5400000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6"/>
          <p:cNvSpPr/>
          <p:nvPr/>
        </p:nvSpPr>
        <p:spPr>
          <a:xfrm flipH="1" rot="5400000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6"/>
          <p:cNvSpPr/>
          <p:nvPr/>
        </p:nvSpPr>
        <p:spPr>
          <a:xfrm flipH="1" rot="5267561">
            <a:off x="6370324" y="1912069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6"/>
          <p:cNvSpPr/>
          <p:nvPr/>
        </p:nvSpPr>
        <p:spPr>
          <a:xfrm flipH="1" rot="5400000">
            <a:off x="7582879" y="1222315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6"/>
          <p:cNvSpPr/>
          <p:nvPr/>
        </p:nvSpPr>
        <p:spPr>
          <a:xfrm flipH="1" rot="-5400000">
            <a:off x="7598103" y="388035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6"/>
          <p:cNvSpPr/>
          <p:nvPr/>
        </p:nvSpPr>
        <p:spPr>
          <a:xfrm flipH="1" rot="-5400000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6"/>
          <p:cNvSpPr/>
          <p:nvPr/>
        </p:nvSpPr>
        <p:spPr>
          <a:xfrm flipH="1" rot="-5400000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6"/>
          <p:cNvSpPr/>
          <p:nvPr/>
        </p:nvSpPr>
        <p:spPr>
          <a:xfrm flipH="1" rot="-5400000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6"/>
          <p:cNvSpPr/>
          <p:nvPr/>
        </p:nvSpPr>
        <p:spPr>
          <a:xfrm flipH="1" rot="-5400000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6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7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9" name="Google Shape;839;p57"/>
          <p:cNvSpPr txBox="1"/>
          <p:nvPr>
            <p:ph idx="2" type="title"/>
          </p:nvPr>
        </p:nvSpPr>
        <p:spPr>
          <a:xfrm>
            <a:off x="595875" y="18144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0" name="Google Shape;840;p57"/>
          <p:cNvSpPr txBox="1"/>
          <p:nvPr>
            <p:ph idx="1" type="subTitle"/>
          </p:nvPr>
        </p:nvSpPr>
        <p:spPr>
          <a:xfrm>
            <a:off x="816075" y="2282228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1" name="Google Shape;841;p57"/>
          <p:cNvSpPr txBox="1"/>
          <p:nvPr>
            <p:ph idx="3" type="title"/>
          </p:nvPr>
        </p:nvSpPr>
        <p:spPr>
          <a:xfrm>
            <a:off x="5994850" y="18144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2" name="Google Shape;842;p57"/>
          <p:cNvSpPr txBox="1"/>
          <p:nvPr>
            <p:ph idx="4" type="subTitle"/>
          </p:nvPr>
        </p:nvSpPr>
        <p:spPr>
          <a:xfrm>
            <a:off x="5994850" y="2282229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3" name="Google Shape;843;p57"/>
          <p:cNvSpPr txBox="1"/>
          <p:nvPr>
            <p:ph idx="5" type="title"/>
          </p:nvPr>
        </p:nvSpPr>
        <p:spPr>
          <a:xfrm>
            <a:off x="595875" y="32053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4" name="Google Shape;844;p57"/>
          <p:cNvSpPr txBox="1"/>
          <p:nvPr>
            <p:ph idx="6" type="subTitle"/>
          </p:nvPr>
        </p:nvSpPr>
        <p:spPr>
          <a:xfrm>
            <a:off x="816075" y="3673128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5" name="Google Shape;845;p57"/>
          <p:cNvSpPr txBox="1"/>
          <p:nvPr>
            <p:ph idx="7" type="title"/>
          </p:nvPr>
        </p:nvSpPr>
        <p:spPr>
          <a:xfrm>
            <a:off x="5994850" y="32053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6" name="Google Shape;846;p57"/>
          <p:cNvSpPr txBox="1"/>
          <p:nvPr>
            <p:ph idx="8" type="subTitle"/>
          </p:nvPr>
        </p:nvSpPr>
        <p:spPr>
          <a:xfrm>
            <a:off x="5994850" y="3673127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7" name="Google Shape;847;p57"/>
          <p:cNvSpPr/>
          <p:nvPr/>
        </p:nvSpPr>
        <p:spPr>
          <a:xfrm flipH="1" rot="10800000">
            <a:off x="37927" y="4374634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57"/>
          <p:cNvSpPr/>
          <p:nvPr/>
        </p:nvSpPr>
        <p:spPr>
          <a:xfrm flipH="1">
            <a:off x="6142736" y="0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7"/>
          <p:cNvSpPr/>
          <p:nvPr/>
        </p:nvSpPr>
        <p:spPr>
          <a:xfrm>
            <a:off x="6632383" y="0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7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7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7"/>
          <p:cNvSpPr/>
          <p:nvPr/>
        </p:nvSpPr>
        <p:spPr>
          <a:xfrm flipH="1">
            <a:off x="6962402" y="0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7"/>
          <p:cNvSpPr/>
          <p:nvPr/>
        </p:nvSpPr>
        <p:spPr>
          <a:xfrm rot="5400000">
            <a:off x="8873931" y="10286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7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7"/>
          <p:cNvSpPr/>
          <p:nvPr/>
        </p:nvSpPr>
        <p:spPr>
          <a:xfrm rot="-5400000">
            <a:off x="8183406" y="80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57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9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9" name="Google Shape;859;p58"/>
          <p:cNvSpPr txBox="1"/>
          <p:nvPr>
            <p:ph idx="1" type="subTitle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0" name="Google Shape;860;p58"/>
          <p:cNvSpPr txBox="1"/>
          <p:nvPr>
            <p:ph idx="2" type="subTitle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58"/>
          <p:cNvSpPr txBox="1"/>
          <p:nvPr>
            <p:ph idx="3" type="subTitle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2" name="Google Shape;862;p58"/>
          <p:cNvSpPr txBox="1"/>
          <p:nvPr>
            <p:ph idx="4" type="subTitle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58"/>
          <p:cNvSpPr txBox="1"/>
          <p:nvPr>
            <p:ph idx="5" type="subTitle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4" name="Google Shape;864;p58"/>
          <p:cNvSpPr txBox="1"/>
          <p:nvPr>
            <p:ph idx="6" type="subTitle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58"/>
          <p:cNvSpPr/>
          <p:nvPr/>
        </p:nvSpPr>
        <p:spPr>
          <a:xfrm rot="10800000">
            <a:off x="2531291" y="4235323"/>
            <a:ext cx="5428956" cy="1009852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8"/>
          <p:cNvSpPr/>
          <p:nvPr/>
        </p:nvSpPr>
        <p:spPr>
          <a:xfrm rot="5400000">
            <a:off x="3108924" y="2854084"/>
            <a:ext cx="1442280" cy="3563817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8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8"/>
          <p:cNvSpPr/>
          <p:nvPr/>
        </p:nvSpPr>
        <p:spPr>
          <a:xfrm flipH="1" rot="10800000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8"/>
          <p:cNvSpPr/>
          <p:nvPr/>
        </p:nvSpPr>
        <p:spPr>
          <a:xfrm flipH="1" rot="10800000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8"/>
          <p:cNvSpPr/>
          <p:nvPr/>
        </p:nvSpPr>
        <p:spPr>
          <a:xfrm flipH="1" rot="10800000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8"/>
          <p:cNvSpPr/>
          <p:nvPr/>
        </p:nvSpPr>
        <p:spPr>
          <a:xfrm flipH="1" rot="10800000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58"/>
          <p:cNvSpPr/>
          <p:nvPr/>
        </p:nvSpPr>
        <p:spPr>
          <a:xfrm flipH="1" rot="10800000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58"/>
          <p:cNvSpPr/>
          <p:nvPr/>
        </p:nvSpPr>
        <p:spPr>
          <a:xfrm flipH="1" rot="10800000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9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9"/>
          <p:cNvSpPr/>
          <p:nvPr/>
        </p:nvSpPr>
        <p:spPr>
          <a:xfrm flipH="1" rot="-5911893">
            <a:off x="-35827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9"/>
          <p:cNvSpPr/>
          <p:nvPr/>
        </p:nvSpPr>
        <p:spPr>
          <a:xfrm flipH="1" rot="-515846">
            <a:off x="-1764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9"/>
          <p:cNvSpPr/>
          <p:nvPr/>
        </p:nvSpPr>
        <p:spPr>
          <a:xfrm flipH="1">
            <a:off x="-1788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59"/>
          <p:cNvSpPr txBox="1"/>
          <p:nvPr>
            <p:ph type="title"/>
          </p:nvPr>
        </p:nvSpPr>
        <p:spPr>
          <a:xfrm flipH="1">
            <a:off x="1393306" y="202527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79" name="Google Shape;879;p59"/>
          <p:cNvSpPr txBox="1"/>
          <p:nvPr>
            <p:ph idx="1" type="subTitle"/>
          </p:nvPr>
        </p:nvSpPr>
        <p:spPr>
          <a:xfrm flipH="1">
            <a:off x="1393306" y="234244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0" name="Google Shape;880;p59"/>
          <p:cNvSpPr txBox="1"/>
          <p:nvPr>
            <p:ph idx="2" type="title"/>
          </p:nvPr>
        </p:nvSpPr>
        <p:spPr>
          <a:xfrm flipH="1">
            <a:off x="3560862" y="34794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81" name="Google Shape;881;p59"/>
          <p:cNvSpPr txBox="1"/>
          <p:nvPr>
            <p:ph idx="3" type="subTitle"/>
          </p:nvPr>
        </p:nvSpPr>
        <p:spPr>
          <a:xfrm flipH="1">
            <a:off x="3560862" y="37965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2" name="Google Shape;882;p59"/>
          <p:cNvSpPr txBox="1"/>
          <p:nvPr>
            <p:ph idx="4" type="title"/>
          </p:nvPr>
        </p:nvSpPr>
        <p:spPr>
          <a:xfrm flipH="1">
            <a:off x="5728394" y="2025263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83" name="Google Shape;883;p59"/>
          <p:cNvSpPr txBox="1"/>
          <p:nvPr>
            <p:ph idx="5" type="subTitle"/>
          </p:nvPr>
        </p:nvSpPr>
        <p:spPr>
          <a:xfrm flipH="1">
            <a:off x="5728394" y="2342435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4" name="Google Shape;884;p59"/>
          <p:cNvSpPr/>
          <p:nvPr/>
        </p:nvSpPr>
        <p:spPr>
          <a:xfrm flipH="1" rot="4888107">
            <a:off x="1137128" y="4138487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9"/>
          <p:cNvSpPr/>
          <p:nvPr/>
        </p:nvSpPr>
        <p:spPr>
          <a:xfrm flipH="1" rot="-9922098">
            <a:off x="-1214868" y="4347472"/>
            <a:ext cx="4858620" cy="984751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9"/>
          <p:cNvSpPr/>
          <p:nvPr/>
        </p:nvSpPr>
        <p:spPr>
          <a:xfrm flipH="1" rot="-10346708">
            <a:off x="-752392" y="4478612"/>
            <a:ext cx="4905724" cy="106005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9"/>
          <p:cNvSpPr txBox="1"/>
          <p:nvPr>
            <p:ph idx="6"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8" name="Google Shape;888;p59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59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9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59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0"/>
          <p:cNvSpPr txBox="1"/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4" name="Google Shape;894;p60"/>
          <p:cNvSpPr txBox="1"/>
          <p:nvPr>
            <p:ph idx="1" type="subTitle"/>
          </p:nvPr>
        </p:nvSpPr>
        <p:spPr>
          <a:xfrm>
            <a:off x="5091350" y="3794700"/>
            <a:ext cx="2205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5" name="Google Shape;895;p60"/>
          <p:cNvSpPr txBox="1"/>
          <p:nvPr>
            <p:ph idx="2" type="subTitle"/>
          </p:nvPr>
        </p:nvSpPr>
        <p:spPr>
          <a:xfrm>
            <a:off x="4948200" y="4089750"/>
            <a:ext cx="24882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60"/>
          <p:cNvSpPr txBox="1"/>
          <p:nvPr>
            <p:ph idx="3" type="subTitle"/>
          </p:nvPr>
        </p:nvSpPr>
        <p:spPr>
          <a:xfrm>
            <a:off x="1901200" y="379470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7" name="Google Shape;897;p60"/>
          <p:cNvSpPr txBox="1"/>
          <p:nvPr>
            <p:ph idx="4" type="subTitle"/>
          </p:nvPr>
        </p:nvSpPr>
        <p:spPr>
          <a:xfrm>
            <a:off x="1800500" y="4089750"/>
            <a:ext cx="22056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60"/>
          <p:cNvSpPr/>
          <p:nvPr/>
        </p:nvSpPr>
        <p:spPr>
          <a:xfrm rot="-5400000">
            <a:off x="-687297" y="596629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0"/>
          <p:cNvSpPr/>
          <p:nvPr/>
        </p:nvSpPr>
        <p:spPr>
          <a:xfrm rot="-5400000">
            <a:off x="-1281850" y="1134665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0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0"/>
          <p:cNvSpPr/>
          <p:nvPr/>
        </p:nvSpPr>
        <p:spPr>
          <a:xfrm rot="5400000">
            <a:off x="-494883" y="20869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0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0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0"/>
          <p:cNvSpPr/>
          <p:nvPr/>
        </p:nvSpPr>
        <p:spPr>
          <a:xfrm rot="5400000">
            <a:off x="7087547" y="3261706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60"/>
          <p:cNvSpPr/>
          <p:nvPr/>
        </p:nvSpPr>
        <p:spPr>
          <a:xfrm rot="5400000">
            <a:off x="7632127" y="317011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0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60"/>
          <p:cNvSpPr/>
          <p:nvPr/>
        </p:nvSpPr>
        <p:spPr>
          <a:xfrm rot="-5400000">
            <a:off x="7715198" y="379368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0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60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60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60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7"/>
          <p:cNvSpPr txBox="1"/>
          <p:nvPr>
            <p:ph idx="1" type="subTitle"/>
          </p:nvPr>
        </p:nvSpPr>
        <p:spPr>
          <a:xfrm>
            <a:off x="7076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1"/>
          <p:cNvSpPr txBox="1"/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4" name="Google Shape;914;p61"/>
          <p:cNvSpPr txBox="1"/>
          <p:nvPr>
            <p:ph idx="1" type="subTitle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5" name="Google Shape;915;p61"/>
          <p:cNvSpPr txBox="1"/>
          <p:nvPr>
            <p:ph idx="2" type="subTitle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6" name="Google Shape;916;p61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61"/>
          <p:cNvSpPr/>
          <p:nvPr/>
        </p:nvSpPr>
        <p:spPr>
          <a:xfrm rot="-5538951">
            <a:off x="-2574537" y="1029968"/>
            <a:ext cx="6383009" cy="1326004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 flipH="1" rot="5400000">
            <a:off x="-1065756" y="2741763"/>
            <a:ext cx="3598025" cy="1537331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1"/>
          <p:cNvSpPr/>
          <p:nvPr/>
        </p:nvSpPr>
        <p:spPr>
          <a:xfrm flipH="1" rot="5400000">
            <a:off x="-627512" y="3888154"/>
            <a:ext cx="2023800" cy="1071475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5" name="Google Shape;925;p61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926" name="Google Shape;926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rect b="b" l="l" r="r" t="t"/>
              <a:pathLst>
                <a:path extrusionOk="0" h="14785" w="79484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1"/>
            <p:cNvSpPr/>
            <p:nvPr/>
          </p:nvSpPr>
          <p:spPr>
            <a:xfrm flipH="1" rot="5400000">
              <a:off x="-1065756" y="2741763"/>
              <a:ext cx="3598025" cy="1537331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1"/>
            <p:cNvSpPr/>
            <p:nvPr/>
          </p:nvSpPr>
          <p:spPr>
            <a:xfrm flipH="1" rot="5400000">
              <a:off x="-627512" y="3888154"/>
              <a:ext cx="2023800" cy="1071475"/>
            </a:xfrm>
            <a:custGeom>
              <a:rect b="b" l="l" r="r" t="t"/>
              <a:pathLst>
                <a:path extrusionOk="0" h="42859" w="80952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61"/>
          <p:cNvSpPr/>
          <p:nvPr/>
        </p:nvSpPr>
        <p:spPr>
          <a:xfrm flipH="1" rot="10800000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61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1"/>
          <p:cNvSpPr/>
          <p:nvPr/>
        </p:nvSpPr>
        <p:spPr>
          <a:xfrm flipH="1" rot="10800000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1"/>
          <p:cNvSpPr/>
          <p:nvPr/>
        </p:nvSpPr>
        <p:spPr>
          <a:xfrm flipH="1" rot="10800000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61"/>
          <p:cNvSpPr/>
          <p:nvPr/>
        </p:nvSpPr>
        <p:spPr>
          <a:xfrm flipH="1" rot="10800000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6" name="Google Shape;936;p62"/>
          <p:cNvSpPr txBox="1"/>
          <p:nvPr>
            <p:ph idx="1" type="subTitle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37" name="Google Shape;937;p62"/>
          <p:cNvSpPr txBox="1"/>
          <p:nvPr>
            <p:ph idx="2" type="subTitle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8" name="Google Shape;938;p62"/>
          <p:cNvSpPr/>
          <p:nvPr/>
        </p:nvSpPr>
        <p:spPr>
          <a:xfrm flipH="1">
            <a:off x="-178543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2"/>
          <p:cNvSpPr/>
          <p:nvPr/>
        </p:nvSpPr>
        <p:spPr>
          <a:xfrm flipH="1" rot="10800000">
            <a:off x="-278322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2"/>
          <p:cNvSpPr/>
          <p:nvPr/>
        </p:nvSpPr>
        <p:spPr>
          <a:xfrm rot="-10484947">
            <a:off x="-734940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2"/>
          <p:cNvSpPr/>
          <p:nvPr/>
        </p:nvSpPr>
        <p:spPr>
          <a:xfrm flipH="1" rot="10800000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 flipH="1" rot="10800000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2"/>
          <p:cNvSpPr/>
          <p:nvPr/>
        </p:nvSpPr>
        <p:spPr>
          <a:xfrm flipH="1" rot="10800000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3"/>
          <p:cNvSpPr txBox="1"/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6" name="Google Shape;946;p63"/>
          <p:cNvSpPr txBox="1"/>
          <p:nvPr>
            <p:ph idx="1" type="subTitle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47" name="Google Shape;947;p63"/>
          <p:cNvSpPr txBox="1"/>
          <p:nvPr>
            <p:ph idx="2" type="subTitle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8" name="Google Shape;948;p63"/>
          <p:cNvSpPr txBox="1"/>
          <p:nvPr>
            <p:ph idx="3" type="subTitle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49" name="Google Shape;949;p63"/>
          <p:cNvSpPr txBox="1"/>
          <p:nvPr>
            <p:ph idx="4" type="subTitle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0" name="Google Shape;950;p63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3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3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3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63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3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9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4"/>
          <p:cNvSpPr/>
          <p:nvPr/>
        </p:nvSpPr>
        <p:spPr>
          <a:xfrm flipH="1" rot="10799504">
            <a:off x="-6750" y="531"/>
            <a:ext cx="9154265" cy="81230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4"/>
          <p:cNvSpPr/>
          <p:nvPr/>
        </p:nvSpPr>
        <p:spPr>
          <a:xfrm flipH="1" rot="-4555973">
            <a:off x="4908829" y="2657012"/>
            <a:ext cx="1457076" cy="4557441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4"/>
          <p:cNvSpPr/>
          <p:nvPr/>
        </p:nvSpPr>
        <p:spPr>
          <a:xfrm flipH="1" rot="10800000">
            <a:off x="1" y="4443074"/>
            <a:ext cx="9154264" cy="836745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4"/>
          <p:cNvSpPr/>
          <p:nvPr/>
        </p:nvSpPr>
        <p:spPr>
          <a:xfrm flipH="1" rot="10800000">
            <a:off x="-6750" y="4366693"/>
            <a:ext cx="9161260" cy="91758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0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flipH="1" rot="10800000">
            <a:off x="1206036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5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65"/>
          <p:cNvSpPr/>
          <p:nvPr/>
        </p:nvSpPr>
        <p:spPr>
          <a:xfrm flipH="1" rot="10800000">
            <a:off x="-77156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5"/>
          <p:cNvSpPr/>
          <p:nvPr/>
        </p:nvSpPr>
        <p:spPr>
          <a:xfrm flipH="1" rot="10800000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5"/>
          <p:cNvSpPr/>
          <p:nvPr/>
        </p:nvSpPr>
        <p:spPr>
          <a:xfrm flipH="1" rot="10800000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5"/>
          <p:cNvSpPr/>
          <p:nvPr/>
        </p:nvSpPr>
        <p:spPr>
          <a:xfrm flipH="1" rot="10800000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1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flipH="1" rot="-5400000">
            <a:off x="7050252" y="2575411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6"/>
          <p:cNvSpPr/>
          <p:nvPr/>
        </p:nvSpPr>
        <p:spPr>
          <a:xfrm flipH="1" rot="-5400440">
            <a:off x="5965428" y="1974301"/>
            <a:ext cx="5161707" cy="1194801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6"/>
          <p:cNvSpPr/>
          <p:nvPr/>
        </p:nvSpPr>
        <p:spPr>
          <a:xfrm flipH="1" rot="-5400000">
            <a:off x="-1877527" y="1881640"/>
            <a:ext cx="5143337" cy="138828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6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6"/>
          <p:cNvSpPr/>
          <p:nvPr/>
        </p:nvSpPr>
        <p:spPr>
          <a:xfrm flipH="1" rot="10800000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6"/>
          <p:cNvSpPr/>
          <p:nvPr/>
        </p:nvSpPr>
        <p:spPr>
          <a:xfrm flipH="1" rot="10800000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2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flipH="1" rot="-5911893">
            <a:off x="-35827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67"/>
          <p:cNvSpPr/>
          <p:nvPr/>
        </p:nvSpPr>
        <p:spPr>
          <a:xfrm flipH="1" rot="-515846">
            <a:off x="-1764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7"/>
          <p:cNvSpPr/>
          <p:nvPr/>
        </p:nvSpPr>
        <p:spPr>
          <a:xfrm flipH="1" rot="4888107">
            <a:off x="1137128" y="4138487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67"/>
          <p:cNvSpPr/>
          <p:nvPr/>
        </p:nvSpPr>
        <p:spPr>
          <a:xfrm flipH="1" rot="-9922098">
            <a:off x="-1214868" y="4347472"/>
            <a:ext cx="4858620" cy="984751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7"/>
          <p:cNvSpPr/>
          <p:nvPr/>
        </p:nvSpPr>
        <p:spPr>
          <a:xfrm flipH="1" rot="-10346708">
            <a:off x="-752392" y="4478612"/>
            <a:ext cx="4905724" cy="106005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53"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8"/>
          <p:cNvSpPr/>
          <p:nvPr/>
        </p:nvSpPr>
        <p:spPr>
          <a:xfrm flipH="1" rot="10800000">
            <a:off x="4720014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8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/>
          <p:nvPr/>
        </p:nvSpPr>
        <p:spPr>
          <a:xfrm flipH="1" rot="10800000">
            <a:off x="2631095" y="4430364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 flipH="1" rot="10800000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 flipH="1" rot="10800000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 flipH="1" rot="10800000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 flipH="1" rot="10800000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 flipH="1" rot="10800000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/>
          <p:nvPr/>
        </p:nvSpPr>
        <p:spPr>
          <a:xfrm flipH="1" rot="10800000">
            <a:off x="5365175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flipH="1" rot="10800000">
            <a:off x="4874550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 flipH="1" rot="10800000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 flipH="1" rot="10800000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 flipH="1" rot="10800000">
            <a:off x="-332175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 flipH="1" rot="10800000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 flipH="1" rot="10800000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718675" y="54000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/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 flipH="1" rot="10800000">
            <a:off x="5737690" y="3381530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Relationship Id="rId4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jpg"/><Relationship Id="rId4" Type="http://schemas.openxmlformats.org/officeDocument/2006/relationships/image" Target="../media/image36.jpg"/><Relationship Id="rId5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jpg"/><Relationship Id="rId4" Type="http://schemas.openxmlformats.org/officeDocument/2006/relationships/image" Target="../media/image21.jpg"/><Relationship Id="rId5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jpg"/><Relationship Id="rId4" Type="http://schemas.openxmlformats.org/officeDocument/2006/relationships/image" Target="../media/image25.jpg"/><Relationship Id="rId5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jpg"/><Relationship Id="rId4" Type="http://schemas.openxmlformats.org/officeDocument/2006/relationships/image" Target="../media/image28.jpg"/><Relationship Id="rId5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jpg"/><Relationship Id="rId4" Type="http://schemas.openxmlformats.org/officeDocument/2006/relationships/image" Target="../media/image32.jpg"/><Relationship Id="rId5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9"/>
          <p:cNvSpPr txBox="1"/>
          <p:nvPr>
            <p:ph type="ctrTitle"/>
          </p:nvPr>
        </p:nvSpPr>
        <p:spPr>
          <a:xfrm>
            <a:off x="272150" y="1484550"/>
            <a:ext cx="8409300" cy="19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Capstone Project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6"/>
                </a:solidFill>
              </a:rPr>
              <a:t>Bike Sharing Demand Prediction</a:t>
            </a:r>
            <a:endParaRPr sz="3800">
              <a:solidFill>
                <a:schemeClr val="accent6"/>
              </a:solidFill>
            </a:endParaRPr>
          </a:p>
        </p:txBody>
      </p:sp>
      <p:sp>
        <p:nvSpPr>
          <p:cNvPr id="1025" name="Google Shape;1025;p69"/>
          <p:cNvSpPr txBox="1"/>
          <p:nvPr>
            <p:ph idx="1" type="subTitle"/>
          </p:nvPr>
        </p:nvSpPr>
        <p:spPr>
          <a:xfrm>
            <a:off x="2547575" y="3542925"/>
            <a:ext cx="40488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</a:rPr>
              <a:t>By - Arindam Paul </a:t>
            </a:r>
            <a:endParaRPr b="1" sz="1600">
              <a:solidFill>
                <a:schemeClr val="accent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</a:rPr>
              <a:t>(aripaul05@gmail.com)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78"/>
          <p:cNvSpPr txBox="1"/>
          <p:nvPr>
            <p:ph type="title"/>
          </p:nvPr>
        </p:nvSpPr>
        <p:spPr>
          <a:xfrm>
            <a:off x="540000" y="744275"/>
            <a:ext cx="8064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Exploratory Data Analysis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78"/>
          <p:cNvSpPr txBox="1"/>
          <p:nvPr/>
        </p:nvSpPr>
        <p:spPr>
          <a:xfrm flipH="1">
            <a:off x="316200" y="1924325"/>
            <a:ext cx="3722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Josefin Sans"/>
              <a:buChar char="➢"/>
            </a:pPr>
            <a:r>
              <a:rPr b="1" lang="en" sz="2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Hour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00" name="Google Shape;1100;p78"/>
          <p:cNvSpPr txBox="1"/>
          <p:nvPr/>
        </p:nvSpPr>
        <p:spPr>
          <a:xfrm flipH="1">
            <a:off x="493075" y="2800350"/>
            <a:ext cx="35319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We can see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 peaks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during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rush hours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of the day.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Rush hour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is generally around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8AM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 the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morning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6PM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 the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evening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1" name="Google Shape;110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025" y="1859000"/>
            <a:ext cx="4824150" cy="26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79"/>
          <p:cNvSpPr txBox="1"/>
          <p:nvPr>
            <p:ph type="title"/>
          </p:nvPr>
        </p:nvSpPr>
        <p:spPr>
          <a:xfrm>
            <a:off x="540000" y="744275"/>
            <a:ext cx="80640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Exploratory Data Analysis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79"/>
          <p:cNvSpPr txBox="1"/>
          <p:nvPr>
            <p:ph idx="1" type="body"/>
          </p:nvPr>
        </p:nvSpPr>
        <p:spPr>
          <a:xfrm>
            <a:off x="5107300" y="2667150"/>
            <a:ext cx="3853200" cy="1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accent6"/>
                </a:solidFill>
              </a:rPr>
              <a:t>Similar to what we saw with </a:t>
            </a:r>
            <a:r>
              <a:rPr b="1" lang="en" sz="1400">
                <a:solidFill>
                  <a:schemeClr val="accent6"/>
                </a:solidFill>
              </a:rPr>
              <a:t>seasons</a:t>
            </a:r>
            <a:r>
              <a:rPr lang="en" sz="1400">
                <a:solidFill>
                  <a:schemeClr val="accent6"/>
                </a:solidFill>
              </a:rPr>
              <a:t>, </a:t>
            </a:r>
            <a:r>
              <a:rPr b="1" lang="en" sz="1400">
                <a:solidFill>
                  <a:schemeClr val="accent6"/>
                </a:solidFill>
              </a:rPr>
              <a:t>demand decreases</a:t>
            </a:r>
            <a:r>
              <a:rPr lang="en" sz="1400">
                <a:solidFill>
                  <a:schemeClr val="accent6"/>
                </a:solidFill>
              </a:rPr>
              <a:t> significantly during </a:t>
            </a:r>
            <a:r>
              <a:rPr b="1" lang="en" sz="1400">
                <a:solidFill>
                  <a:schemeClr val="accent6"/>
                </a:solidFill>
              </a:rPr>
              <a:t>winter</a:t>
            </a:r>
            <a:r>
              <a:rPr lang="en" sz="1400">
                <a:solidFill>
                  <a:schemeClr val="accent6"/>
                </a:solidFill>
              </a:rPr>
              <a:t> months like </a:t>
            </a:r>
            <a:r>
              <a:rPr b="1" lang="en" sz="1400">
                <a:solidFill>
                  <a:schemeClr val="accent6"/>
                </a:solidFill>
              </a:rPr>
              <a:t>Dec</a:t>
            </a:r>
            <a:r>
              <a:rPr lang="en" sz="1400">
                <a:solidFill>
                  <a:schemeClr val="accent6"/>
                </a:solidFill>
              </a:rPr>
              <a:t>, </a:t>
            </a:r>
            <a:r>
              <a:rPr b="1" lang="en" sz="1400">
                <a:solidFill>
                  <a:schemeClr val="accent6"/>
                </a:solidFill>
              </a:rPr>
              <a:t>Jan</a:t>
            </a:r>
            <a:r>
              <a:rPr lang="en" sz="1400">
                <a:solidFill>
                  <a:schemeClr val="accent6"/>
                </a:solidFill>
              </a:rPr>
              <a:t>, </a:t>
            </a:r>
            <a:r>
              <a:rPr b="1" lang="en" sz="1400">
                <a:solidFill>
                  <a:schemeClr val="accent6"/>
                </a:solidFill>
              </a:rPr>
              <a:t>Feb </a:t>
            </a:r>
            <a:r>
              <a:rPr lang="en" sz="1400">
                <a:solidFill>
                  <a:schemeClr val="accent6"/>
                </a:solidFill>
              </a:rPr>
              <a:t>etc.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b="1" lang="en" sz="1400">
                <a:solidFill>
                  <a:schemeClr val="accent6"/>
                </a:solidFill>
              </a:rPr>
              <a:t>Demand peaks </a:t>
            </a:r>
            <a:r>
              <a:rPr lang="en" sz="1400">
                <a:solidFill>
                  <a:schemeClr val="accent6"/>
                </a:solidFill>
              </a:rPr>
              <a:t>at the </a:t>
            </a:r>
            <a:r>
              <a:rPr b="1" lang="en" sz="1400">
                <a:solidFill>
                  <a:schemeClr val="accent6"/>
                </a:solidFill>
              </a:rPr>
              <a:t>summer </a:t>
            </a:r>
            <a:r>
              <a:rPr lang="en" sz="1400">
                <a:solidFill>
                  <a:schemeClr val="accent6"/>
                </a:solidFill>
              </a:rPr>
              <a:t>months like </a:t>
            </a:r>
            <a:r>
              <a:rPr b="1" lang="en" sz="1400">
                <a:solidFill>
                  <a:schemeClr val="accent6"/>
                </a:solidFill>
              </a:rPr>
              <a:t>May</a:t>
            </a:r>
            <a:r>
              <a:rPr lang="en" sz="1400">
                <a:solidFill>
                  <a:schemeClr val="accent6"/>
                </a:solidFill>
              </a:rPr>
              <a:t>, </a:t>
            </a:r>
            <a:r>
              <a:rPr b="1" lang="en" sz="1400">
                <a:solidFill>
                  <a:schemeClr val="accent6"/>
                </a:solidFill>
              </a:rPr>
              <a:t>June</a:t>
            </a:r>
            <a:r>
              <a:rPr lang="en" sz="1400">
                <a:solidFill>
                  <a:schemeClr val="accent6"/>
                </a:solidFill>
              </a:rPr>
              <a:t>, </a:t>
            </a:r>
            <a:r>
              <a:rPr b="1" lang="en" sz="1400">
                <a:solidFill>
                  <a:schemeClr val="accent6"/>
                </a:solidFill>
              </a:rPr>
              <a:t>July </a:t>
            </a:r>
            <a:r>
              <a:rPr lang="en" sz="1400">
                <a:solidFill>
                  <a:schemeClr val="accent6"/>
                </a:solidFill>
              </a:rPr>
              <a:t>etc.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08" name="Google Shape;1108;p79"/>
          <p:cNvSpPr txBox="1"/>
          <p:nvPr/>
        </p:nvSpPr>
        <p:spPr>
          <a:xfrm flipH="1">
            <a:off x="4957800" y="1630350"/>
            <a:ext cx="38532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Josefin Sans"/>
              <a:buChar char="➢"/>
            </a:pPr>
            <a:r>
              <a:rPr b="1" lang="en" sz="2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Months</a:t>
            </a:r>
            <a:endParaRPr b="1" sz="27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09" name="Google Shape;110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564775"/>
            <a:ext cx="4343200" cy="33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80"/>
          <p:cNvSpPr txBox="1"/>
          <p:nvPr>
            <p:ph type="title"/>
          </p:nvPr>
        </p:nvSpPr>
        <p:spPr>
          <a:xfrm>
            <a:off x="1219200" y="668075"/>
            <a:ext cx="68580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15" name="Google Shape;1115;p80"/>
          <p:cNvSpPr txBox="1"/>
          <p:nvPr>
            <p:ph idx="4294967295" type="body"/>
          </p:nvPr>
        </p:nvSpPr>
        <p:spPr>
          <a:xfrm>
            <a:off x="459100" y="2743350"/>
            <a:ext cx="3582300" cy="1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accent6"/>
                </a:solidFill>
              </a:rPr>
              <a:t>The Bike rental </a:t>
            </a:r>
            <a:r>
              <a:rPr b="1" lang="en" sz="1400">
                <a:solidFill>
                  <a:schemeClr val="accent6"/>
                </a:solidFill>
              </a:rPr>
              <a:t>demand increases </a:t>
            </a:r>
            <a:r>
              <a:rPr lang="en" sz="1400">
                <a:solidFill>
                  <a:schemeClr val="accent6"/>
                </a:solidFill>
              </a:rPr>
              <a:t>as the </a:t>
            </a:r>
            <a:r>
              <a:rPr b="1" lang="en" sz="1400">
                <a:solidFill>
                  <a:schemeClr val="accent6"/>
                </a:solidFill>
              </a:rPr>
              <a:t>temperature increases</a:t>
            </a:r>
            <a:r>
              <a:rPr lang="en" sz="1400">
                <a:solidFill>
                  <a:schemeClr val="accent6"/>
                </a:solidFill>
              </a:rPr>
              <a:t>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accent6"/>
                </a:solidFill>
              </a:rPr>
              <a:t>Although </a:t>
            </a:r>
            <a:r>
              <a:rPr b="1" lang="en" sz="1400">
                <a:solidFill>
                  <a:schemeClr val="accent6"/>
                </a:solidFill>
              </a:rPr>
              <a:t>too high temperature</a:t>
            </a:r>
            <a:r>
              <a:rPr lang="en" sz="1400">
                <a:solidFill>
                  <a:schemeClr val="accent6"/>
                </a:solidFill>
              </a:rPr>
              <a:t> leads to </a:t>
            </a:r>
            <a:r>
              <a:rPr b="1" lang="en" sz="1400">
                <a:solidFill>
                  <a:schemeClr val="accent6"/>
                </a:solidFill>
              </a:rPr>
              <a:t>decrease</a:t>
            </a:r>
            <a:r>
              <a:rPr lang="en" sz="1400">
                <a:solidFill>
                  <a:schemeClr val="accent6"/>
                </a:solidFill>
              </a:rPr>
              <a:t> in </a:t>
            </a:r>
            <a:r>
              <a:rPr b="1" lang="en" sz="1400">
                <a:solidFill>
                  <a:schemeClr val="accent6"/>
                </a:solidFill>
              </a:rPr>
              <a:t>demand </a:t>
            </a:r>
            <a:r>
              <a:rPr lang="en" sz="1400">
                <a:solidFill>
                  <a:schemeClr val="accent6"/>
                </a:solidFill>
              </a:rPr>
              <a:t>again.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16" name="Google Shape;1116;p80"/>
          <p:cNvSpPr txBox="1"/>
          <p:nvPr/>
        </p:nvSpPr>
        <p:spPr>
          <a:xfrm flipH="1">
            <a:off x="309600" y="1706550"/>
            <a:ext cx="38532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Josefin Sans"/>
              <a:buChar char="➢"/>
            </a:pPr>
            <a:r>
              <a:rPr b="1" lang="en" sz="2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Temperature</a:t>
            </a:r>
            <a:endParaRPr b="1" sz="27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17" name="Google Shape;111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300" y="1510475"/>
            <a:ext cx="4381564" cy="34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81"/>
          <p:cNvSpPr txBox="1"/>
          <p:nvPr>
            <p:ph type="title"/>
          </p:nvPr>
        </p:nvSpPr>
        <p:spPr>
          <a:xfrm>
            <a:off x="540000" y="591875"/>
            <a:ext cx="80640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 sz="38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81"/>
          <p:cNvSpPr txBox="1"/>
          <p:nvPr/>
        </p:nvSpPr>
        <p:spPr>
          <a:xfrm>
            <a:off x="5211525" y="2582625"/>
            <a:ext cx="36276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Similar trend for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dew point temperature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as well i.e., The Bike rental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increases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as the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temperature increases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Although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too high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dew point temperature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leads to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decrease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again.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4" name="Google Shape;1124;p81"/>
          <p:cNvSpPr txBox="1"/>
          <p:nvPr/>
        </p:nvSpPr>
        <p:spPr>
          <a:xfrm>
            <a:off x="4969325" y="1689425"/>
            <a:ext cx="37800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Josefin Sans"/>
              <a:buChar char="➢"/>
            </a:pPr>
            <a:r>
              <a:rPr b="1" lang="en" sz="2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Dew Point Temperature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25" name="Google Shape;112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0" y="1518275"/>
            <a:ext cx="4488475" cy="34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82"/>
          <p:cNvSpPr txBox="1"/>
          <p:nvPr>
            <p:ph type="title"/>
          </p:nvPr>
        </p:nvSpPr>
        <p:spPr>
          <a:xfrm>
            <a:off x="1081650" y="744275"/>
            <a:ext cx="69807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Exploratory Data Analysis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82"/>
          <p:cNvSpPr txBox="1"/>
          <p:nvPr>
            <p:ph idx="4294967295" type="body"/>
          </p:nvPr>
        </p:nvSpPr>
        <p:spPr>
          <a:xfrm>
            <a:off x="459100" y="2819550"/>
            <a:ext cx="3582300" cy="1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accent6"/>
                </a:solidFill>
              </a:rPr>
              <a:t>Obviously on </a:t>
            </a:r>
            <a:r>
              <a:rPr b="1" lang="en" sz="1400">
                <a:solidFill>
                  <a:schemeClr val="accent6"/>
                </a:solidFill>
              </a:rPr>
              <a:t>non functioning day </a:t>
            </a:r>
            <a:r>
              <a:rPr lang="en" sz="1400">
                <a:solidFill>
                  <a:schemeClr val="accent6"/>
                </a:solidFill>
              </a:rPr>
              <a:t>i.e., when the </a:t>
            </a:r>
            <a:r>
              <a:rPr b="1" lang="en" sz="1400">
                <a:solidFill>
                  <a:schemeClr val="accent6"/>
                </a:solidFill>
              </a:rPr>
              <a:t>bike renting service </a:t>
            </a:r>
            <a:r>
              <a:rPr lang="en" sz="1400">
                <a:solidFill>
                  <a:schemeClr val="accent6"/>
                </a:solidFill>
              </a:rPr>
              <a:t>was </a:t>
            </a:r>
            <a:r>
              <a:rPr b="1" lang="en" sz="1400">
                <a:solidFill>
                  <a:schemeClr val="accent6"/>
                </a:solidFill>
              </a:rPr>
              <a:t>not operating</a:t>
            </a:r>
            <a:r>
              <a:rPr lang="en" sz="1400">
                <a:solidFill>
                  <a:schemeClr val="accent6"/>
                </a:solidFill>
              </a:rPr>
              <a:t>, there was </a:t>
            </a:r>
            <a:r>
              <a:rPr b="1" lang="en" sz="1400">
                <a:solidFill>
                  <a:schemeClr val="accent6"/>
                </a:solidFill>
              </a:rPr>
              <a:t>zero bikes rented</a:t>
            </a:r>
            <a:r>
              <a:rPr lang="en" sz="1400">
                <a:solidFill>
                  <a:schemeClr val="accent6"/>
                </a:solidFill>
              </a:rPr>
              <a:t>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32" name="Google Shape;1132;p82"/>
          <p:cNvSpPr txBox="1"/>
          <p:nvPr/>
        </p:nvSpPr>
        <p:spPr>
          <a:xfrm flipH="1">
            <a:off x="309600" y="1782750"/>
            <a:ext cx="38532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Josefin Sans"/>
              <a:buChar char="➢"/>
            </a:pPr>
            <a:r>
              <a:rPr b="1" lang="en" sz="2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Functioning Day</a:t>
            </a:r>
            <a:endParaRPr b="1" sz="27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33" name="Google Shape;113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200" y="1522575"/>
            <a:ext cx="4406974" cy="346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3"/>
          <p:cNvSpPr txBox="1"/>
          <p:nvPr>
            <p:ph type="title"/>
          </p:nvPr>
        </p:nvSpPr>
        <p:spPr>
          <a:xfrm>
            <a:off x="540000" y="6680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/>
          </a:p>
        </p:txBody>
      </p:sp>
      <p:sp>
        <p:nvSpPr>
          <p:cNvPr id="1139" name="Google Shape;1139;p83"/>
          <p:cNvSpPr txBox="1"/>
          <p:nvPr>
            <p:ph idx="4294967295" type="body"/>
          </p:nvPr>
        </p:nvSpPr>
        <p:spPr>
          <a:xfrm>
            <a:off x="5107300" y="2667150"/>
            <a:ext cx="3703800" cy="1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b="1" lang="en" sz="1400">
                <a:solidFill>
                  <a:schemeClr val="accent6"/>
                </a:solidFill>
              </a:rPr>
              <a:t>Rental Bike </a:t>
            </a:r>
            <a:r>
              <a:rPr b="1" lang="en" sz="1400">
                <a:solidFill>
                  <a:schemeClr val="accent6"/>
                </a:solidFill>
              </a:rPr>
              <a:t>demand</a:t>
            </a:r>
            <a:r>
              <a:rPr lang="en" sz="1400">
                <a:solidFill>
                  <a:schemeClr val="accent6"/>
                </a:solidFill>
              </a:rPr>
              <a:t> is </a:t>
            </a:r>
            <a:r>
              <a:rPr b="1" lang="en" sz="1400">
                <a:solidFill>
                  <a:schemeClr val="accent6"/>
                </a:solidFill>
              </a:rPr>
              <a:t>higher </a:t>
            </a:r>
            <a:r>
              <a:rPr lang="en" sz="1400">
                <a:solidFill>
                  <a:schemeClr val="accent6"/>
                </a:solidFill>
              </a:rPr>
              <a:t>on </a:t>
            </a:r>
            <a:r>
              <a:rPr b="1" lang="en" sz="1400">
                <a:solidFill>
                  <a:schemeClr val="accent6"/>
                </a:solidFill>
              </a:rPr>
              <a:t>non holiday</a:t>
            </a:r>
            <a:r>
              <a:rPr lang="en" sz="1400">
                <a:solidFill>
                  <a:schemeClr val="accent6"/>
                </a:solidFill>
              </a:rPr>
              <a:t> compared to holiday.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accent6"/>
                </a:solidFill>
              </a:rPr>
              <a:t>Possible </a:t>
            </a:r>
            <a:r>
              <a:rPr b="1" lang="en" sz="1400">
                <a:solidFill>
                  <a:schemeClr val="accent6"/>
                </a:solidFill>
              </a:rPr>
              <a:t>reason </a:t>
            </a:r>
            <a:r>
              <a:rPr lang="en" sz="1400">
                <a:solidFill>
                  <a:schemeClr val="accent6"/>
                </a:solidFill>
              </a:rPr>
              <a:t>for this can be that a lot of people </a:t>
            </a:r>
            <a:r>
              <a:rPr b="1" lang="en" sz="1400">
                <a:solidFill>
                  <a:schemeClr val="accent6"/>
                </a:solidFill>
              </a:rPr>
              <a:t>uses rental bike</a:t>
            </a:r>
            <a:r>
              <a:rPr lang="en" sz="1400">
                <a:solidFill>
                  <a:schemeClr val="accent6"/>
                </a:solidFill>
              </a:rPr>
              <a:t> to go to </a:t>
            </a:r>
            <a:r>
              <a:rPr b="1" lang="en" sz="1400">
                <a:solidFill>
                  <a:schemeClr val="accent6"/>
                </a:solidFill>
              </a:rPr>
              <a:t>offices </a:t>
            </a:r>
            <a:r>
              <a:rPr lang="en" sz="1400">
                <a:solidFill>
                  <a:schemeClr val="accent6"/>
                </a:solidFill>
              </a:rPr>
              <a:t>or </a:t>
            </a:r>
            <a:r>
              <a:rPr b="1" lang="en" sz="1400">
                <a:solidFill>
                  <a:schemeClr val="accent6"/>
                </a:solidFill>
              </a:rPr>
              <a:t>schools/ colleges</a:t>
            </a:r>
            <a:r>
              <a:rPr lang="en" sz="1400">
                <a:solidFill>
                  <a:schemeClr val="accent6"/>
                </a:solidFill>
              </a:rPr>
              <a:t> on </a:t>
            </a:r>
            <a:r>
              <a:rPr b="1" lang="en" sz="1400">
                <a:solidFill>
                  <a:schemeClr val="accent6"/>
                </a:solidFill>
              </a:rPr>
              <a:t>non holiday</a:t>
            </a:r>
            <a:r>
              <a:rPr lang="en" sz="1400">
                <a:solidFill>
                  <a:schemeClr val="accent6"/>
                </a:solidFill>
              </a:rPr>
              <a:t>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40" name="Google Shape;1140;p83"/>
          <p:cNvSpPr txBox="1"/>
          <p:nvPr/>
        </p:nvSpPr>
        <p:spPr>
          <a:xfrm flipH="1">
            <a:off x="4957800" y="1630350"/>
            <a:ext cx="38532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Josefin Sans"/>
              <a:buChar char="➢"/>
            </a:pPr>
            <a:r>
              <a:rPr b="1" lang="en" sz="2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Holiday</a:t>
            </a:r>
            <a:endParaRPr b="1" sz="27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41" name="Google Shape;114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59125"/>
            <a:ext cx="4487625" cy="35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84"/>
          <p:cNvSpPr txBox="1"/>
          <p:nvPr>
            <p:ph type="title"/>
          </p:nvPr>
        </p:nvSpPr>
        <p:spPr>
          <a:xfrm>
            <a:off x="540000" y="744275"/>
            <a:ext cx="8064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Exploratory Data Analysis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84"/>
          <p:cNvSpPr txBox="1"/>
          <p:nvPr/>
        </p:nvSpPr>
        <p:spPr>
          <a:xfrm flipH="1">
            <a:off x="316200" y="2000525"/>
            <a:ext cx="3722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Josefin Sans"/>
              <a:buChar char="➢"/>
            </a:pPr>
            <a:r>
              <a:rPr b="1" lang="en" sz="2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Hour by each Season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48" name="Google Shape;1148;p84"/>
          <p:cNvSpPr txBox="1"/>
          <p:nvPr/>
        </p:nvSpPr>
        <p:spPr>
          <a:xfrm flipH="1">
            <a:off x="493075" y="2876550"/>
            <a:ext cx="35319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We can see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 peaks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during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rush hours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of the day.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Each season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has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similar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hourly pattern only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levels are different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9" name="Google Shape;114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400" y="1834475"/>
            <a:ext cx="4883199" cy="263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5"/>
          <p:cNvSpPr txBox="1"/>
          <p:nvPr>
            <p:ph type="title"/>
          </p:nvPr>
        </p:nvSpPr>
        <p:spPr>
          <a:xfrm>
            <a:off x="540000" y="6680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 sz="38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55" name="Google Shape;1155;p85"/>
          <p:cNvSpPr txBox="1"/>
          <p:nvPr>
            <p:ph idx="4294967295" type="body"/>
          </p:nvPr>
        </p:nvSpPr>
        <p:spPr>
          <a:xfrm>
            <a:off x="5107300" y="2514750"/>
            <a:ext cx="3853200" cy="1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b="1" lang="en" sz="1400">
                <a:solidFill>
                  <a:schemeClr val="accent6"/>
                </a:solidFill>
              </a:rPr>
              <a:t>Temperature </a:t>
            </a:r>
            <a:r>
              <a:rPr lang="en" sz="1400">
                <a:solidFill>
                  <a:schemeClr val="accent6"/>
                </a:solidFill>
              </a:rPr>
              <a:t>and </a:t>
            </a:r>
            <a:r>
              <a:rPr b="1" lang="en" sz="1400">
                <a:solidFill>
                  <a:schemeClr val="accent6"/>
                </a:solidFill>
              </a:rPr>
              <a:t>Dew Point Temperature</a:t>
            </a:r>
            <a:r>
              <a:rPr lang="en" sz="1400">
                <a:solidFill>
                  <a:schemeClr val="accent6"/>
                </a:solidFill>
              </a:rPr>
              <a:t> are </a:t>
            </a:r>
            <a:r>
              <a:rPr b="1" lang="en" sz="1400">
                <a:solidFill>
                  <a:schemeClr val="accent6"/>
                </a:solidFill>
              </a:rPr>
              <a:t>highly correlated</a:t>
            </a:r>
            <a:r>
              <a:rPr lang="en" sz="1400">
                <a:solidFill>
                  <a:schemeClr val="accent6"/>
                </a:solidFill>
              </a:rPr>
              <a:t>  which can </a:t>
            </a:r>
            <a:r>
              <a:rPr b="1" lang="en" sz="1400">
                <a:solidFill>
                  <a:schemeClr val="accent6"/>
                </a:solidFill>
              </a:rPr>
              <a:t>create problem</a:t>
            </a:r>
            <a:r>
              <a:rPr lang="en" sz="1400">
                <a:solidFill>
                  <a:schemeClr val="accent6"/>
                </a:solidFill>
              </a:rPr>
              <a:t> while doing </a:t>
            </a:r>
            <a:r>
              <a:rPr b="1" lang="en" sz="1400">
                <a:solidFill>
                  <a:schemeClr val="accent6"/>
                </a:solidFill>
              </a:rPr>
              <a:t>model interpretation</a:t>
            </a:r>
            <a:r>
              <a:rPr lang="en" sz="1400">
                <a:solidFill>
                  <a:schemeClr val="accent6"/>
                </a:solidFill>
              </a:rPr>
              <a:t>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accent6"/>
                </a:solidFill>
              </a:rPr>
              <a:t>Hence will be </a:t>
            </a:r>
            <a:r>
              <a:rPr b="1" lang="en" sz="1400">
                <a:solidFill>
                  <a:schemeClr val="accent6"/>
                </a:solidFill>
              </a:rPr>
              <a:t>dropping</a:t>
            </a:r>
            <a:r>
              <a:rPr lang="en" sz="1400">
                <a:solidFill>
                  <a:schemeClr val="accent6"/>
                </a:solidFill>
              </a:rPr>
              <a:t> </a:t>
            </a:r>
            <a:r>
              <a:rPr b="1" lang="en" sz="1400">
                <a:solidFill>
                  <a:schemeClr val="accent6"/>
                </a:solidFill>
              </a:rPr>
              <a:t>Dew Point Temperature</a:t>
            </a:r>
            <a:r>
              <a:rPr lang="en" sz="1400">
                <a:solidFill>
                  <a:schemeClr val="accent6"/>
                </a:solidFill>
              </a:rPr>
              <a:t> later before modelling.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56" name="Google Shape;1156;p85"/>
          <p:cNvSpPr txBox="1"/>
          <p:nvPr/>
        </p:nvSpPr>
        <p:spPr>
          <a:xfrm flipH="1">
            <a:off x="4957800" y="1630350"/>
            <a:ext cx="38532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Josefin Sans"/>
              <a:buChar char="➢"/>
            </a:pPr>
            <a:r>
              <a:rPr b="1" lang="en" sz="2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Correlation of features</a:t>
            </a:r>
            <a:endParaRPr b="1" sz="27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57" name="Google Shape;115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75" y="1701275"/>
            <a:ext cx="4862126" cy="32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86"/>
          <p:cNvSpPr txBox="1"/>
          <p:nvPr>
            <p:ph type="title"/>
          </p:nvPr>
        </p:nvSpPr>
        <p:spPr>
          <a:xfrm>
            <a:off x="540000" y="5156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/>
          </a:p>
        </p:txBody>
      </p:sp>
      <p:sp>
        <p:nvSpPr>
          <p:cNvPr id="1163" name="Google Shape;1163;p86"/>
          <p:cNvSpPr txBox="1"/>
          <p:nvPr/>
        </p:nvSpPr>
        <p:spPr>
          <a:xfrm flipH="1">
            <a:off x="316200" y="1848125"/>
            <a:ext cx="3722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Josefin Sans"/>
              <a:buChar char="➢"/>
            </a:pPr>
            <a:r>
              <a:rPr b="1" lang="en" sz="2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Rainfall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64" name="Google Shape;1164;p86"/>
          <p:cNvSpPr txBox="1"/>
          <p:nvPr/>
        </p:nvSpPr>
        <p:spPr>
          <a:xfrm flipH="1">
            <a:off x="493075" y="2724150"/>
            <a:ext cx="35319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Rainfall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leads to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decrease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 the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bike rentals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This is obvious because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people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do not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want to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go out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on a bike when it is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raining unless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it is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emergency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5" name="Google Shape;116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1398050"/>
            <a:ext cx="4694475" cy="35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87"/>
          <p:cNvSpPr txBox="1"/>
          <p:nvPr>
            <p:ph type="title"/>
          </p:nvPr>
        </p:nvSpPr>
        <p:spPr>
          <a:xfrm>
            <a:off x="540000" y="591875"/>
            <a:ext cx="80640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 sz="38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87"/>
          <p:cNvSpPr txBox="1"/>
          <p:nvPr/>
        </p:nvSpPr>
        <p:spPr>
          <a:xfrm>
            <a:off x="5211525" y="2582625"/>
            <a:ext cx="36330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Similarly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snowfall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leads to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decrease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 the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bike rentals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This is obvious because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people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also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do not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want to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go out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on a bike when it is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snowing unless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it is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emergency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2" name="Google Shape;1172;p87"/>
          <p:cNvSpPr txBox="1"/>
          <p:nvPr/>
        </p:nvSpPr>
        <p:spPr>
          <a:xfrm>
            <a:off x="4969325" y="1689425"/>
            <a:ext cx="37800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Josefin Sans"/>
              <a:buChar char="➢"/>
            </a:pPr>
            <a:r>
              <a:rPr b="1" lang="en" sz="2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Snowfall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73" name="Google Shape;11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18275"/>
            <a:ext cx="4545782" cy="34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70"/>
          <p:cNvSpPr txBox="1"/>
          <p:nvPr>
            <p:ph type="title"/>
          </p:nvPr>
        </p:nvSpPr>
        <p:spPr>
          <a:xfrm>
            <a:off x="1830150" y="363275"/>
            <a:ext cx="54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Points for Discussion</a:t>
            </a:r>
            <a:endParaRPr sz="3800"/>
          </a:p>
        </p:txBody>
      </p:sp>
      <p:sp>
        <p:nvSpPr>
          <p:cNvPr id="1031" name="Google Shape;1031;p70"/>
          <p:cNvSpPr txBox="1"/>
          <p:nvPr>
            <p:ph idx="3" type="subTitle"/>
          </p:nvPr>
        </p:nvSpPr>
        <p:spPr>
          <a:xfrm>
            <a:off x="934238" y="209757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Problem Statement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32" name="Google Shape;1032;p70"/>
          <p:cNvSpPr txBox="1"/>
          <p:nvPr>
            <p:ph idx="1" type="subTitle"/>
          </p:nvPr>
        </p:nvSpPr>
        <p:spPr>
          <a:xfrm>
            <a:off x="4379650" y="20975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Data Description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33" name="Google Shape;1033;p70"/>
          <p:cNvSpPr txBox="1"/>
          <p:nvPr>
            <p:ph idx="5" type="subTitle"/>
          </p:nvPr>
        </p:nvSpPr>
        <p:spPr>
          <a:xfrm>
            <a:off x="4379600" y="3694650"/>
            <a:ext cx="38301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EDA (Exploratory Data Analysis)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34" name="Google Shape;1034;p70"/>
          <p:cNvSpPr txBox="1"/>
          <p:nvPr>
            <p:ph idx="7" type="subTitle"/>
          </p:nvPr>
        </p:nvSpPr>
        <p:spPr>
          <a:xfrm>
            <a:off x="934250" y="3694650"/>
            <a:ext cx="3690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Data Preparation and Cleaning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35" name="Google Shape;1035;p70"/>
          <p:cNvSpPr txBox="1"/>
          <p:nvPr>
            <p:ph idx="9" type="title"/>
          </p:nvPr>
        </p:nvSpPr>
        <p:spPr>
          <a:xfrm>
            <a:off x="2259638" y="13997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36" name="Google Shape;1036;p70"/>
          <p:cNvSpPr txBox="1"/>
          <p:nvPr>
            <p:ph idx="13" type="title"/>
          </p:nvPr>
        </p:nvSpPr>
        <p:spPr>
          <a:xfrm>
            <a:off x="5775063" y="13997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37" name="Google Shape;1037;p70"/>
          <p:cNvSpPr txBox="1"/>
          <p:nvPr>
            <p:ph idx="14" type="title"/>
          </p:nvPr>
        </p:nvSpPr>
        <p:spPr>
          <a:xfrm>
            <a:off x="2259638" y="29949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8" name="Google Shape;1038;p70"/>
          <p:cNvSpPr txBox="1"/>
          <p:nvPr>
            <p:ph idx="15" type="title"/>
          </p:nvPr>
        </p:nvSpPr>
        <p:spPr>
          <a:xfrm>
            <a:off x="5775063" y="29949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8"/>
          <p:cNvSpPr txBox="1"/>
          <p:nvPr>
            <p:ph type="title"/>
          </p:nvPr>
        </p:nvSpPr>
        <p:spPr>
          <a:xfrm>
            <a:off x="540000" y="4394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 sz="38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9" name="Google Shape;117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475" y="1129400"/>
            <a:ext cx="3990975" cy="390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88"/>
          <p:cNvSpPr txBox="1"/>
          <p:nvPr/>
        </p:nvSpPr>
        <p:spPr>
          <a:xfrm flipH="1">
            <a:off x="316200" y="1238525"/>
            <a:ext cx="3722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Temperature and Solar Radiation over time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81" name="Google Shape;1181;p88"/>
          <p:cNvSpPr txBox="1"/>
          <p:nvPr/>
        </p:nvSpPr>
        <p:spPr>
          <a:xfrm flipH="1">
            <a:off x="493150" y="2038350"/>
            <a:ext cx="3806700" cy="28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expected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temperature rises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during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summer months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like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May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June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July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etc. and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decreases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during months like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Jan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etc.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Similar trend for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solar radiation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as well, but one thing to observe that there are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huge fluctuations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the value, it may be because of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day-night cycle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as there is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sunlight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at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night-time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89"/>
          <p:cNvSpPr txBox="1"/>
          <p:nvPr>
            <p:ph type="title"/>
          </p:nvPr>
        </p:nvSpPr>
        <p:spPr>
          <a:xfrm>
            <a:off x="540000" y="744275"/>
            <a:ext cx="8064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Exploratory Data Analysis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89"/>
          <p:cNvSpPr txBox="1"/>
          <p:nvPr/>
        </p:nvSpPr>
        <p:spPr>
          <a:xfrm>
            <a:off x="5211525" y="2887425"/>
            <a:ext cx="36330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There is a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slight increase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in demand as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wind speed increases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but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too much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wind speed leads to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slight decreases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in demand.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8" name="Google Shape;1188;p89"/>
          <p:cNvSpPr txBox="1"/>
          <p:nvPr/>
        </p:nvSpPr>
        <p:spPr>
          <a:xfrm>
            <a:off x="4969325" y="1994225"/>
            <a:ext cx="37800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Josefin Sans"/>
              <a:buChar char="➢"/>
            </a:pPr>
            <a:r>
              <a:rPr b="1" lang="en" sz="2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Wind Speed (m/s)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89" name="Google Shape;118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1921575"/>
            <a:ext cx="4664525" cy="2552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90"/>
          <p:cNvSpPr txBox="1"/>
          <p:nvPr>
            <p:ph type="title"/>
          </p:nvPr>
        </p:nvSpPr>
        <p:spPr>
          <a:xfrm>
            <a:off x="540000" y="378500"/>
            <a:ext cx="80640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95" name="Google Shape;1195;p90"/>
          <p:cNvSpPr txBox="1"/>
          <p:nvPr/>
        </p:nvSpPr>
        <p:spPr>
          <a:xfrm flipH="1">
            <a:off x="392400" y="1543325"/>
            <a:ext cx="3722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Josefin Sans"/>
              <a:buChar char="➢"/>
            </a:pPr>
            <a:r>
              <a:rPr b="1" lang="en" sz="2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Humidity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96" name="Google Shape;1196;p90"/>
          <p:cNvSpPr txBox="1"/>
          <p:nvPr/>
        </p:nvSpPr>
        <p:spPr>
          <a:xfrm flipH="1">
            <a:off x="569350" y="2419350"/>
            <a:ext cx="34257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The demand is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consistent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humidity till 75%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but after that is starts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decreasing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One reason for such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high humidity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can be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rain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and we already saw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rain causes decreases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in demand.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7" name="Google Shape;119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1834100"/>
            <a:ext cx="4800601" cy="262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91"/>
          <p:cNvSpPr txBox="1"/>
          <p:nvPr>
            <p:ph type="title"/>
          </p:nvPr>
        </p:nvSpPr>
        <p:spPr>
          <a:xfrm>
            <a:off x="540000" y="363275"/>
            <a:ext cx="80640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Hypothesis Testing</a:t>
            </a:r>
            <a:endParaRPr sz="3800"/>
          </a:p>
        </p:txBody>
      </p:sp>
      <p:sp>
        <p:nvSpPr>
          <p:cNvPr id="1203" name="Google Shape;1203;p91"/>
          <p:cNvSpPr txBox="1"/>
          <p:nvPr/>
        </p:nvSpPr>
        <p:spPr>
          <a:xfrm flipH="1">
            <a:off x="392425" y="1543325"/>
            <a:ext cx="5172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Josefin Sans"/>
              <a:buChar char="➢"/>
            </a:pPr>
            <a:r>
              <a:rPr b="1" lang="en" sz="16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Demand in hot weather is higher compared to demand in cold weather.</a:t>
            </a:r>
            <a:endParaRPr b="1" sz="27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04" name="Google Shape;1204;p91"/>
          <p:cNvSpPr txBox="1"/>
          <p:nvPr/>
        </p:nvSpPr>
        <p:spPr>
          <a:xfrm flipH="1">
            <a:off x="392650" y="2337725"/>
            <a:ext cx="50502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Assumed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threshold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as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20°C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for hot and cold.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two sample t-test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is used to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determine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if there is a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significant difference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between the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means of two groups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Also we know from previous charts that Rented Bike Count is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right skewed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with large sample sizes (i.e.,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nhot = 2928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ncold = 5832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) and we don't know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σp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5" name="Google Shape;120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487" y="2259900"/>
            <a:ext cx="3311537" cy="11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38" y="4657713"/>
            <a:ext cx="8162925" cy="48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7" name="Google Shape;1207;p91"/>
          <p:cNvCxnSpPr/>
          <p:nvPr/>
        </p:nvCxnSpPr>
        <p:spPr>
          <a:xfrm>
            <a:off x="78925" y="4618275"/>
            <a:ext cx="898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92"/>
          <p:cNvSpPr txBox="1"/>
          <p:nvPr>
            <p:ph type="title"/>
          </p:nvPr>
        </p:nvSpPr>
        <p:spPr>
          <a:xfrm>
            <a:off x="540000" y="515675"/>
            <a:ext cx="80640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Hypothesis Testing</a:t>
            </a:r>
            <a:endParaRPr sz="3800"/>
          </a:p>
        </p:txBody>
      </p:sp>
      <p:sp>
        <p:nvSpPr>
          <p:cNvPr id="1213" name="Google Shape;1213;p92"/>
          <p:cNvSpPr txBox="1"/>
          <p:nvPr/>
        </p:nvSpPr>
        <p:spPr>
          <a:xfrm flipH="1">
            <a:off x="392425" y="1543325"/>
            <a:ext cx="5172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Josefin Sans"/>
              <a:buChar char="➢"/>
            </a:pPr>
            <a:r>
              <a:rPr b="1" lang="en" sz="16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Demand during rush hour (</a:t>
            </a:r>
            <a:r>
              <a:rPr b="1" i="1" lang="en" sz="16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7-9AM &amp; 5-7PM</a:t>
            </a:r>
            <a:r>
              <a:rPr b="1" lang="en" sz="16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) is higher compared to non-rush hour.</a:t>
            </a:r>
            <a:endParaRPr b="1" sz="31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14" name="Google Shape;1214;p92"/>
          <p:cNvSpPr txBox="1"/>
          <p:nvPr/>
        </p:nvSpPr>
        <p:spPr>
          <a:xfrm flipH="1">
            <a:off x="392650" y="2337725"/>
            <a:ext cx="50502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two sample t-test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is used to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determine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if there is a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significant difference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between the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means of two groups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Also we know from previous charts that Rented Bike Count is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right skewed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with large sample sizes (i.e.,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nrush = 2190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nnon−rush = 6570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) and we don't know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σp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15" name="Google Shape;1215;p92"/>
          <p:cNvCxnSpPr/>
          <p:nvPr/>
        </p:nvCxnSpPr>
        <p:spPr>
          <a:xfrm>
            <a:off x="78925" y="4618275"/>
            <a:ext cx="898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6" name="Google Shape;121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325" y="2342081"/>
            <a:ext cx="3426275" cy="1065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162" y="4683358"/>
            <a:ext cx="7857675" cy="423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3"/>
          <p:cNvSpPr txBox="1"/>
          <p:nvPr>
            <p:ph type="title"/>
          </p:nvPr>
        </p:nvSpPr>
        <p:spPr>
          <a:xfrm>
            <a:off x="540000" y="210875"/>
            <a:ext cx="80640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Hypothesis Testing</a:t>
            </a:r>
            <a:endParaRPr sz="3800"/>
          </a:p>
        </p:txBody>
      </p:sp>
      <p:sp>
        <p:nvSpPr>
          <p:cNvPr id="1223" name="Google Shape;1223;p93"/>
          <p:cNvSpPr txBox="1"/>
          <p:nvPr/>
        </p:nvSpPr>
        <p:spPr>
          <a:xfrm flipH="1">
            <a:off x="316350" y="1009925"/>
            <a:ext cx="4620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Josefin Sans"/>
              <a:buChar char="➢"/>
            </a:pPr>
            <a:r>
              <a:rPr b="1" lang="en" sz="16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Demand is different in different seasons with highest in summer and lowest in winter.</a:t>
            </a:r>
            <a:endParaRPr b="1" sz="16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24" name="Google Shape;1224;p93"/>
          <p:cNvSpPr txBox="1"/>
          <p:nvPr/>
        </p:nvSpPr>
        <p:spPr>
          <a:xfrm flipH="1">
            <a:off x="316550" y="1956725"/>
            <a:ext cx="45276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one-way ANOVA test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is used to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determine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if there is a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significant difference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between the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means of more than two groups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Also we know from previous charts that Rented Bike Count is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right skewed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with large sample sizes (i.e.,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nautumn = 2184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nspring = 2208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nsummer = 2208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nwinter = 2160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5" name="Google Shape;122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050" y="1717225"/>
            <a:ext cx="3812550" cy="21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688" y="4236100"/>
            <a:ext cx="6656625" cy="9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94"/>
          <p:cNvSpPr txBox="1"/>
          <p:nvPr>
            <p:ph type="title"/>
          </p:nvPr>
        </p:nvSpPr>
        <p:spPr>
          <a:xfrm>
            <a:off x="540000" y="439475"/>
            <a:ext cx="80640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Feature Engineering</a:t>
            </a:r>
            <a:endParaRPr/>
          </a:p>
        </p:txBody>
      </p:sp>
      <p:sp>
        <p:nvSpPr>
          <p:cNvPr id="1232" name="Google Shape;1232;p94"/>
          <p:cNvSpPr txBox="1"/>
          <p:nvPr/>
        </p:nvSpPr>
        <p:spPr>
          <a:xfrm flipH="1">
            <a:off x="394425" y="1224650"/>
            <a:ext cx="38646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381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 have used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pearson correlation coefficient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to check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correlation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between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variables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and also with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dependent variable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381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And also i check the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multicollinearity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VIF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remove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those who are having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high VIF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value.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Found that there is </a:t>
            </a:r>
            <a:r>
              <a:rPr b="1" lang="en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high correlation</a:t>
            </a:r>
            <a:r>
              <a:rPr lang="en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between </a:t>
            </a:r>
            <a:r>
              <a:rPr b="1" lang="en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temperature </a:t>
            </a:r>
            <a:r>
              <a:rPr lang="en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lang="en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dew point temperature</a:t>
            </a:r>
            <a:r>
              <a:rPr lang="en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So, i take </a:t>
            </a:r>
            <a:r>
              <a:rPr b="1" lang="en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50 %</a:t>
            </a:r>
            <a:r>
              <a:rPr lang="en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the both and </a:t>
            </a:r>
            <a:r>
              <a:rPr b="1" lang="en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create </a:t>
            </a:r>
            <a:r>
              <a:rPr lang="en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new variable </a:t>
            </a:r>
            <a:r>
              <a:rPr b="1" lang="en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'temp'</a:t>
            </a:r>
            <a:r>
              <a:rPr lang="en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by adding both of them.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3" name="Google Shape;123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475" y="1393475"/>
            <a:ext cx="4601924" cy="32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95"/>
          <p:cNvSpPr txBox="1"/>
          <p:nvPr>
            <p:ph type="title"/>
          </p:nvPr>
        </p:nvSpPr>
        <p:spPr>
          <a:xfrm>
            <a:off x="540000" y="287075"/>
            <a:ext cx="80640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Feature Engineering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95"/>
          <p:cNvSpPr txBox="1"/>
          <p:nvPr>
            <p:ph idx="1" type="body"/>
          </p:nvPr>
        </p:nvSpPr>
        <p:spPr>
          <a:xfrm>
            <a:off x="1009200" y="1183775"/>
            <a:ext cx="7125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accent6"/>
                </a:solidFill>
              </a:rPr>
              <a:t>The </a:t>
            </a:r>
            <a:r>
              <a:rPr b="1" lang="en" sz="1400">
                <a:solidFill>
                  <a:schemeClr val="accent6"/>
                </a:solidFill>
              </a:rPr>
              <a:t>Rented Bike Count</a:t>
            </a:r>
            <a:r>
              <a:rPr lang="en" sz="1400">
                <a:solidFill>
                  <a:schemeClr val="accent6"/>
                </a:solidFill>
              </a:rPr>
              <a:t> was </a:t>
            </a:r>
            <a:r>
              <a:rPr b="1" lang="en" sz="1400">
                <a:solidFill>
                  <a:schemeClr val="accent6"/>
                </a:solidFill>
              </a:rPr>
              <a:t>right skewed</a:t>
            </a:r>
            <a:r>
              <a:rPr lang="en" sz="1400">
                <a:solidFill>
                  <a:schemeClr val="accent6"/>
                </a:solidFill>
              </a:rPr>
              <a:t>, and to train a robust model </a:t>
            </a:r>
            <a:r>
              <a:rPr b="1" lang="en" sz="1400">
                <a:solidFill>
                  <a:schemeClr val="accent6"/>
                </a:solidFill>
              </a:rPr>
              <a:t>transform </a:t>
            </a:r>
            <a:r>
              <a:rPr lang="en" sz="1400">
                <a:solidFill>
                  <a:schemeClr val="accent6"/>
                </a:solidFill>
              </a:rPr>
              <a:t>it to </a:t>
            </a:r>
            <a:r>
              <a:rPr b="1" lang="en" sz="1400">
                <a:solidFill>
                  <a:schemeClr val="accent6"/>
                </a:solidFill>
              </a:rPr>
              <a:t>normal</a:t>
            </a:r>
            <a:r>
              <a:rPr lang="en" sz="1400">
                <a:solidFill>
                  <a:schemeClr val="accent6"/>
                </a:solidFill>
              </a:rPr>
              <a:t>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accent6"/>
                </a:solidFill>
              </a:rPr>
              <a:t>Applied </a:t>
            </a:r>
            <a:r>
              <a:rPr b="1" lang="en" sz="1400">
                <a:solidFill>
                  <a:schemeClr val="accent6"/>
                </a:solidFill>
              </a:rPr>
              <a:t>square root</a:t>
            </a:r>
            <a:r>
              <a:rPr lang="en" sz="1400">
                <a:solidFill>
                  <a:schemeClr val="accent6"/>
                </a:solidFill>
              </a:rPr>
              <a:t> to </a:t>
            </a:r>
            <a:r>
              <a:rPr b="1" lang="en" sz="1400">
                <a:solidFill>
                  <a:schemeClr val="accent6"/>
                </a:solidFill>
              </a:rPr>
              <a:t>transform </a:t>
            </a:r>
            <a:r>
              <a:rPr lang="en" sz="1400">
                <a:solidFill>
                  <a:schemeClr val="accent6"/>
                </a:solidFill>
              </a:rPr>
              <a:t>it to </a:t>
            </a:r>
            <a:r>
              <a:rPr b="1" lang="en" sz="1400">
                <a:solidFill>
                  <a:schemeClr val="accent6"/>
                </a:solidFill>
              </a:rPr>
              <a:t>normal</a:t>
            </a:r>
            <a:r>
              <a:rPr lang="en" sz="1400">
                <a:solidFill>
                  <a:schemeClr val="accent6"/>
                </a:solidFill>
              </a:rPr>
              <a:t>.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240" name="Google Shape;124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326775"/>
            <a:ext cx="4359942" cy="25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850" y="2326775"/>
            <a:ext cx="4185550" cy="25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96"/>
          <p:cNvSpPr txBox="1"/>
          <p:nvPr>
            <p:ph type="title"/>
          </p:nvPr>
        </p:nvSpPr>
        <p:spPr>
          <a:xfrm>
            <a:off x="540000" y="530900"/>
            <a:ext cx="80640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Feature Engineering</a:t>
            </a:r>
            <a:endParaRPr sz="38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47" name="Google Shape;1247;p96"/>
          <p:cNvSpPr txBox="1"/>
          <p:nvPr/>
        </p:nvSpPr>
        <p:spPr>
          <a:xfrm flipH="1">
            <a:off x="493225" y="1885950"/>
            <a:ext cx="36624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 have different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independent features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of different scale so i have used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standard scalar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method to scale our independent features into one scale.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Splitted Data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into train and test sets with ratio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80:20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8" name="Google Shape;124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200" y="1673675"/>
            <a:ext cx="4583199" cy="27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97"/>
          <p:cNvSpPr txBox="1"/>
          <p:nvPr>
            <p:ph type="title"/>
          </p:nvPr>
        </p:nvSpPr>
        <p:spPr>
          <a:xfrm>
            <a:off x="1601013" y="32208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05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1254" name="Google Shape;1254;p97"/>
          <p:cNvSpPr txBox="1"/>
          <p:nvPr>
            <p:ph idx="2" type="title"/>
          </p:nvPr>
        </p:nvSpPr>
        <p:spPr>
          <a:xfrm>
            <a:off x="3662188" y="32208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06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1255" name="Google Shape;1255;p97"/>
          <p:cNvSpPr txBox="1"/>
          <p:nvPr>
            <p:ph idx="1" type="subTitle"/>
          </p:nvPr>
        </p:nvSpPr>
        <p:spPr>
          <a:xfrm>
            <a:off x="272225" y="2271025"/>
            <a:ext cx="2343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Linear Regression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1256" name="Google Shape;1256;p97"/>
          <p:cNvSpPr txBox="1"/>
          <p:nvPr>
            <p:ph idx="4" type="subTitle"/>
          </p:nvPr>
        </p:nvSpPr>
        <p:spPr>
          <a:xfrm>
            <a:off x="2591400" y="2281538"/>
            <a:ext cx="21324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6"/>
                </a:solidFill>
              </a:rPr>
              <a:t>Lasso Regression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1257" name="Google Shape;1257;p97"/>
          <p:cNvSpPr txBox="1"/>
          <p:nvPr>
            <p:ph idx="6" type="subTitle"/>
          </p:nvPr>
        </p:nvSpPr>
        <p:spPr>
          <a:xfrm>
            <a:off x="4671625" y="2281550"/>
            <a:ext cx="22467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6"/>
                </a:solidFill>
              </a:rPr>
              <a:t>Ridge Regression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1258" name="Google Shape;1258;p97"/>
          <p:cNvSpPr txBox="1"/>
          <p:nvPr>
            <p:ph idx="8" type="subTitle"/>
          </p:nvPr>
        </p:nvSpPr>
        <p:spPr>
          <a:xfrm>
            <a:off x="1484775" y="3714675"/>
            <a:ext cx="1827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Random Forest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1259" name="Google Shape;1259;p97"/>
          <p:cNvSpPr txBox="1"/>
          <p:nvPr>
            <p:ph idx="13" type="subTitle"/>
          </p:nvPr>
        </p:nvSpPr>
        <p:spPr>
          <a:xfrm>
            <a:off x="3393400" y="3714675"/>
            <a:ext cx="2132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6"/>
                </a:solidFill>
              </a:rPr>
              <a:t>Gradient Boosting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1260" name="Google Shape;1260;p97"/>
          <p:cNvSpPr txBox="1"/>
          <p:nvPr>
            <p:ph idx="15" type="title"/>
          </p:nvPr>
        </p:nvSpPr>
        <p:spPr>
          <a:xfrm>
            <a:off x="646625" y="17418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01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1261" name="Google Shape;1261;p97"/>
          <p:cNvSpPr txBox="1"/>
          <p:nvPr>
            <p:ph idx="16" type="title"/>
          </p:nvPr>
        </p:nvSpPr>
        <p:spPr>
          <a:xfrm>
            <a:off x="2860200" y="17418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02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1262" name="Google Shape;1262;p97"/>
          <p:cNvSpPr txBox="1"/>
          <p:nvPr>
            <p:ph idx="17" type="title"/>
          </p:nvPr>
        </p:nvSpPr>
        <p:spPr>
          <a:xfrm>
            <a:off x="4997575" y="17418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03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1263" name="Google Shape;1263;p97"/>
          <p:cNvSpPr txBox="1"/>
          <p:nvPr>
            <p:ph idx="18" type="title"/>
          </p:nvPr>
        </p:nvSpPr>
        <p:spPr>
          <a:xfrm>
            <a:off x="1837050" y="210875"/>
            <a:ext cx="546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Modelling</a:t>
            </a:r>
            <a:endParaRPr sz="3800"/>
          </a:p>
        </p:txBody>
      </p:sp>
      <p:sp>
        <p:nvSpPr>
          <p:cNvPr id="1264" name="Google Shape;1264;p97"/>
          <p:cNvSpPr txBox="1"/>
          <p:nvPr>
            <p:ph idx="4294967295" type="body"/>
          </p:nvPr>
        </p:nvSpPr>
        <p:spPr>
          <a:xfrm>
            <a:off x="426600" y="955175"/>
            <a:ext cx="82908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accent6"/>
                </a:solidFill>
              </a:rPr>
              <a:t>Since </a:t>
            </a:r>
            <a:r>
              <a:rPr lang="en" sz="1400">
                <a:solidFill>
                  <a:schemeClr val="accent6"/>
                </a:solidFill>
              </a:rPr>
              <a:t>we’re</a:t>
            </a:r>
            <a:r>
              <a:rPr lang="en" sz="1400">
                <a:solidFill>
                  <a:schemeClr val="accent6"/>
                </a:solidFill>
              </a:rPr>
              <a:t> trying to predict </a:t>
            </a:r>
            <a:r>
              <a:rPr b="1" lang="en" sz="1400">
                <a:solidFill>
                  <a:schemeClr val="accent6"/>
                </a:solidFill>
              </a:rPr>
              <a:t>continuous variable</a:t>
            </a:r>
            <a:r>
              <a:rPr lang="en" sz="1400">
                <a:solidFill>
                  <a:schemeClr val="accent6"/>
                </a:solidFill>
              </a:rPr>
              <a:t>, I trained various </a:t>
            </a:r>
            <a:r>
              <a:rPr b="1" lang="en" sz="1400">
                <a:solidFill>
                  <a:schemeClr val="accent6"/>
                </a:solidFill>
              </a:rPr>
              <a:t>regression algorithms</a:t>
            </a:r>
            <a:r>
              <a:rPr lang="en" sz="1400">
                <a:solidFill>
                  <a:schemeClr val="accent6"/>
                </a:solidFill>
              </a:rPr>
              <a:t> along with </a:t>
            </a:r>
            <a:r>
              <a:rPr b="1" lang="en" sz="1400">
                <a:solidFill>
                  <a:schemeClr val="accent6"/>
                </a:solidFill>
              </a:rPr>
              <a:t>hyper parameter tuning</a:t>
            </a:r>
            <a:r>
              <a:rPr lang="en" sz="1400">
                <a:solidFill>
                  <a:schemeClr val="accent6"/>
                </a:solidFill>
              </a:rPr>
              <a:t> and </a:t>
            </a:r>
            <a:r>
              <a:rPr b="1" lang="en" sz="1400">
                <a:solidFill>
                  <a:schemeClr val="accent6"/>
                </a:solidFill>
              </a:rPr>
              <a:t>cross validation</a:t>
            </a:r>
            <a:r>
              <a:rPr lang="en" sz="1400">
                <a:solidFill>
                  <a:schemeClr val="accent6"/>
                </a:solidFill>
              </a:rPr>
              <a:t> to get the best model.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265" name="Google Shape;1265;p97"/>
          <p:cNvSpPr txBox="1"/>
          <p:nvPr>
            <p:ph idx="4" type="subTitle"/>
          </p:nvPr>
        </p:nvSpPr>
        <p:spPr>
          <a:xfrm>
            <a:off x="6912400" y="2281550"/>
            <a:ext cx="18273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6"/>
                </a:solidFill>
              </a:rPr>
              <a:t>Decision Tree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1266" name="Google Shape;1266;p97"/>
          <p:cNvSpPr txBox="1"/>
          <p:nvPr/>
        </p:nvSpPr>
        <p:spPr>
          <a:xfrm>
            <a:off x="5412475" y="3714700"/>
            <a:ext cx="242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Xtreme Gradient Boosting</a:t>
            </a:r>
            <a:endParaRPr/>
          </a:p>
        </p:txBody>
      </p:sp>
      <p:sp>
        <p:nvSpPr>
          <p:cNvPr id="1267" name="Google Shape;1267;p97"/>
          <p:cNvSpPr txBox="1"/>
          <p:nvPr>
            <p:ph idx="17" type="title"/>
          </p:nvPr>
        </p:nvSpPr>
        <p:spPr>
          <a:xfrm>
            <a:off x="6988600" y="17418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04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1268" name="Google Shape;1268;p97"/>
          <p:cNvSpPr txBox="1"/>
          <p:nvPr>
            <p:ph idx="17" type="title"/>
          </p:nvPr>
        </p:nvSpPr>
        <p:spPr>
          <a:xfrm>
            <a:off x="5829025" y="32208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07</a:t>
            </a:r>
            <a:endParaRPr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1"/>
          <p:cNvSpPr txBox="1"/>
          <p:nvPr>
            <p:ph type="title"/>
          </p:nvPr>
        </p:nvSpPr>
        <p:spPr>
          <a:xfrm>
            <a:off x="2515413" y="29922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08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1044" name="Google Shape;1044;p71"/>
          <p:cNvSpPr txBox="1"/>
          <p:nvPr>
            <p:ph idx="2" type="title"/>
          </p:nvPr>
        </p:nvSpPr>
        <p:spPr>
          <a:xfrm>
            <a:off x="5033788" y="29922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09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1045" name="Google Shape;1045;p71"/>
          <p:cNvSpPr txBox="1"/>
          <p:nvPr>
            <p:ph idx="1" type="subTitle"/>
          </p:nvPr>
        </p:nvSpPr>
        <p:spPr>
          <a:xfrm>
            <a:off x="718800" y="1794000"/>
            <a:ext cx="26697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</a:rPr>
              <a:t>Hypothesis Testing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46" name="Google Shape;1046;p71"/>
          <p:cNvSpPr txBox="1"/>
          <p:nvPr>
            <p:ph idx="4" type="subTitle"/>
          </p:nvPr>
        </p:nvSpPr>
        <p:spPr>
          <a:xfrm>
            <a:off x="3237150" y="1794000"/>
            <a:ext cx="26697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</a:rPr>
              <a:t>Feature Engineering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47" name="Google Shape;1047;p71"/>
          <p:cNvSpPr txBox="1"/>
          <p:nvPr>
            <p:ph idx="6" type="subTitle"/>
          </p:nvPr>
        </p:nvSpPr>
        <p:spPr>
          <a:xfrm>
            <a:off x="5755500" y="1794000"/>
            <a:ext cx="26697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</a:rPr>
              <a:t>Modelling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48" name="Google Shape;1048;p71"/>
          <p:cNvSpPr txBox="1"/>
          <p:nvPr>
            <p:ph idx="8" type="subTitle"/>
          </p:nvPr>
        </p:nvSpPr>
        <p:spPr>
          <a:xfrm>
            <a:off x="1766775" y="3486100"/>
            <a:ext cx="3092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</a:rPr>
              <a:t>Model Interpretation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49" name="Google Shape;1049;p71"/>
          <p:cNvSpPr txBox="1"/>
          <p:nvPr>
            <p:ph idx="13" type="subTitle"/>
          </p:nvPr>
        </p:nvSpPr>
        <p:spPr>
          <a:xfrm>
            <a:off x="4496350" y="3486100"/>
            <a:ext cx="2669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</a:rPr>
              <a:t>Conclusion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50" name="Google Shape;1050;p71"/>
          <p:cNvSpPr txBox="1"/>
          <p:nvPr>
            <p:ph idx="15" type="title"/>
          </p:nvPr>
        </p:nvSpPr>
        <p:spPr>
          <a:xfrm>
            <a:off x="1256225" y="12846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05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1051" name="Google Shape;1051;p71"/>
          <p:cNvSpPr txBox="1"/>
          <p:nvPr>
            <p:ph idx="16" type="title"/>
          </p:nvPr>
        </p:nvSpPr>
        <p:spPr>
          <a:xfrm>
            <a:off x="3774600" y="12846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06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1052" name="Google Shape;1052;p71"/>
          <p:cNvSpPr txBox="1"/>
          <p:nvPr>
            <p:ph idx="17" type="title"/>
          </p:nvPr>
        </p:nvSpPr>
        <p:spPr>
          <a:xfrm>
            <a:off x="6292975" y="12846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07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1053" name="Google Shape;1053;p71"/>
          <p:cNvSpPr txBox="1"/>
          <p:nvPr>
            <p:ph idx="18" type="title"/>
          </p:nvPr>
        </p:nvSpPr>
        <p:spPr>
          <a:xfrm>
            <a:off x="1837050" y="363275"/>
            <a:ext cx="546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Points for Discussion</a:t>
            </a:r>
            <a:endParaRPr sz="3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98"/>
          <p:cNvSpPr txBox="1"/>
          <p:nvPr>
            <p:ph type="title"/>
          </p:nvPr>
        </p:nvSpPr>
        <p:spPr>
          <a:xfrm>
            <a:off x="2129100" y="2870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Modelling</a:t>
            </a:r>
            <a:endParaRPr/>
          </a:p>
        </p:txBody>
      </p:sp>
      <p:sp>
        <p:nvSpPr>
          <p:cNvPr id="1274" name="Google Shape;1274;p98"/>
          <p:cNvSpPr txBox="1"/>
          <p:nvPr/>
        </p:nvSpPr>
        <p:spPr>
          <a:xfrm>
            <a:off x="666750" y="1300275"/>
            <a:ext cx="40494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(before tuning)</a:t>
            </a:r>
            <a:endParaRPr b="1" sz="20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75" name="Google Shape;1275;p98"/>
          <p:cNvSpPr txBox="1"/>
          <p:nvPr/>
        </p:nvSpPr>
        <p:spPr>
          <a:xfrm>
            <a:off x="4716225" y="1395500"/>
            <a:ext cx="404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(after tuning)</a:t>
            </a:r>
            <a:endParaRPr b="1" sz="20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276" name="Google Shape;127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325" y="1851742"/>
            <a:ext cx="2258675" cy="99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600" y="1856238"/>
            <a:ext cx="2258675" cy="98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1097" y="2877150"/>
            <a:ext cx="6321806" cy="22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98"/>
          <p:cNvSpPr txBox="1"/>
          <p:nvPr/>
        </p:nvSpPr>
        <p:spPr>
          <a:xfrm flipH="1">
            <a:off x="721875" y="874400"/>
            <a:ext cx="3403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Josefin Sans"/>
              <a:buChar char="➢"/>
            </a:pPr>
            <a:r>
              <a:rPr b="1" lang="en" sz="23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Linear Regression</a:t>
            </a:r>
            <a:endParaRPr b="1" sz="23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9"/>
          <p:cNvSpPr txBox="1"/>
          <p:nvPr>
            <p:ph type="title"/>
          </p:nvPr>
        </p:nvSpPr>
        <p:spPr>
          <a:xfrm>
            <a:off x="2129100" y="2870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Modelling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85" name="Google Shape;1285;p99"/>
          <p:cNvSpPr txBox="1"/>
          <p:nvPr/>
        </p:nvSpPr>
        <p:spPr>
          <a:xfrm>
            <a:off x="666750" y="1300275"/>
            <a:ext cx="40494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(before tuning)</a:t>
            </a:r>
            <a:endParaRPr b="1" sz="20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86" name="Google Shape;1286;p99"/>
          <p:cNvSpPr txBox="1"/>
          <p:nvPr/>
        </p:nvSpPr>
        <p:spPr>
          <a:xfrm>
            <a:off x="4716225" y="1395500"/>
            <a:ext cx="404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(after tuning)</a:t>
            </a:r>
            <a:endParaRPr b="1" sz="20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87" name="Google Shape;1287;p99"/>
          <p:cNvSpPr txBox="1"/>
          <p:nvPr/>
        </p:nvSpPr>
        <p:spPr>
          <a:xfrm flipH="1">
            <a:off x="721875" y="874400"/>
            <a:ext cx="3403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Josefin Sans"/>
              <a:buChar char="➢"/>
            </a:pPr>
            <a:r>
              <a:rPr b="1" lang="en" sz="23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Lasso Regression</a:t>
            </a:r>
            <a:endParaRPr b="1" sz="23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288" name="Google Shape;1288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13" y="1847975"/>
            <a:ext cx="2258675" cy="100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700" y="1844303"/>
            <a:ext cx="2258675" cy="1013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1736" y="2857400"/>
            <a:ext cx="6300527" cy="22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00"/>
          <p:cNvSpPr txBox="1"/>
          <p:nvPr>
            <p:ph type="title"/>
          </p:nvPr>
        </p:nvSpPr>
        <p:spPr>
          <a:xfrm>
            <a:off x="2129100" y="2870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Modelling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96" name="Google Shape;1296;p100"/>
          <p:cNvSpPr txBox="1"/>
          <p:nvPr/>
        </p:nvSpPr>
        <p:spPr>
          <a:xfrm>
            <a:off x="666750" y="1300275"/>
            <a:ext cx="40494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(before tuning)</a:t>
            </a:r>
            <a:endParaRPr b="1" sz="20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97" name="Google Shape;1297;p100"/>
          <p:cNvSpPr txBox="1"/>
          <p:nvPr/>
        </p:nvSpPr>
        <p:spPr>
          <a:xfrm>
            <a:off x="4716225" y="1395500"/>
            <a:ext cx="404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(after tuning)</a:t>
            </a:r>
            <a:endParaRPr b="1" sz="20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98" name="Google Shape;1298;p100"/>
          <p:cNvSpPr txBox="1"/>
          <p:nvPr/>
        </p:nvSpPr>
        <p:spPr>
          <a:xfrm flipH="1">
            <a:off x="721875" y="874400"/>
            <a:ext cx="3403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Josefin Sans"/>
              <a:buChar char="➢"/>
            </a:pPr>
            <a:r>
              <a:rPr b="1" lang="en" sz="23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Ridge</a:t>
            </a:r>
            <a:r>
              <a:rPr b="1" lang="en" sz="23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 Regression</a:t>
            </a:r>
            <a:endParaRPr b="1" sz="23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299" name="Google Shape;129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88" y="1832150"/>
            <a:ext cx="2349917" cy="10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0" name="Google Shape;1300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599" y="1860900"/>
            <a:ext cx="2210663" cy="9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Google Shape;1301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4212" y="2859591"/>
            <a:ext cx="6255576" cy="2194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01"/>
          <p:cNvSpPr txBox="1"/>
          <p:nvPr>
            <p:ph type="title"/>
          </p:nvPr>
        </p:nvSpPr>
        <p:spPr>
          <a:xfrm>
            <a:off x="2129100" y="2870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Modelling</a:t>
            </a:r>
            <a:endParaRPr/>
          </a:p>
        </p:txBody>
      </p:sp>
      <p:sp>
        <p:nvSpPr>
          <p:cNvPr id="1307" name="Google Shape;1307;p101"/>
          <p:cNvSpPr txBox="1"/>
          <p:nvPr/>
        </p:nvSpPr>
        <p:spPr>
          <a:xfrm>
            <a:off x="666750" y="1300275"/>
            <a:ext cx="40494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(before tuning)</a:t>
            </a:r>
            <a:endParaRPr b="1" sz="20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08" name="Google Shape;1308;p101"/>
          <p:cNvSpPr txBox="1"/>
          <p:nvPr/>
        </p:nvSpPr>
        <p:spPr>
          <a:xfrm>
            <a:off x="4716225" y="1395500"/>
            <a:ext cx="404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(after tuning)</a:t>
            </a:r>
            <a:endParaRPr b="1" sz="20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09" name="Google Shape;1309;p101"/>
          <p:cNvSpPr txBox="1"/>
          <p:nvPr/>
        </p:nvSpPr>
        <p:spPr>
          <a:xfrm flipH="1">
            <a:off x="721875" y="874400"/>
            <a:ext cx="3403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Josefin Sans"/>
              <a:buChar char="➢"/>
            </a:pPr>
            <a:r>
              <a:rPr b="1" lang="en" sz="23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Decision Tree</a:t>
            </a:r>
            <a:endParaRPr b="1" sz="23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10" name="Google Shape;131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558" y="1856250"/>
            <a:ext cx="2251291" cy="9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048" y="1856250"/>
            <a:ext cx="2238274" cy="9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0500" y="2866530"/>
            <a:ext cx="6262999" cy="219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02"/>
          <p:cNvSpPr txBox="1"/>
          <p:nvPr>
            <p:ph type="title"/>
          </p:nvPr>
        </p:nvSpPr>
        <p:spPr>
          <a:xfrm>
            <a:off x="2129100" y="2870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Modelling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18" name="Google Shape;1318;p102"/>
          <p:cNvSpPr txBox="1"/>
          <p:nvPr/>
        </p:nvSpPr>
        <p:spPr>
          <a:xfrm>
            <a:off x="666750" y="1300275"/>
            <a:ext cx="40494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(before tuning)</a:t>
            </a:r>
            <a:endParaRPr b="1" sz="20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19" name="Google Shape;1319;p102"/>
          <p:cNvSpPr txBox="1"/>
          <p:nvPr/>
        </p:nvSpPr>
        <p:spPr>
          <a:xfrm>
            <a:off x="4716225" y="1395500"/>
            <a:ext cx="404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(after tuning)</a:t>
            </a:r>
            <a:endParaRPr b="1" sz="20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20" name="Google Shape;1320;p102"/>
          <p:cNvSpPr txBox="1"/>
          <p:nvPr/>
        </p:nvSpPr>
        <p:spPr>
          <a:xfrm flipH="1">
            <a:off x="721875" y="874400"/>
            <a:ext cx="3403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Josefin Sans"/>
              <a:buChar char="➢"/>
            </a:pPr>
            <a:r>
              <a:rPr b="1" lang="en" sz="23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Random Forest</a:t>
            </a:r>
            <a:endParaRPr b="1" sz="23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21" name="Google Shape;132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762" y="1856250"/>
            <a:ext cx="2268338" cy="9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2" name="Google Shape;1322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78" y="1856249"/>
            <a:ext cx="2240496" cy="9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1212" y="2845450"/>
            <a:ext cx="6241575" cy="21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03"/>
          <p:cNvSpPr txBox="1"/>
          <p:nvPr>
            <p:ph type="title"/>
          </p:nvPr>
        </p:nvSpPr>
        <p:spPr>
          <a:xfrm>
            <a:off x="2129100" y="2870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Modelling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29" name="Google Shape;1329;p103"/>
          <p:cNvSpPr txBox="1"/>
          <p:nvPr/>
        </p:nvSpPr>
        <p:spPr>
          <a:xfrm>
            <a:off x="666750" y="1300275"/>
            <a:ext cx="40494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(before tuning)</a:t>
            </a:r>
            <a:endParaRPr b="1" sz="20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30" name="Google Shape;1330;p103"/>
          <p:cNvSpPr txBox="1"/>
          <p:nvPr/>
        </p:nvSpPr>
        <p:spPr>
          <a:xfrm>
            <a:off x="4716225" y="1395500"/>
            <a:ext cx="404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(after tuning)</a:t>
            </a:r>
            <a:endParaRPr b="1" sz="20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31" name="Google Shape;1331;p103"/>
          <p:cNvSpPr txBox="1"/>
          <p:nvPr/>
        </p:nvSpPr>
        <p:spPr>
          <a:xfrm flipH="1">
            <a:off x="721875" y="874400"/>
            <a:ext cx="3403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Josefin Sans"/>
              <a:buChar char="➢"/>
            </a:pPr>
            <a:r>
              <a:rPr b="1" lang="en" sz="23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Gradient Boosting</a:t>
            </a:r>
            <a:endParaRPr b="1" sz="23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32" name="Google Shape;1332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867" y="1856250"/>
            <a:ext cx="2246657" cy="9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508" y="1856250"/>
            <a:ext cx="2229891" cy="9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" name="Google Shape;1334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0662" y="2845450"/>
            <a:ext cx="6202675" cy="21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04"/>
          <p:cNvSpPr txBox="1"/>
          <p:nvPr>
            <p:ph type="title"/>
          </p:nvPr>
        </p:nvSpPr>
        <p:spPr>
          <a:xfrm>
            <a:off x="2129100" y="2870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Modelling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40" name="Google Shape;1340;p104"/>
          <p:cNvSpPr txBox="1"/>
          <p:nvPr/>
        </p:nvSpPr>
        <p:spPr>
          <a:xfrm>
            <a:off x="666750" y="1300275"/>
            <a:ext cx="40494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(before tuning)</a:t>
            </a:r>
            <a:endParaRPr b="1" sz="20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41" name="Google Shape;1341;p104"/>
          <p:cNvSpPr txBox="1"/>
          <p:nvPr/>
        </p:nvSpPr>
        <p:spPr>
          <a:xfrm>
            <a:off x="4716225" y="1395500"/>
            <a:ext cx="404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(after tuning)</a:t>
            </a:r>
            <a:endParaRPr b="1" sz="20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42" name="Google Shape;1342;p104"/>
          <p:cNvSpPr txBox="1"/>
          <p:nvPr/>
        </p:nvSpPr>
        <p:spPr>
          <a:xfrm flipH="1">
            <a:off x="721950" y="874400"/>
            <a:ext cx="4516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Josefin Sans"/>
              <a:buChar char="➢"/>
            </a:pPr>
            <a:r>
              <a:rPr b="1" lang="en" sz="23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Xtreme Gradient Boosting</a:t>
            </a:r>
            <a:endParaRPr b="1" sz="23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43" name="Google Shape;134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635" y="1856249"/>
            <a:ext cx="2274314" cy="9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582" y="1856250"/>
            <a:ext cx="2255040" cy="9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675" y="2845450"/>
            <a:ext cx="6266649" cy="21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05"/>
          <p:cNvSpPr txBox="1"/>
          <p:nvPr>
            <p:ph idx="4294967295" type="title"/>
          </p:nvPr>
        </p:nvSpPr>
        <p:spPr>
          <a:xfrm>
            <a:off x="2129100" y="3632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Modelling</a:t>
            </a:r>
            <a:endParaRPr/>
          </a:p>
        </p:txBody>
      </p:sp>
      <p:sp>
        <p:nvSpPr>
          <p:cNvPr id="1351" name="Google Shape;1351;p105"/>
          <p:cNvSpPr txBox="1"/>
          <p:nvPr/>
        </p:nvSpPr>
        <p:spPr>
          <a:xfrm flipH="1">
            <a:off x="721950" y="1026800"/>
            <a:ext cx="4516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Josefin Sans"/>
              <a:buChar char="➢"/>
            </a:pPr>
            <a:r>
              <a:rPr b="1" lang="en" sz="23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Comparison</a:t>
            </a:r>
            <a:endParaRPr b="1" sz="23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52" name="Google Shape;1352;p105"/>
          <p:cNvPicPr preferRelativeResize="0"/>
          <p:nvPr/>
        </p:nvPicPr>
        <p:blipFill rotWithShape="1">
          <a:blip r:embed="rId3">
            <a:alphaModFix/>
          </a:blip>
          <a:srcRect b="6094" l="0" r="0" t="0"/>
          <a:stretch/>
        </p:blipFill>
        <p:spPr>
          <a:xfrm>
            <a:off x="152400" y="1773200"/>
            <a:ext cx="8848726" cy="16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06"/>
          <p:cNvSpPr txBox="1"/>
          <p:nvPr>
            <p:ph type="title"/>
          </p:nvPr>
        </p:nvSpPr>
        <p:spPr>
          <a:xfrm>
            <a:off x="2129100" y="2870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Modelling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58" name="Google Shape;1358;p106"/>
          <p:cNvSpPr txBox="1"/>
          <p:nvPr/>
        </p:nvSpPr>
        <p:spPr>
          <a:xfrm flipH="1">
            <a:off x="721875" y="950600"/>
            <a:ext cx="52119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Josefin Sans"/>
              <a:buChar char="➢"/>
            </a:pPr>
            <a:r>
              <a:rPr b="1" lang="en" sz="23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Plot of R2 score for each model</a:t>
            </a:r>
            <a:endParaRPr b="1" sz="23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59" name="Google Shape;1359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263" y="1631325"/>
            <a:ext cx="6789474" cy="34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07"/>
          <p:cNvSpPr txBox="1"/>
          <p:nvPr>
            <p:ph type="title"/>
          </p:nvPr>
        </p:nvSpPr>
        <p:spPr>
          <a:xfrm>
            <a:off x="2129100" y="2870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Modelling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65" name="Google Shape;1365;p107"/>
          <p:cNvSpPr txBox="1"/>
          <p:nvPr/>
        </p:nvSpPr>
        <p:spPr>
          <a:xfrm flipH="1">
            <a:off x="721875" y="950600"/>
            <a:ext cx="52119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Josefin Sans"/>
              <a:buChar char="➢"/>
            </a:pPr>
            <a:r>
              <a:rPr b="1" lang="en" sz="23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Plot of adjusted R2 score</a:t>
            </a:r>
            <a:endParaRPr b="1" sz="23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66" name="Google Shape;1366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575" y="1567800"/>
            <a:ext cx="5040850" cy="35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2"/>
          <p:cNvSpPr txBox="1"/>
          <p:nvPr>
            <p:ph idx="1" type="subTitle"/>
          </p:nvPr>
        </p:nvSpPr>
        <p:spPr>
          <a:xfrm>
            <a:off x="1182150" y="1983300"/>
            <a:ext cx="67797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</a:rPr>
              <a:t>Currently </a:t>
            </a:r>
            <a:r>
              <a:rPr b="1" lang="en">
                <a:solidFill>
                  <a:schemeClr val="accent6"/>
                </a:solidFill>
              </a:rPr>
              <a:t>Rental bikes</a:t>
            </a:r>
            <a:r>
              <a:rPr lang="en">
                <a:solidFill>
                  <a:schemeClr val="accent6"/>
                </a:solidFill>
              </a:rPr>
              <a:t> are introduced in many urban cities. The business problem is to ensure a </a:t>
            </a:r>
            <a:r>
              <a:rPr b="1" lang="en">
                <a:solidFill>
                  <a:schemeClr val="accent6"/>
                </a:solidFill>
              </a:rPr>
              <a:t>stable supply</a:t>
            </a:r>
            <a:r>
              <a:rPr lang="en">
                <a:solidFill>
                  <a:schemeClr val="accent6"/>
                </a:solidFill>
              </a:rPr>
              <a:t> of </a:t>
            </a:r>
            <a:r>
              <a:rPr b="1" lang="en">
                <a:solidFill>
                  <a:schemeClr val="accent6"/>
                </a:solidFill>
              </a:rPr>
              <a:t>rental bikes</a:t>
            </a:r>
            <a:r>
              <a:rPr lang="en">
                <a:solidFill>
                  <a:schemeClr val="accent6"/>
                </a:solidFill>
              </a:rPr>
              <a:t> in </a:t>
            </a:r>
            <a:r>
              <a:rPr b="1" lang="en">
                <a:solidFill>
                  <a:schemeClr val="accent6"/>
                </a:solidFill>
              </a:rPr>
              <a:t>urban cities</a:t>
            </a:r>
            <a:r>
              <a:rPr lang="en">
                <a:solidFill>
                  <a:schemeClr val="accent6"/>
                </a:solidFill>
              </a:rPr>
              <a:t> by predicting the </a:t>
            </a:r>
            <a:r>
              <a:rPr b="1" lang="en">
                <a:solidFill>
                  <a:schemeClr val="accent6"/>
                </a:solidFill>
              </a:rPr>
              <a:t>demand for bikes</a:t>
            </a:r>
            <a:r>
              <a:rPr lang="en">
                <a:solidFill>
                  <a:schemeClr val="accent6"/>
                </a:solidFill>
              </a:rPr>
              <a:t> at </a:t>
            </a:r>
            <a:r>
              <a:rPr b="1" lang="en">
                <a:solidFill>
                  <a:schemeClr val="accent6"/>
                </a:solidFill>
              </a:rPr>
              <a:t>each hour</a:t>
            </a:r>
            <a:r>
              <a:rPr lang="en">
                <a:solidFill>
                  <a:schemeClr val="accent6"/>
                </a:solidFill>
              </a:rPr>
              <a:t>. By providing a stable supply of rental bikes, the system can enhance </a:t>
            </a:r>
            <a:r>
              <a:rPr b="1" lang="en">
                <a:solidFill>
                  <a:schemeClr val="accent6"/>
                </a:solidFill>
              </a:rPr>
              <a:t>mobility comfort</a:t>
            </a:r>
            <a:r>
              <a:rPr lang="en">
                <a:solidFill>
                  <a:schemeClr val="accent6"/>
                </a:solidFill>
              </a:rPr>
              <a:t> for the </a:t>
            </a:r>
            <a:r>
              <a:rPr b="1" lang="en">
                <a:solidFill>
                  <a:schemeClr val="accent6"/>
                </a:solidFill>
              </a:rPr>
              <a:t>public</a:t>
            </a:r>
            <a:r>
              <a:rPr lang="en">
                <a:solidFill>
                  <a:schemeClr val="accent6"/>
                </a:solidFill>
              </a:rPr>
              <a:t> and </a:t>
            </a:r>
            <a:r>
              <a:rPr b="1" lang="en">
                <a:solidFill>
                  <a:schemeClr val="accent6"/>
                </a:solidFill>
              </a:rPr>
              <a:t>reduce waiting time</a:t>
            </a:r>
            <a:r>
              <a:rPr lang="en">
                <a:solidFill>
                  <a:schemeClr val="accent6"/>
                </a:solidFill>
              </a:rPr>
              <a:t>, leading to greater customer satisfaction.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59" name="Google Shape;1059;p72"/>
          <p:cNvSpPr txBox="1"/>
          <p:nvPr>
            <p:ph type="title"/>
          </p:nvPr>
        </p:nvSpPr>
        <p:spPr>
          <a:xfrm>
            <a:off x="1563150" y="972875"/>
            <a:ext cx="601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Problem Statement</a:t>
            </a:r>
            <a:endParaRPr sz="3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08"/>
          <p:cNvSpPr txBox="1"/>
          <p:nvPr>
            <p:ph type="title"/>
          </p:nvPr>
        </p:nvSpPr>
        <p:spPr>
          <a:xfrm>
            <a:off x="2044200" y="287075"/>
            <a:ext cx="50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 Interpretation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72" name="Google Shape;137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250" y="1088375"/>
            <a:ext cx="3250879" cy="397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875" y="1122982"/>
            <a:ext cx="3250876" cy="3868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09"/>
          <p:cNvSpPr txBox="1"/>
          <p:nvPr>
            <p:ph type="title"/>
          </p:nvPr>
        </p:nvSpPr>
        <p:spPr>
          <a:xfrm>
            <a:off x="2389650" y="972875"/>
            <a:ext cx="436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Conclusion</a:t>
            </a:r>
            <a:endParaRPr sz="62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79" name="Google Shape;1379;p109"/>
          <p:cNvSpPr txBox="1"/>
          <p:nvPr/>
        </p:nvSpPr>
        <p:spPr>
          <a:xfrm>
            <a:off x="925350" y="1864175"/>
            <a:ext cx="72933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XGBoost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Extreme Gradient Boosting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which gave the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best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predicting Rented Bike Count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several features on both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with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R2 score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0.92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There is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no use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removing outliers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, it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affects negatively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on model performance.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10"/>
          <p:cNvSpPr txBox="1"/>
          <p:nvPr>
            <p:ph type="title"/>
          </p:nvPr>
        </p:nvSpPr>
        <p:spPr>
          <a:xfrm>
            <a:off x="1388100" y="1152150"/>
            <a:ext cx="63678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dk1"/>
                </a:solidFill>
              </a:rPr>
              <a:t>Thank You!</a:t>
            </a:r>
            <a:endParaRPr sz="7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3"/>
          <p:cNvSpPr txBox="1"/>
          <p:nvPr>
            <p:ph type="title"/>
          </p:nvPr>
        </p:nvSpPr>
        <p:spPr>
          <a:xfrm>
            <a:off x="2200350" y="1162650"/>
            <a:ext cx="47433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/>
              <a:t>Data Description</a:t>
            </a:r>
            <a:endParaRPr sz="3800"/>
          </a:p>
        </p:txBody>
      </p:sp>
      <p:sp>
        <p:nvSpPr>
          <p:cNvPr id="1065" name="Google Shape;1065;p73"/>
          <p:cNvSpPr txBox="1"/>
          <p:nvPr>
            <p:ph idx="1" type="subTitle"/>
          </p:nvPr>
        </p:nvSpPr>
        <p:spPr>
          <a:xfrm>
            <a:off x="1042650" y="1899850"/>
            <a:ext cx="7058700" cy="1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highlight>
                  <a:srgbClr val="FFFFFF"/>
                </a:highlight>
              </a:rPr>
              <a:t>The </a:t>
            </a:r>
            <a:r>
              <a:rPr b="1" lang="en" sz="1400">
                <a:solidFill>
                  <a:schemeClr val="accent6"/>
                </a:solidFill>
                <a:highlight>
                  <a:srgbClr val="FFFFFF"/>
                </a:highlight>
              </a:rPr>
              <a:t>Seoul Bike Sharing Demand dataset</a:t>
            </a:r>
            <a:r>
              <a:rPr lang="en" sz="1400">
                <a:solidFill>
                  <a:schemeClr val="accent6"/>
                </a:solidFill>
                <a:highlight>
                  <a:srgbClr val="FFFFFF"/>
                </a:highlight>
              </a:rPr>
              <a:t> contains information about bike rental in Seoul from </a:t>
            </a:r>
            <a:r>
              <a:rPr b="1" lang="en" sz="1400">
                <a:solidFill>
                  <a:schemeClr val="accent6"/>
                </a:solidFill>
                <a:highlight>
                  <a:srgbClr val="FFFFFF"/>
                </a:highlight>
              </a:rPr>
              <a:t>2017-2018</a:t>
            </a:r>
            <a:r>
              <a:rPr lang="en" sz="1400">
                <a:solidFill>
                  <a:schemeClr val="accent6"/>
                </a:solidFill>
                <a:highlight>
                  <a:srgbClr val="FFFFFF"/>
                </a:highlight>
              </a:rPr>
              <a:t>. It includes </a:t>
            </a:r>
            <a:r>
              <a:rPr b="1" lang="en" sz="1400">
                <a:solidFill>
                  <a:schemeClr val="accent6"/>
                </a:solidFill>
                <a:highlight>
                  <a:srgbClr val="FFFFFF"/>
                </a:highlight>
              </a:rPr>
              <a:t>hourly observations</a:t>
            </a:r>
            <a:r>
              <a:rPr lang="en" sz="1400">
                <a:solidFill>
                  <a:schemeClr val="accent6"/>
                </a:solidFill>
                <a:highlight>
                  <a:srgbClr val="FFFFFF"/>
                </a:highlight>
              </a:rPr>
              <a:t> of </a:t>
            </a:r>
            <a:r>
              <a:rPr b="1" lang="en" sz="1400">
                <a:solidFill>
                  <a:schemeClr val="accent6"/>
                </a:solidFill>
                <a:highlight>
                  <a:srgbClr val="FFFFFF"/>
                </a:highlight>
              </a:rPr>
              <a:t>14 columns</a:t>
            </a:r>
            <a:r>
              <a:rPr lang="en" sz="1400">
                <a:solidFill>
                  <a:schemeClr val="accent6"/>
                </a:solidFill>
                <a:highlight>
                  <a:srgbClr val="FFFFFF"/>
                </a:highlight>
              </a:rPr>
              <a:t>, such as the </a:t>
            </a:r>
            <a:r>
              <a:rPr b="1" lang="en" sz="1400">
                <a:solidFill>
                  <a:schemeClr val="accent6"/>
                </a:solidFill>
                <a:highlight>
                  <a:srgbClr val="FFFFFF"/>
                </a:highlight>
              </a:rPr>
              <a:t>date</a:t>
            </a:r>
            <a:r>
              <a:rPr lang="en" sz="1400">
                <a:solidFill>
                  <a:schemeClr val="accent6"/>
                </a:solidFill>
                <a:highlight>
                  <a:srgbClr val="FFFFFF"/>
                </a:highlight>
              </a:rPr>
              <a:t>, </a:t>
            </a:r>
            <a:r>
              <a:rPr b="1" lang="en" sz="1400">
                <a:solidFill>
                  <a:schemeClr val="accent6"/>
                </a:solidFill>
                <a:highlight>
                  <a:srgbClr val="FFFFFF"/>
                </a:highlight>
              </a:rPr>
              <a:t>time</a:t>
            </a:r>
            <a:r>
              <a:rPr lang="en" sz="1400">
                <a:solidFill>
                  <a:schemeClr val="accent6"/>
                </a:solidFill>
                <a:highlight>
                  <a:srgbClr val="FFFFFF"/>
                </a:highlight>
              </a:rPr>
              <a:t>, </a:t>
            </a:r>
            <a:r>
              <a:rPr b="1" lang="en" sz="1400">
                <a:solidFill>
                  <a:schemeClr val="accent6"/>
                </a:solidFill>
                <a:highlight>
                  <a:srgbClr val="FFFFFF"/>
                </a:highlight>
              </a:rPr>
              <a:t>number of rented bikes</a:t>
            </a:r>
            <a:r>
              <a:rPr lang="en" sz="1400">
                <a:solidFill>
                  <a:schemeClr val="accent6"/>
                </a:solidFill>
                <a:highlight>
                  <a:srgbClr val="FFFFFF"/>
                </a:highlight>
              </a:rPr>
              <a:t>, </a:t>
            </a:r>
            <a:r>
              <a:rPr b="1" lang="en" sz="1400">
                <a:solidFill>
                  <a:schemeClr val="accent6"/>
                </a:solidFill>
                <a:highlight>
                  <a:srgbClr val="FFFFFF"/>
                </a:highlight>
              </a:rPr>
              <a:t>weather conditions</a:t>
            </a:r>
            <a:r>
              <a:rPr lang="en" sz="1400">
                <a:solidFill>
                  <a:schemeClr val="accent6"/>
                </a:solidFill>
                <a:highlight>
                  <a:srgbClr val="FFFFFF"/>
                </a:highlight>
              </a:rPr>
              <a:t>, and other factors that may influence </a:t>
            </a:r>
            <a:r>
              <a:rPr b="1" lang="en" sz="1400">
                <a:solidFill>
                  <a:schemeClr val="accent6"/>
                </a:solidFill>
                <a:highlight>
                  <a:srgbClr val="FFFFFF"/>
                </a:highlight>
              </a:rPr>
              <a:t>bike rental demand</a:t>
            </a:r>
            <a:r>
              <a:rPr lang="en" sz="1400">
                <a:solidFill>
                  <a:schemeClr val="accent6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chemeClr val="accent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highlight>
                  <a:srgbClr val="FFFFFF"/>
                </a:highlight>
              </a:rPr>
              <a:t>This dataset contains</a:t>
            </a:r>
            <a:r>
              <a:rPr b="1" lang="en" sz="1400">
                <a:solidFill>
                  <a:schemeClr val="accent6"/>
                </a:solidFill>
                <a:highlight>
                  <a:srgbClr val="FFFFFF"/>
                </a:highlight>
              </a:rPr>
              <a:t> 8760 rows</a:t>
            </a:r>
            <a:r>
              <a:rPr lang="en" sz="1400">
                <a:solidFill>
                  <a:schemeClr val="accent6"/>
                </a:solidFill>
                <a:highlight>
                  <a:srgbClr val="FFFFFF"/>
                </a:highlight>
              </a:rPr>
              <a:t> and </a:t>
            </a:r>
            <a:r>
              <a:rPr b="1" lang="en" sz="1400">
                <a:solidFill>
                  <a:schemeClr val="accent6"/>
                </a:solidFill>
                <a:highlight>
                  <a:srgbClr val="FFFFFF"/>
                </a:highlight>
              </a:rPr>
              <a:t>14 columns</a:t>
            </a:r>
            <a:r>
              <a:rPr lang="en" sz="1400">
                <a:solidFill>
                  <a:schemeClr val="accent6"/>
                </a:solidFill>
                <a:highlight>
                  <a:srgbClr val="FFFFFF"/>
                </a:highlight>
              </a:rPr>
              <a:t> of the data.</a:t>
            </a:r>
            <a:endParaRPr sz="1400">
              <a:solidFill>
                <a:schemeClr val="accent6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74"/>
          <p:cNvSpPr txBox="1"/>
          <p:nvPr>
            <p:ph type="title"/>
          </p:nvPr>
        </p:nvSpPr>
        <p:spPr>
          <a:xfrm>
            <a:off x="522525" y="134675"/>
            <a:ext cx="41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Description</a:t>
            </a:r>
            <a:endParaRPr sz="3600"/>
          </a:p>
        </p:txBody>
      </p:sp>
      <p:sp>
        <p:nvSpPr>
          <p:cNvPr id="1071" name="Google Shape;1071;p74"/>
          <p:cNvSpPr txBox="1"/>
          <p:nvPr/>
        </p:nvSpPr>
        <p:spPr>
          <a:xfrm flipH="1">
            <a:off x="457200" y="843650"/>
            <a:ext cx="8382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Date </a:t>
            </a:r>
            <a:r>
              <a:rPr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: The date of the observation.</a:t>
            </a:r>
            <a:endParaRPr sz="13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Rented Bike Count</a:t>
            </a:r>
            <a:r>
              <a:rPr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The number of bikes rented during the observation period.</a:t>
            </a:r>
            <a:endParaRPr sz="13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Hour</a:t>
            </a:r>
            <a:r>
              <a:rPr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The hour of the day when the observation was taken.</a:t>
            </a:r>
            <a:endParaRPr sz="13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Temperature(°C) </a:t>
            </a:r>
            <a:r>
              <a:rPr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: The temperature in Celsius at the time of observation.</a:t>
            </a:r>
            <a:endParaRPr sz="13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Humidity(%)</a:t>
            </a:r>
            <a:r>
              <a:rPr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The percentage of humidity at the time of observation.</a:t>
            </a:r>
            <a:endParaRPr sz="13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Wind speed (m/s)</a:t>
            </a:r>
            <a:r>
              <a:rPr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The wind speed in meters per second at the time of observation.</a:t>
            </a:r>
            <a:endParaRPr sz="13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Visibility (10m) </a:t>
            </a:r>
            <a:r>
              <a:rPr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: The visibility in meters at the time of observation.</a:t>
            </a:r>
            <a:endParaRPr sz="13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Dew point temperature(°C)</a:t>
            </a:r>
            <a:r>
              <a:rPr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The dew point temperature in Celsius at the time of observation.</a:t>
            </a:r>
            <a:endParaRPr sz="13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Solar Radiation (MJ/m2) </a:t>
            </a:r>
            <a:r>
              <a:rPr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: The amount of solar radiation in mega-joules per square meter at the time of observation.</a:t>
            </a:r>
            <a:endParaRPr sz="13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Rainfall(mm) </a:t>
            </a:r>
            <a:r>
              <a:rPr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: The amount of rainfall in millimeters during the observation period.</a:t>
            </a:r>
            <a:endParaRPr sz="13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Snowfall(cm)</a:t>
            </a:r>
            <a:r>
              <a:rPr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The amount of snowfall in centimeters during the observation period.</a:t>
            </a:r>
            <a:endParaRPr sz="13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Seasons</a:t>
            </a:r>
            <a:r>
              <a:rPr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The season of the year when the observation was taken.</a:t>
            </a:r>
            <a:endParaRPr sz="13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Holiday</a:t>
            </a:r>
            <a:r>
              <a:rPr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Whether the observation was taken on a holiday or not.</a:t>
            </a:r>
            <a:endParaRPr sz="13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Functioning Day</a:t>
            </a:r>
            <a:r>
              <a:rPr lang="en" sz="1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Whether the bike sharing system was operating normally or not during the observation period.</a:t>
            </a:r>
            <a:endParaRPr b="1" sz="27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75"/>
          <p:cNvSpPr txBox="1"/>
          <p:nvPr>
            <p:ph type="title"/>
          </p:nvPr>
        </p:nvSpPr>
        <p:spPr>
          <a:xfrm>
            <a:off x="1088550" y="668075"/>
            <a:ext cx="69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 Preparation &amp; Cleaning</a:t>
            </a:r>
            <a:endParaRPr sz="3800"/>
          </a:p>
        </p:txBody>
      </p:sp>
      <p:sp>
        <p:nvSpPr>
          <p:cNvPr id="1077" name="Google Shape;1077;p75"/>
          <p:cNvSpPr txBox="1"/>
          <p:nvPr>
            <p:ph idx="4" type="subTitle"/>
          </p:nvPr>
        </p:nvSpPr>
        <p:spPr>
          <a:xfrm>
            <a:off x="1006950" y="1602925"/>
            <a:ext cx="7130100" cy="29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There are </a:t>
            </a:r>
            <a:r>
              <a:rPr b="1" lang="en">
                <a:solidFill>
                  <a:schemeClr val="accent6"/>
                </a:solidFill>
              </a:rPr>
              <a:t>no duplicate rows</a:t>
            </a:r>
            <a:r>
              <a:rPr lang="en">
                <a:solidFill>
                  <a:schemeClr val="accent6"/>
                </a:solidFill>
              </a:rPr>
              <a:t> in the dataset.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There are </a:t>
            </a:r>
            <a:r>
              <a:rPr b="1" lang="en">
                <a:solidFill>
                  <a:schemeClr val="accent6"/>
                </a:solidFill>
              </a:rPr>
              <a:t>no missing values</a:t>
            </a:r>
            <a:r>
              <a:rPr lang="en">
                <a:solidFill>
                  <a:schemeClr val="accent6"/>
                </a:solidFill>
              </a:rPr>
              <a:t> or </a:t>
            </a:r>
            <a:r>
              <a:rPr b="1" lang="en">
                <a:solidFill>
                  <a:schemeClr val="accent6"/>
                </a:solidFill>
              </a:rPr>
              <a:t>Null values</a:t>
            </a:r>
            <a:r>
              <a:rPr lang="en">
                <a:solidFill>
                  <a:schemeClr val="accent6"/>
                </a:solidFill>
              </a:rPr>
              <a:t> in the dataset.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Change </a:t>
            </a:r>
            <a:r>
              <a:rPr b="1" lang="en">
                <a:solidFill>
                  <a:schemeClr val="accent6"/>
                </a:solidFill>
              </a:rPr>
              <a:t>datatype </a:t>
            </a:r>
            <a:r>
              <a:rPr lang="en">
                <a:solidFill>
                  <a:schemeClr val="accent6"/>
                </a:solidFill>
              </a:rPr>
              <a:t>of </a:t>
            </a:r>
            <a:r>
              <a:rPr b="1" lang="en">
                <a:solidFill>
                  <a:schemeClr val="accent6"/>
                </a:solidFill>
              </a:rPr>
              <a:t>Date </a:t>
            </a:r>
            <a:r>
              <a:rPr lang="en">
                <a:solidFill>
                  <a:schemeClr val="accent6"/>
                </a:solidFill>
              </a:rPr>
              <a:t>to </a:t>
            </a:r>
            <a:r>
              <a:rPr b="1" lang="en">
                <a:solidFill>
                  <a:schemeClr val="accent6"/>
                </a:solidFill>
              </a:rPr>
              <a:t>datetime</a:t>
            </a:r>
            <a:r>
              <a:rPr lang="en">
                <a:solidFill>
                  <a:schemeClr val="accent6"/>
                </a:solidFill>
              </a:rPr>
              <a:t>.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From the </a:t>
            </a:r>
            <a:r>
              <a:rPr b="1" lang="en">
                <a:solidFill>
                  <a:schemeClr val="accent6"/>
                </a:solidFill>
              </a:rPr>
              <a:t>Date </a:t>
            </a:r>
            <a:r>
              <a:rPr lang="en">
                <a:solidFill>
                  <a:schemeClr val="accent6"/>
                </a:solidFill>
              </a:rPr>
              <a:t>column, </a:t>
            </a:r>
            <a:r>
              <a:rPr b="1" lang="en">
                <a:solidFill>
                  <a:schemeClr val="accent6"/>
                </a:solidFill>
              </a:rPr>
              <a:t>'month' </a:t>
            </a:r>
            <a:r>
              <a:rPr lang="en">
                <a:solidFill>
                  <a:schemeClr val="accent6"/>
                </a:solidFill>
              </a:rPr>
              <a:t>and </a:t>
            </a:r>
            <a:r>
              <a:rPr b="1" lang="en">
                <a:solidFill>
                  <a:schemeClr val="accent6"/>
                </a:solidFill>
              </a:rPr>
              <a:t>'day of the week' </a:t>
            </a:r>
            <a:r>
              <a:rPr lang="en">
                <a:solidFill>
                  <a:schemeClr val="accent6"/>
                </a:solidFill>
              </a:rPr>
              <a:t>columns are created.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From the</a:t>
            </a:r>
            <a:r>
              <a:rPr b="1" lang="en">
                <a:solidFill>
                  <a:schemeClr val="accent6"/>
                </a:solidFill>
              </a:rPr>
              <a:t> 'day of the week'</a:t>
            </a:r>
            <a:r>
              <a:rPr lang="en">
                <a:solidFill>
                  <a:schemeClr val="accent6"/>
                </a:solidFill>
              </a:rPr>
              <a:t> column,</a:t>
            </a:r>
            <a:r>
              <a:rPr b="1" lang="en">
                <a:solidFill>
                  <a:schemeClr val="accent6"/>
                </a:solidFill>
              </a:rPr>
              <a:t> 'weekend' </a:t>
            </a:r>
            <a:r>
              <a:rPr lang="en">
                <a:solidFill>
                  <a:schemeClr val="accent6"/>
                </a:solidFill>
              </a:rPr>
              <a:t>column is created where </a:t>
            </a:r>
            <a:r>
              <a:rPr b="1" lang="en">
                <a:solidFill>
                  <a:schemeClr val="accent6"/>
                </a:solidFill>
              </a:rPr>
              <a:t>6 </a:t>
            </a:r>
            <a:r>
              <a:rPr lang="en">
                <a:solidFill>
                  <a:schemeClr val="accent6"/>
                </a:solidFill>
              </a:rPr>
              <a:t>and </a:t>
            </a:r>
            <a:r>
              <a:rPr b="1" lang="en">
                <a:solidFill>
                  <a:schemeClr val="accent6"/>
                </a:solidFill>
              </a:rPr>
              <a:t>7 </a:t>
            </a:r>
            <a:r>
              <a:rPr lang="en">
                <a:solidFill>
                  <a:schemeClr val="accent6"/>
                </a:solidFill>
              </a:rPr>
              <a:t>are the </a:t>
            </a:r>
            <a:r>
              <a:rPr b="1" lang="en">
                <a:solidFill>
                  <a:schemeClr val="accent6"/>
                </a:solidFill>
              </a:rPr>
              <a:t>weekends </a:t>
            </a:r>
            <a:r>
              <a:rPr lang="en">
                <a:solidFill>
                  <a:schemeClr val="accent6"/>
                </a:solidFill>
              </a:rPr>
              <a:t>(</a:t>
            </a:r>
            <a:r>
              <a:rPr b="1" lang="en">
                <a:solidFill>
                  <a:schemeClr val="accent6"/>
                </a:solidFill>
              </a:rPr>
              <a:t>Saturday</a:t>
            </a:r>
            <a:r>
              <a:rPr lang="en">
                <a:solidFill>
                  <a:schemeClr val="accent6"/>
                </a:solidFill>
              </a:rPr>
              <a:t> and </a:t>
            </a:r>
            <a:r>
              <a:rPr b="1" lang="en">
                <a:solidFill>
                  <a:schemeClr val="accent6"/>
                </a:solidFill>
              </a:rPr>
              <a:t>Sunday</a:t>
            </a:r>
            <a:r>
              <a:rPr lang="en">
                <a:solidFill>
                  <a:schemeClr val="accent6"/>
                </a:solidFill>
              </a:rPr>
              <a:t>).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Change Data types of </a:t>
            </a:r>
            <a:r>
              <a:rPr b="1" lang="en">
                <a:solidFill>
                  <a:schemeClr val="accent6"/>
                </a:solidFill>
              </a:rPr>
              <a:t>numerical columns</a:t>
            </a:r>
            <a:r>
              <a:rPr lang="en">
                <a:solidFill>
                  <a:schemeClr val="accent6"/>
                </a:solidFill>
              </a:rPr>
              <a:t> which represents categories like </a:t>
            </a:r>
            <a:r>
              <a:rPr b="1" lang="en">
                <a:solidFill>
                  <a:schemeClr val="accent6"/>
                </a:solidFill>
              </a:rPr>
              <a:t>Month</a:t>
            </a:r>
            <a:r>
              <a:rPr lang="en">
                <a:solidFill>
                  <a:schemeClr val="accent6"/>
                </a:solidFill>
              </a:rPr>
              <a:t>, </a:t>
            </a:r>
            <a:r>
              <a:rPr b="1" lang="en">
                <a:solidFill>
                  <a:schemeClr val="accent6"/>
                </a:solidFill>
              </a:rPr>
              <a:t>Day of the Week</a:t>
            </a:r>
            <a:r>
              <a:rPr lang="en">
                <a:solidFill>
                  <a:schemeClr val="accent6"/>
                </a:solidFill>
              </a:rPr>
              <a:t>, </a:t>
            </a:r>
            <a:r>
              <a:rPr b="1" lang="en">
                <a:solidFill>
                  <a:schemeClr val="accent6"/>
                </a:solidFill>
              </a:rPr>
              <a:t>Weekend </a:t>
            </a:r>
            <a:r>
              <a:rPr lang="en">
                <a:solidFill>
                  <a:schemeClr val="accent6"/>
                </a:solidFill>
              </a:rPr>
              <a:t>to </a:t>
            </a:r>
            <a:r>
              <a:rPr b="1" lang="en">
                <a:solidFill>
                  <a:schemeClr val="accent6"/>
                </a:solidFill>
              </a:rPr>
              <a:t>categorical </a:t>
            </a:r>
            <a:r>
              <a:rPr lang="en">
                <a:solidFill>
                  <a:schemeClr val="accent6"/>
                </a:solidFill>
              </a:rPr>
              <a:t>data type.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6"/>
          <p:cNvSpPr txBox="1"/>
          <p:nvPr>
            <p:ph type="title"/>
          </p:nvPr>
        </p:nvSpPr>
        <p:spPr>
          <a:xfrm>
            <a:off x="540000" y="378500"/>
            <a:ext cx="80640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 sz="3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83" name="Google Shape;1083;p76"/>
          <p:cNvSpPr txBox="1"/>
          <p:nvPr>
            <p:ph idx="2" type="title"/>
          </p:nvPr>
        </p:nvSpPr>
        <p:spPr>
          <a:xfrm>
            <a:off x="288350" y="1139475"/>
            <a:ext cx="545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➢"/>
            </a:pPr>
            <a:r>
              <a:rPr lang="en" sz="2200">
                <a:solidFill>
                  <a:schemeClr val="accent4"/>
                </a:solidFill>
              </a:rPr>
              <a:t>Rented Bike Count Distribution</a:t>
            </a:r>
            <a:endParaRPr sz="2200">
              <a:solidFill>
                <a:schemeClr val="accent4"/>
              </a:solidFill>
            </a:endParaRPr>
          </a:p>
        </p:txBody>
      </p:sp>
      <p:pic>
        <p:nvPicPr>
          <p:cNvPr id="1084" name="Google Shape;108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275" y="1746875"/>
            <a:ext cx="7318701" cy="27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77"/>
          <p:cNvSpPr txBox="1"/>
          <p:nvPr>
            <p:ph type="title"/>
          </p:nvPr>
        </p:nvSpPr>
        <p:spPr>
          <a:xfrm>
            <a:off x="540000" y="439475"/>
            <a:ext cx="80640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 sz="38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7"/>
          <p:cNvSpPr txBox="1"/>
          <p:nvPr/>
        </p:nvSpPr>
        <p:spPr>
          <a:xfrm>
            <a:off x="734775" y="1671050"/>
            <a:ext cx="7592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Rental Bike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winter season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is significantly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lower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than other seasons.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 is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highest 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Summer</a:t>
            </a: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1" name="Google Shape;1091;p77"/>
          <p:cNvSpPr txBox="1"/>
          <p:nvPr/>
        </p:nvSpPr>
        <p:spPr>
          <a:xfrm>
            <a:off x="585125" y="1185950"/>
            <a:ext cx="59301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Josefin Sans"/>
              <a:buChar char="➢"/>
            </a:pPr>
            <a:r>
              <a:rPr b="1" lang="en" sz="22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Seasons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092" name="Google Shape;109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231" y="2286325"/>
            <a:ext cx="3635745" cy="28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77"/>
          <p:cNvPicPr preferRelativeResize="0"/>
          <p:nvPr/>
        </p:nvPicPr>
        <p:blipFill rotWithShape="1">
          <a:blip r:embed="rId4">
            <a:alphaModFix/>
          </a:blip>
          <a:srcRect b="4251" l="0" r="0" t="0"/>
          <a:stretch/>
        </p:blipFill>
        <p:spPr>
          <a:xfrm>
            <a:off x="1164375" y="2438725"/>
            <a:ext cx="2849200" cy="27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