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Finite State Automata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validasi</a:t>
            </a:r>
            <a:r>
              <a:rPr lang="en-US" dirty="0" smtClean="0"/>
              <a:t> email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6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Kriteria</a:t>
            </a:r>
            <a:r>
              <a:rPr lang="en-US" dirty="0" smtClean="0"/>
              <a:t> Email yang valid (local)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Uppercase and lowercase English letters (a-z, A-Z)</a:t>
            </a:r>
          </a:p>
          <a:p>
            <a:r>
              <a:rPr lang="en-US" dirty="0"/>
              <a:t>Digits 0 to 9</a:t>
            </a:r>
          </a:p>
          <a:p>
            <a:r>
              <a:rPr lang="en-US" dirty="0"/>
              <a:t>Characters ! # $ % &amp; ' * + - / = ? ^ _ ` { | } ~</a:t>
            </a:r>
          </a:p>
          <a:p>
            <a:r>
              <a:rPr lang="en-US" dirty="0"/>
              <a:t>Character . (dot, period, full stop) provided that it is not the first or last character, and provided also that it does not appear two or more times consecutively.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3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Kriteria</a:t>
            </a:r>
            <a:r>
              <a:rPr lang="en-US" dirty="0"/>
              <a:t> Email yang valid </a:t>
            </a:r>
            <a:r>
              <a:rPr lang="en-US" dirty="0" smtClean="0"/>
              <a:t>(domain)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LDH rule</a:t>
            </a:r>
            <a:r>
              <a:rPr lang="en-US" dirty="0"/>
              <a:t> (letters, digits, hyphen</a:t>
            </a:r>
            <a:r>
              <a:rPr lang="en-US" dirty="0" smtClean="0"/>
              <a:t>)</a:t>
            </a:r>
          </a:p>
          <a:p>
            <a:r>
              <a:rPr lang="en-US" dirty="0"/>
              <a:t>Uppercase and lowercase English letters (a-z, A-Z)</a:t>
            </a:r>
          </a:p>
          <a:p>
            <a:r>
              <a:rPr lang="en-US" dirty="0"/>
              <a:t>Digits 0 to 9</a:t>
            </a:r>
          </a:p>
          <a:p>
            <a:r>
              <a:rPr lang="en-US" dirty="0"/>
              <a:t>Character </a:t>
            </a:r>
            <a:r>
              <a:rPr lang="en-US" dirty="0" smtClean="0"/>
              <a:t>- (hyphen) </a:t>
            </a:r>
            <a:r>
              <a:rPr lang="en-US" dirty="0"/>
              <a:t>provided that it is not the first or last character, and provided also that it does not appear two or more times consecutively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Doesn't start with a </a:t>
            </a:r>
            <a:r>
              <a:rPr lang="en-US" dirty="0"/>
              <a:t>hyphen, and must not end with a hyphen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1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err="1" smtClean="0"/>
              <a:t>Transisi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Himpunan</a:t>
            </a:r>
            <a:endParaRPr lang="en-US" dirty="0" smtClean="0"/>
          </a:p>
          <a:p>
            <a:r>
              <a:rPr lang="en-US" dirty="0" smtClean="0"/>
              <a:t>A = {</a:t>
            </a:r>
            <a:r>
              <a:rPr lang="en-US" dirty="0"/>
              <a:t>a-z, </a:t>
            </a:r>
            <a:r>
              <a:rPr lang="en-US" dirty="0" smtClean="0"/>
              <a:t>A-Z,0-9,</a:t>
            </a:r>
            <a:r>
              <a:rPr lang="en-US" dirty="0"/>
              <a:t> ! # $ % &amp; ' * + - / = ? ^ _ ` { | } </a:t>
            </a:r>
            <a:r>
              <a:rPr lang="en-US" dirty="0" smtClean="0"/>
              <a:t>~}</a:t>
            </a:r>
          </a:p>
          <a:p>
            <a:r>
              <a:rPr lang="en-US" dirty="0" smtClean="0"/>
              <a:t>B = {</a:t>
            </a:r>
            <a:r>
              <a:rPr lang="en-US" dirty="0"/>
              <a:t>a-z, </a:t>
            </a:r>
            <a:r>
              <a:rPr lang="en-US" dirty="0" smtClean="0"/>
              <a:t>A-Z,0-9,-}</a:t>
            </a:r>
          </a:p>
          <a:p>
            <a:r>
              <a:rPr lang="en-US" dirty="0" smtClean="0"/>
              <a:t>C = {a-z,A-Z,0-9}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1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err="1" smtClean="0"/>
              <a:t>Transisi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5" y="1377538"/>
            <a:ext cx="10048181" cy="5416030"/>
          </a:xfrm>
        </p:spPr>
      </p:pic>
    </p:spTree>
    <p:extLst>
      <p:ext uri="{BB962C8B-B14F-4D97-AF65-F5344CB8AC3E}">
        <p14:creationId xmlns:p14="http://schemas.microsoft.com/office/powerpoint/2010/main" val="32502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Transisi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FSA = </a:t>
            </a:r>
            <a:r>
              <a:rPr lang="en-US" dirty="0" smtClean="0">
                <a:solidFill>
                  <a:schemeClr val="tx1"/>
                </a:solidFill>
              </a:rPr>
              <a:t>({1,2,3,4,5,6,7},{..},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</a:t>
            </a:r>
            <a:r>
              <a:rPr lang="en-US" dirty="0" smtClean="0">
                <a:solidFill>
                  <a:schemeClr val="tx1"/>
                </a:solidFill>
              </a:rPr>
              <a:t>,1,{6,7})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28114"/>
              </p:ext>
            </p:extLst>
          </p:nvPr>
        </p:nvGraphicFramePr>
        <p:xfrm>
          <a:off x="677334" y="2643469"/>
          <a:ext cx="81280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30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256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Symbol</vt:lpstr>
      <vt:lpstr>Trebuchet MS</vt:lpstr>
      <vt:lpstr>Wingdings 3</vt:lpstr>
      <vt:lpstr>Facet</vt:lpstr>
      <vt:lpstr>Finite State Automata untuk validasi email</vt:lpstr>
      <vt:lpstr>Kriteria Email yang valid (local)</vt:lpstr>
      <vt:lpstr>Kriteria Email yang valid (domain)</vt:lpstr>
      <vt:lpstr>Diagram Transisi (1)</vt:lpstr>
      <vt:lpstr>Diagram Transisi (2)</vt:lpstr>
      <vt:lpstr>Tabel Transisi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State Automata untuk validasi email</dc:title>
  <dc:creator>Adit</dc:creator>
  <cp:lastModifiedBy>Adit</cp:lastModifiedBy>
  <cp:revision>5</cp:revision>
  <dcterms:created xsi:type="dcterms:W3CDTF">2016-10-18T07:34:55Z</dcterms:created>
  <dcterms:modified xsi:type="dcterms:W3CDTF">2016-10-18T08:36:02Z</dcterms:modified>
</cp:coreProperties>
</file>