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60" r:id="rId6"/>
    <p:sldId id="263" r:id="rId7"/>
    <p:sldId id="262" r:id="rId8"/>
    <p:sldId id="265" r:id="rId9"/>
    <p:sldId id="268" r:id="rId10"/>
    <p:sldId id="267" r:id="rId11"/>
    <p:sldId id="266" r:id="rId12"/>
    <p:sldId id="258" r:id="rId13"/>
    <p:sldId id="259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1" id="{5640CA64-EE47-48A4-9E1F-C0393742EE40}">
          <p14:sldIdLst>
            <p14:sldId id="256"/>
            <p14:sldId id="257"/>
          </p14:sldIdLst>
        </p14:section>
        <p14:section name="Abschnitt 2" id="{CAEC89E5-7D82-4F3D-9D74-0FCFDB2029F5}">
          <p14:sldIdLst>
            <p14:sldId id="269"/>
            <p14:sldId id="270"/>
            <p14:sldId id="260"/>
          </p14:sldIdLst>
        </p14:section>
        <p14:section name="Abschnitt 3" id="{EF76D1F2-4C3C-4971-988B-76F6EC8E573F}">
          <p14:sldIdLst>
            <p14:sldId id="263"/>
            <p14:sldId id="262"/>
          </p14:sldIdLst>
        </p14:section>
        <p14:section name="Abschnitt 4" id="{605D6715-CA82-47E4-AA76-5E7459F9B507}">
          <p14:sldIdLst>
            <p14:sldId id="265"/>
            <p14:sldId id="268"/>
            <p14:sldId id="267"/>
          </p14:sldIdLst>
        </p14:section>
        <p14:section name="Abschnitt 5" id="{829C5E34-57B3-429B-B35A-1110149222F8}">
          <p14:sldIdLst>
            <p14:sldId id="266"/>
          </p14:sldIdLst>
        </p14:section>
        <p14:section name="Backup" id="{ACEB1155-2DB9-4150-A41D-457260E6EF89}">
          <p14:sldIdLst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CB"/>
    <a:srgbClr val="1A1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8A61A-A59D-4CF4-9784-294C20831C67}" v="852" dt="2024-01-16T11:24:05.616"/>
    <p1510:client id="{80BDF229-3F84-4EFD-A895-3E0470E0D6E0}" v="1067" dt="2024-01-16T09:40:36.706"/>
    <p1510:client id="{9CFEFA10-5DCA-4815-A16B-90188ED57584}" v="89" dt="2024-01-16T10:49:42.310"/>
    <p1510:client id="{9D218CD4-FC40-4DBE-AED2-5093D3D44479}" v="375" dt="2024-01-15T20:48:39.697"/>
    <p1510:client id="{9E1C61EC-9345-41F0-B3CC-4077F4D74FEF}" v="508" dt="2024-01-16T11:36:07.171"/>
    <p1510:client id="{C7C723A6-6E60-48FE-980F-4CA1060F01D6}" v="49" dt="2024-01-16T15:09:11.518"/>
    <p1510:client id="{F477B971-D884-43EC-ACDD-E286143AF999}" v="856" dt="2024-01-15T17:29:2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n Apaydin" userId="e78a0b618c6ce9e5" providerId="LiveId" clId="{9E1C61EC-9345-41F0-B3CC-4077F4D74FEF}"/>
    <pc:docChg chg="undo custSel modSld">
      <pc:chgData name="Kaan Apaydin" userId="e78a0b618c6ce9e5" providerId="LiveId" clId="{9E1C61EC-9345-41F0-B3CC-4077F4D74FEF}" dt="2024-01-16T11:41:55.444" v="758" actId="403"/>
      <pc:docMkLst>
        <pc:docMk/>
      </pc:docMkLst>
      <pc:sldChg chg="addSp delSp modSp mod">
        <pc:chgData name="Kaan Apaydin" userId="e78a0b618c6ce9e5" providerId="LiveId" clId="{9E1C61EC-9345-41F0-B3CC-4077F4D74FEF}" dt="2024-01-16T11:07:26.158" v="44" actId="1035"/>
        <pc:sldMkLst>
          <pc:docMk/>
          <pc:sldMk cId="1753526181" sldId="257"/>
        </pc:sldMkLst>
        <pc:spChg chg="del">
          <ac:chgData name="Kaan Apaydin" userId="e78a0b618c6ce9e5" providerId="LiveId" clId="{9E1C61EC-9345-41F0-B3CC-4077F4D74FEF}" dt="2024-01-16T11:07:13.525" v="8" actId="478"/>
          <ac:spMkLst>
            <pc:docMk/>
            <pc:sldMk cId="1753526181" sldId="257"/>
            <ac:spMk id="4" creationId="{98BF227F-1911-0776-9BF4-2A0D677F45C3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6" creationId="{89F729F9-95B5-CAF6-3E36-CAFC60CB4344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7" creationId="{027796B9-4D0A-1F4A-3122-324B8F2FCF70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9" creationId="{33A274E0-3CAB-CD67-FC96-97926C930886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11" creationId="{C15DC90C-CFB1-6000-E6CA-68F95FD4FE02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12" creationId="{71123F44-A0D9-6730-33BC-C9E490151C69}"/>
          </ac:spMkLst>
        </pc:spChg>
        <pc:spChg chg="mod">
          <ac:chgData name="Kaan Apaydin" userId="e78a0b618c6ce9e5" providerId="LiveId" clId="{9E1C61EC-9345-41F0-B3CC-4077F4D74FEF}" dt="2024-01-16T11:07:26.158" v="44" actId="1035"/>
          <ac:spMkLst>
            <pc:docMk/>
            <pc:sldMk cId="1753526181" sldId="257"/>
            <ac:spMk id="17" creationId="{8C69BB69-3C40-49A7-C1F4-6A212DB54B36}"/>
          </ac:spMkLst>
        </pc:spChg>
        <pc:picChg chg="add mod">
          <ac:chgData name="Kaan Apaydin" userId="e78a0b618c6ce9e5" providerId="LiveId" clId="{9E1C61EC-9345-41F0-B3CC-4077F4D74FEF}" dt="2024-01-16T11:07:26.158" v="44" actId="1035"/>
          <ac:picMkLst>
            <pc:docMk/>
            <pc:sldMk cId="1753526181" sldId="257"/>
            <ac:picMk id="5" creationId="{DC6A320C-7337-ED85-A142-A230C3CC0562}"/>
          </ac:picMkLst>
        </pc:picChg>
        <pc:picChg chg="mod">
          <ac:chgData name="Kaan Apaydin" userId="e78a0b618c6ce9e5" providerId="LiveId" clId="{9E1C61EC-9345-41F0-B3CC-4077F4D74FEF}" dt="2024-01-16T11:07:26.158" v="44" actId="1035"/>
          <ac:picMkLst>
            <pc:docMk/>
            <pc:sldMk cId="1753526181" sldId="257"/>
            <ac:picMk id="8" creationId="{3F707661-23C5-D5E3-13FF-054CD3EFD992}"/>
          </ac:picMkLst>
        </pc:picChg>
        <pc:picChg chg="mod">
          <ac:chgData name="Kaan Apaydin" userId="e78a0b618c6ce9e5" providerId="LiveId" clId="{9E1C61EC-9345-41F0-B3CC-4077F4D74FEF}" dt="2024-01-16T11:07:26.158" v="44" actId="1035"/>
          <ac:picMkLst>
            <pc:docMk/>
            <pc:sldMk cId="1753526181" sldId="257"/>
            <ac:picMk id="19" creationId="{522018DB-6A8F-7710-CB32-EF56365EC5ED}"/>
          </ac:picMkLst>
        </pc:picChg>
      </pc:sldChg>
      <pc:sldChg chg="addSp modSp mod">
        <pc:chgData name="Kaan Apaydin" userId="e78a0b618c6ce9e5" providerId="LiveId" clId="{9E1C61EC-9345-41F0-B3CC-4077F4D74FEF}" dt="2024-01-16T11:41:55.444" v="758" actId="403"/>
        <pc:sldMkLst>
          <pc:docMk/>
          <pc:sldMk cId="546790632" sldId="263"/>
        </pc:sldMkLst>
        <pc:spChg chg="mod">
          <ac:chgData name="Kaan Apaydin" userId="e78a0b618c6ce9e5" providerId="LiveId" clId="{9E1C61EC-9345-41F0-B3CC-4077F4D74FEF}" dt="2024-01-16T11:41:55.444" v="758" actId="403"/>
          <ac:spMkLst>
            <pc:docMk/>
            <pc:sldMk cId="546790632" sldId="263"/>
            <ac:spMk id="2" creationId="{F852B2F8-FEDA-82EF-DF01-8264E0EF2DE8}"/>
          </ac:spMkLst>
        </pc:spChg>
        <pc:picChg chg="add mod">
          <ac:chgData name="Kaan Apaydin" userId="e78a0b618c6ce9e5" providerId="LiveId" clId="{9E1C61EC-9345-41F0-B3CC-4077F4D74FEF}" dt="2024-01-16T11:29:35.222" v="49" actId="1076"/>
          <ac:picMkLst>
            <pc:docMk/>
            <pc:sldMk cId="546790632" sldId="263"/>
            <ac:picMk id="5" creationId="{66C8DD7E-142B-4E90-0650-036BB52959CB}"/>
          </ac:picMkLst>
        </pc:picChg>
      </pc:sldChg>
    </pc:docChg>
  </pc:docChgLst>
  <pc:docChgLst>
    <pc:chgData name="Yorck Zisgen" userId="c846bb175226ae33" providerId="Windows Live" clId="Web-{9D218CD4-FC40-4DBE-AED2-5093D3D44479}"/>
    <pc:docChg chg="addSld delSld modSld sldOrd">
      <pc:chgData name="Yorck Zisgen" userId="c846bb175226ae33" providerId="Windows Live" clId="Web-{9D218CD4-FC40-4DBE-AED2-5093D3D44479}" dt="2024-01-15T20:47:35.927" v="377" actId="20577"/>
      <pc:docMkLst>
        <pc:docMk/>
      </pc:docMkLst>
      <pc:sldChg chg="modSp">
        <pc:chgData name="Yorck Zisgen" userId="c846bb175226ae33" providerId="Windows Live" clId="Web-{9D218CD4-FC40-4DBE-AED2-5093D3D44479}" dt="2024-01-15T20:31:59.628" v="107" actId="20577"/>
        <pc:sldMkLst>
          <pc:docMk/>
          <pc:sldMk cId="1753526181" sldId="257"/>
        </pc:sldMkLst>
        <pc:spChg chg="mod">
          <ac:chgData name="Yorck Zisgen" userId="c846bb175226ae33" providerId="Windows Live" clId="Web-{9D218CD4-FC40-4DBE-AED2-5093D3D44479}" dt="2024-01-15T20:31:59.628" v="107" actId="20577"/>
          <ac:spMkLst>
            <pc:docMk/>
            <pc:sldMk cId="1753526181" sldId="257"/>
            <ac:spMk id="9" creationId="{33A274E0-3CAB-CD67-FC96-97926C930886}"/>
          </ac:spMkLst>
        </pc:spChg>
      </pc:sldChg>
      <pc:sldChg chg="ord">
        <pc:chgData name="Yorck Zisgen" userId="c846bb175226ae33" providerId="Windows Live" clId="Web-{9D218CD4-FC40-4DBE-AED2-5093D3D44479}" dt="2024-01-15T20:35:06.985" v="175"/>
        <pc:sldMkLst>
          <pc:docMk/>
          <pc:sldMk cId="2120717204" sldId="261"/>
        </pc:sldMkLst>
      </pc:sldChg>
      <pc:sldChg chg="del">
        <pc:chgData name="Yorck Zisgen" userId="c846bb175226ae33" providerId="Windows Live" clId="Web-{9D218CD4-FC40-4DBE-AED2-5093D3D44479}" dt="2024-01-15T20:22:03.259" v="2"/>
        <pc:sldMkLst>
          <pc:docMk/>
          <pc:sldMk cId="1443070282" sldId="264"/>
        </pc:sldMkLst>
      </pc:sldChg>
      <pc:sldChg chg="modSp add ord replId">
        <pc:chgData name="Yorck Zisgen" userId="c846bb175226ae33" providerId="Windows Live" clId="Web-{9D218CD4-FC40-4DBE-AED2-5093D3D44479}" dt="2024-01-15T20:47:35.927" v="377" actId="20577"/>
        <pc:sldMkLst>
          <pc:docMk/>
          <pc:sldMk cId="1378063935" sldId="265"/>
        </pc:sldMkLst>
        <pc:spChg chg="mod">
          <ac:chgData name="Yorck Zisgen" userId="c846bb175226ae33" providerId="Windows Live" clId="Web-{9D218CD4-FC40-4DBE-AED2-5093D3D44479}" dt="2024-01-15T20:47:35.927" v="377" actId="20577"/>
          <ac:spMkLst>
            <pc:docMk/>
            <pc:sldMk cId="1378063935" sldId="265"/>
            <ac:spMk id="9" creationId="{D23A8BD5-A872-C6F6-133F-C6A1D791D971}"/>
          </ac:spMkLst>
        </pc:spChg>
      </pc:sldChg>
      <pc:sldChg chg="addSp delSp modSp add replId delAnim">
        <pc:chgData name="Yorck Zisgen" userId="c846bb175226ae33" providerId="Windows Live" clId="Web-{9D218CD4-FC40-4DBE-AED2-5093D3D44479}" dt="2024-01-15T20:23:58.564" v="64" actId="20577"/>
        <pc:sldMkLst>
          <pc:docMk/>
          <pc:sldMk cId="2141289025" sldId="266"/>
        </pc:sldMkLst>
        <pc:spChg chg="add del mod">
          <ac:chgData name="Yorck Zisgen" userId="c846bb175226ae33" providerId="Windows Live" clId="Web-{9D218CD4-FC40-4DBE-AED2-5093D3D44479}" dt="2024-01-15T20:22:39.840" v="30"/>
          <ac:spMkLst>
            <pc:docMk/>
            <pc:sldMk cId="2141289025" sldId="266"/>
            <ac:spMk id="3" creationId="{BA3092E4-0813-955C-2B78-8194BBB99421}"/>
          </ac:spMkLst>
        </pc:spChg>
        <pc:spChg chg="mod">
          <ac:chgData name="Yorck Zisgen" userId="c846bb175226ae33" providerId="Windows Live" clId="Web-{9D218CD4-FC40-4DBE-AED2-5093D3D44479}" dt="2024-01-15T20:23:58.564" v="64" actId="20577"/>
          <ac:spMkLst>
            <pc:docMk/>
            <pc:sldMk cId="2141289025" sldId="266"/>
            <ac:spMk id="8" creationId="{CA660F7E-12EC-5805-5CA3-76C7BF5A268E}"/>
          </ac:spMkLst>
        </pc:spChg>
        <pc:spChg chg="del mod">
          <ac:chgData name="Yorck Zisgen" userId="c846bb175226ae33" providerId="Windows Live" clId="Web-{9D218CD4-FC40-4DBE-AED2-5093D3D44479}" dt="2024-01-15T20:22:37.902" v="29"/>
          <ac:spMkLst>
            <pc:docMk/>
            <pc:sldMk cId="2141289025" sldId="266"/>
            <ac:spMk id="9" creationId="{1D527A41-BBFD-F568-FBF9-5F55AB0D9233}"/>
          </ac:spMkLst>
        </pc:spChg>
      </pc:sldChg>
    </pc:docChg>
  </pc:docChgLst>
  <pc:docChgLst>
    <pc:chgData name="Yorck Zisgen" userId="c846bb175226ae33" providerId="Windows Live" clId="Web-{4EC8A61A-A59D-4CF4-9784-294C20831C67}"/>
    <pc:docChg chg="addSld delSld modSld sldOrd addSection delSection modSection">
      <pc:chgData name="Yorck Zisgen" userId="c846bb175226ae33" providerId="Windows Live" clId="Web-{4EC8A61A-A59D-4CF4-9784-294C20831C67}" dt="2024-01-16T11:24:05.616" v="1294" actId="1076"/>
      <pc:docMkLst>
        <pc:docMk/>
      </pc:docMkLst>
      <pc:sldChg chg="modSp ord">
        <pc:chgData name="Yorck Zisgen" userId="c846bb175226ae33" providerId="Windows Live" clId="Web-{4EC8A61A-A59D-4CF4-9784-294C20831C67}" dt="2024-01-16T08:48:47.939" v="304"/>
        <pc:sldMkLst>
          <pc:docMk/>
          <pc:sldMk cId="1753526181" sldId="257"/>
        </pc:sldMkLst>
        <pc:spChg chg="mod">
          <ac:chgData name="Yorck Zisgen" userId="c846bb175226ae33" providerId="Windows Live" clId="Web-{4EC8A61A-A59D-4CF4-9784-294C20831C67}" dt="2024-01-16T08:08:05.990" v="9" actId="20577"/>
          <ac:spMkLst>
            <pc:docMk/>
            <pc:sldMk cId="1753526181" sldId="257"/>
            <ac:spMk id="9" creationId="{33A274E0-3CAB-CD67-FC96-97926C930886}"/>
          </ac:spMkLst>
        </pc:spChg>
      </pc:sldChg>
      <pc:sldChg chg="modSp mod ord addAnim delAnim modAnim modShow">
        <pc:chgData name="Yorck Zisgen" userId="c846bb175226ae33" providerId="Windows Live" clId="Web-{4EC8A61A-A59D-4CF4-9784-294C20831C67}" dt="2024-01-16T11:21:34.360" v="1280"/>
        <pc:sldMkLst>
          <pc:docMk/>
          <pc:sldMk cId="1861826515" sldId="258"/>
        </pc:sldMkLst>
        <pc:spChg chg="mod">
          <ac:chgData name="Yorck Zisgen" userId="c846bb175226ae33" providerId="Windows Live" clId="Web-{4EC8A61A-A59D-4CF4-9784-294C20831C67}" dt="2024-01-16T09:01:31.673" v="395" actId="20577"/>
          <ac:spMkLst>
            <pc:docMk/>
            <pc:sldMk cId="1861826515" sldId="258"/>
            <ac:spMk id="9" creationId="{C798F683-2A0E-134E-E34F-BE1BA3FAC4DD}"/>
          </ac:spMkLst>
        </pc:spChg>
      </pc:sldChg>
      <pc:sldChg chg="mod ord modShow">
        <pc:chgData name="Yorck Zisgen" userId="c846bb175226ae33" providerId="Windows Live" clId="Web-{4EC8A61A-A59D-4CF4-9784-294C20831C67}" dt="2024-01-16T11:21:28.922" v="1279"/>
        <pc:sldMkLst>
          <pc:docMk/>
          <pc:sldMk cId="3789281364" sldId="259"/>
        </pc:sldMkLst>
      </pc:sldChg>
      <pc:sldChg chg="ord">
        <pc:chgData name="Yorck Zisgen" userId="c846bb175226ae33" providerId="Windows Live" clId="Web-{4EC8A61A-A59D-4CF4-9784-294C20831C67}" dt="2024-01-16T08:50:08.958" v="311"/>
        <pc:sldMkLst>
          <pc:docMk/>
          <pc:sldMk cId="2120717204" sldId="261"/>
        </pc:sldMkLst>
      </pc:sldChg>
      <pc:sldChg chg="addSp modSp modNotes">
        <pc:chgData name="Yorck Zisgen" userId="c846bb175226ae33" providerId="Windows Live" clId="Web-{4EC8A61A-A59D-4CF4-9784-294C20831C67}" dt="2024-01-16T10:38:56.709" v="1025" actId="20577"/>
        <pc:sldMkLst>
          <pc:docMk/>
          <pc:sldMk cId="3769825779" sldId="262"/>
        </pc:sldMkLst>
        <pc:spChg chg="mod">
          <ac:chgData name="Yorck Zisgen" userId="c846bb175226ae33" providerId="Windows Live" clId="Web-{4EC8A61A-A59D-4CF4-9784-294C20831C67}" dt="2024-01-16T10:38:56.709" v="1025" actId="20577"/>
          <ac:spMkLst>
            <pc:docMk/>
            <pc:sldMk cId="3769825779" sldId="262"/>
            <ac:spMk id="2" creationId="{A1FC906E-4D88-D885-CE12-463ED76A5457}"/>
          </ac:spMkLst>
        </pc:spChg>
        <pc:spChg chg="add mod">
          <ac:chgData name="Yorck Zisgen" userId="c846bb175226ae33" providerId="Windows Live" clId="Web-{4EC8A61A-A59D-4CF4-9784-294C20831C67}" dt="2024-01-16T08:19:01.734" v="75" actId="20577"/>
          <ac:spMkLst>
            <pc:docMk/>
            <pc:sldMk cId="3769825779" sldId="262"/>
            <ac:spMk id="3" creationId="{64242488-92A0-CCA8-FA28-3C0E29222461}"/>
          </ac:spMkLst>
        </pc:spChg>
      </pc:sldChg>
      <pc:sldChg chg="addSp modSp ord">
        <pc:chgData name="Yorck Zisgen" userId="c846bb175226ae33" providerId="Windows Live" clId="Web-{4EC8A61A-A59D-4CF4-9784-294C20831C67}" dt="2024-01-16T08:54:37.297" v="322"/>
        <pc:sldMkLst>
          <pc:docMk/>
          <pc:sldMk cId="546790632" sldId="263"/>
        </pc:sldMkLst>
        <pc:spChg chg="add mod">
          <ac:chgData name="Yorck Zisgen" userId="c846bb175226ae33" providerId="Windows Live" clId="Web-{4EC8A61A-A59D-4CF4-9784-294C20831C67}" dt="2024-01-16T08:18:31.311" v="61" actId="20577"/>
          <ac:spMkLst>
            <pc:docMk/>
            <pc:sldMk cId="546790632" sldId="263"/>
            <ac:spMk id="3" creationId="{4EA9285D-9A37-7590-324D-CEA1BB451E51}"/>
          </ac:spMkLst>
        </pc:spChg>
      </pc:sldChg>
      <pc:sldChg chg="modSp addAnim delAnim modAnim modNotes">
        <pc:chgData name="Yorck Zisgen" userId="c846bb175226ae33" providerId="Windows Live" clId="Web-{4EC8A61A-A59D-4CF4-9784-294C20831C67}" dt="2024-01-16T10:30:08.875" v="976"/>
        <pc:sldMkLst>
          <pc:docMk/>
          <pc:sldMk cId="1378063935" sldId="265"/>
        </pc:sldMkLst>
        <pc:spChg chg="mod">
          <ac:chgData name="Yorck Zisgen" userId="c846bb175226ae33" providerId="Windows Live" clId="Web-{4EC8A61A-A59D-4CF4-9784-294C20831C67}" dt="2024-01-16T10:15:10.729" v="925" actId="20577"/>
          <ac:spMkLst>
            <pc:docMk/>
            <pc:sldMk cId="1378063935" sldId="265"/>
            <ac:spMk id="9" creationId="{D23A8BD5-A872-C6F6-133F-C6A1D791D971}"/>
          </ac:spMkLst>
        </pc:spChg>
      </pc:sldChg>
      <pc:sldChg chg="modSp add replId addAnim delAnim modAnim">
        <pc:chgData name="Yorck Zisgen" userId="c846bb175226ae33" providerId="Windows Live" clId="Web-{4EC8A61A-A59D-4CF4-9784-294C20831C67}" dt="2024-01-16T10:30:56.955" v="982"/>
        <pc:sldMkLst>
          <pc:docMk/>
          <pc:sldMk cId="600556719" sldId="267"/>
        </pc:sldMkLst>
        <pc:spChg chg="mod">
          <ac:chgData name="Yorck Zisgen" userId="c846bb175226ae33" providerId="Windows Live" clId="Web-{4EC8A61A-A59D-4CF4-9784-294C20831C67}" dt="2024-01-16T10:17:26.828" v="962" actId="20577"/>
          <ac:spMkLst>
            <pc:docMk/>
            <pc:sldMk cId="600556719" sldId="267"/>
            <ac:spMk id="9" creationId="{DA0C39C4-317D-9F6B-59A2-439F8AE682A4}"/>
          </ac:spMkLst>
        </pc:spChg>
      </pc:sldChg>
      <pc:sldChg chg="modSp add replId addAnim delAnim modAnim modNotes">
        <pc:chgData name="Yorck Zisgen" userId="c846bb175226ae33" providerId="Windows Live" clId="Web-{4EC8A61A-A59D-4CF4-9784-294C20831C67}" dt="2024-01-16T10:29:33.436" v="970"/>
        <pc:sldMkLst>
          <pc:docMk/>
          <pc:sldMk cId="214745891" sldId="268"/>
        </pc:sldMkLst>
        <pc:spChg chg="mod">
          <ac:chgData name="Yorck Zisgen" userId="c846bb175226ae33" providerId="Windows Live" clId="Web-{4EC8A61A-A59D-4CF4-9784-294C20831C67}" dt="2024-01-16T10:13:20.490" v="921" actId="20577"/>
          <ac:spMkLst>
            <pc:docMk/>
            <pc:sldMk cId="214745891" sldId="268"/>
            <ac:spMk id="9" creationId="{9DAB6864-E1DF-58FF-82AA-4BE30327AFD4}"/>
          </ac:spMkLst>
        </pc:spChg>
      </pc:sldChg>
      <pc:sldChg chg="add del replId">
        <pc:chgData name="Yorck Zisgen" userId="c846bb175226ae33" providerId="Windows Live" clId="Web-{4EC8A61A-A59D-4CF4-9784-294C20831C67}" dt="2024-01-16T09:21:38.378" v="404"/>
        <pc:sldMkLst>
          <pc:docMk/>
          <pc:sldMk cId="3128129502" sldId="268"/>
        </pc:sldMkLst>
      </pc:sldChg>
      <pc:sldChg chg="addSp delSp modSp add mod replId addAnim modAnim modShow">
        <pc:chgData name="Yorck Zisgen" userId="c846bb175226ae33" providerId="Windows Live" clId="Web-{4EC8A61A-A59D-4CF4-9784-294C20831C67}" dt="2024-01-16T11:09:35.143" v="1276"/>
        <pc:sldMkLst>
          <pc:docMk/>
          <pc:sldMk cId="21771945" sldId="269"/>
        </pc:sldMkLst>
        <pc:spChg chg="mod">
          <ac:chgData name="Yorck Zisgen" userId="c846bb175226ae33" providerId="Windows Live" clId="Web-{4EC8A61A-A59D-4CF4-9784-294C20831C67}" dt="2024-01-16T10:51:40.568" v="1162" actId="20577"/>
          <ac:spMkLst>
            <pc:docMk/>
            <pc:sldMk cId="21771945" sldId="269"/>
            <ac:spMk id="9" creationId="{B81AF693-6B02-23E5-3FD6-FB394FFF7F90}"/>
          </ac:spMkLst>
        </pc:spChg>
        <pc:grpChg chg="add mod topLvl">
          <ac:chgData name="Yorck Zisgen" userId="c846bb175226ae33" providerId="Windows Live" clId="Web-{4EC8A61A-A59D-4CF4-9784-294C20831C67}" dt="2024-01-16T11:04:10.317" v="1258"/>
          <ac:grpSpMkLst>
            <pc:docMk/>
            <pc:sldMk cId="21771945" sldId="269"/>
            <ac:grpSpMk id="5" creationId="{64996C3B-5018-2559-05EB-F5CB44BBA688}"/>
          </ac:grpSpMkLst>
        </pc:grpChg>
        <pc:grpChg chg="add del mod">
          <ac:chgData name="Yorck Zisgen" userId="c846bb175226ae33" providerId="Windows Live" clId="Web-{4EC8A61A-A59D-4CF4-9784-294C20831C67}" dt="2024-01-16T11:04:10.317" v="1258"/>
          <ac:grpSpMkLst>
            <pc:docMk/>
            <pc:sldMk cId="21771945" sldId="269"/>
            <ac:grpSpMk id="12" creationId="{90BD39F4-F9C1-411C-C92F-7826A9E070E1}"/>
          </ac:grpSpMkLst>
        </pc:grpChg>
        <pc:grpChg chg="add mod">
          <ac:chgData name="Yorck Zisgen" userId="c846bb175226ae33" providerId="Windows Live" clId="Web-{4EC8A61A-A59D-4CF4-9784-294C20831C67}" dt="2024-01-16T10:51:32.318" v="1122" actId="1076"/>
          <ac:grpSpMkLst>
            <pc:docMk/>
            <pc:sldMk cId="21771945" sldId="269"/>
            <ac:grpSpMk id="15" creationId="{7B57EA1B-8676-7FEA-14DA-02FE106C79C6}"/>
          </ac:grpSpMkLst>
        </pc:grpChg>
        <pc:picChg chg="add mod">
          <ac:chgData name="Yorck Zisgen" userId="c846bb175226ae33" providerId="Windows Live" clId="Web-{4EC8A61A-A59D-4CF4-9784-294C20831C67}" dt="2024-01-16T10:41:23.465" v="1031" actId="14100"/>
          <ac:picMkLst>
            <pc:docMk/>
            <pc:sldMk cId="21771945" sldId="269"/>
            <ac:picMk id="2" creationId="{B3516890-E8D4-F4CA-B208-804080B7F0F1}"/>
          </ac:picMkLst>
        </pc:picChg>
        <pc:picChg chg="add">
          <ac:chgData name="Yorck Zisgen" userId="c846bb175226ae33" providerId="Windows Live" clId="Web-{4EC8A61A-A59D-4CF4-9784-294C20831C67}" dt="2024-01-16T10:41:39.653" v="1032"/>
          <ac:picMkLst>
            <pc:docMk/>
            <pc:sldMk cId="21771945" sldId="269"/>
            <ac:picMk id="3" creationId="{AE2C41D3-2C0F-B23B-87E4-566F366DB8BA}"/>
          </ac:picMkLst>
        </pc:picChg>
        <pc:picChg chg="add">
          <ac:chgData name="Yorck Zisgen" userId="c846bb175226ae33" providerId="Windows Live" clId="Web-{4EC8A61A-A59D-4CF4-9784-294C20831C67}" dt="2024-01-16T10:42:04.685" v="1033"/>
          <ac:picMkLst>
            <pc:docMk/>
            <pc:sldMk cId="21771945" sldId="269"/>
            <ac:picMk id="4" creationId="{1914F9F0-5F0E-E6D1-32A9-6662B028F3D7}"/>
          </ac:picMkLst>
        </pc:picChg>
        <pc:picChg chg="add mod topLvl">
          <ac:chgData name="Yorck Zisgen" userId="c846bb175226ae33" providerId="Windows Live" clId="Web-{4EC8A61A-A59D-4CF4-9784-294C20831C67}" dt="2024-01-16T11:04:10.317" v="1258"/>
          <ac:picMkLst>
            <pc:docMk/>
            <pc:sldMk cId="21771945" sldId="269"/>
            <ac:picMk id="6" creationId="{67B06FD5-76C2-D754-60D0-ADB22D3449D1}"/>
          </ac:picMkLst>
        </pc:picChg>
        <pc:picChg chg="add del mod">
          <ac:chgData name="Yorck Zisgen" userId="c846bb175226ae33" providerId="Windows Live" clId="Web-{4EC8A61A-A59D-4CF4-9784-294C20831C67}" dt="2024-01-16T10:44:31.644" v="1041"/>
          <ac:picMkLst>
            <pc:docMk/>
            <pc:sldMk cId="21771945" sldId="269"/>
            <ac:picMk id="7" creationId="{AACC3929-2C68-24AD-FADF-97B8B0BBF0BB}"/>
          </ac:picMkLst>
        </pc:picChg>
        <pc:picChg chg="add mod">
          <ac:chgData name="Yorck Zisgen" userId="c846bb175226ae33" providerId="Windows Live" clId="Web-{4EC8A61A-A59D-4CF4-9784-294C20831C67}" dt="2024-01-16T10:51:32.318" v="1123" actId="1076"/>
          <ac:picMkLst>
            <pc:docMk/>
            <pc:sldMk cId="21771945" sldId="269"/>
            <ac:picMk id="10" creationId="{92C3507B-FB65-7C04-E1CB-B04B9AD86906}"/>
          </ac:picMkLst>
        </pc:picChg>
        <pc:picChg chg="add del mod">
          <ac:chgData name="Yorck Zisgen" userId="c846bb175226ae33" providerId="Windows Live" clId="Web-{4EC8A61A-A59D-4CF4-9784-294C20831C67}" dt="2024-01-16T10:44:59.802" v="1044"/>
          <ac:picMkLst>
            <pc:docMk/>
            <pc:sldMk cId="21771945" sldId="269"/>
            <ac:picMk id="11" creationId="{8747B92E-22FC-3653-CE60-5834E1B6E3B1}"/>
          </ac:picMkLst>
        </pc:picChg>
        <pc:picChg chg="add mod">
          <ac:chgData name="Yorck Zisgen" userId="c846bb175226ae33" providerId="Windows Live" clId="Web-{4EC8A61A-A59D-4CF4-9784-294C20831C67}" dt="2024-01-16T10:48:43.014" v="1082"/>
          <ac:picMkLst>
            <pc:docMk/>
            <pc:sldMk cId="21771945" sldId="269"/>
            <ac:picMk id="13" creationId="{70977551-C2FF-09D9-0CAB-423F4431A59E}"/>
          </ac:picMkLst>
        </pc:picChg>
        <pc:picChg chg="add mod">
          <ac:chgData name="Yorck Zisgen" userId="c846bb175226ae33" providerId="Windows Live" clId="Web-{4EC8A61A-A59D-4CF4-9784-294C20831C67}" dt="2024-01-16T10:48:43.014" v="1083"/>
          <ac:picMkLst>
            <pc:docMk/>
            <pc:sldMk cId="21771945" sldId="269"/>
            <ac:picMk id="14" creationId="{971F544F-CC2E-3CFA-9794-E8395E2911E4}"/>
          </ac:picMkLst>
        </pc:picChg>
        <pc:cxnChg chg="add mod ord">
          <ac:chgData name="Yorck Zisgen" userId="c846bb175226ae33" providerId="Windows Live" clId="Web-{4EC8A61A-A59D-4CF4-9784-294C20831C67}" dt="2024-01-16T11:09:35.143" v="1276"/>
          <ac:cxnSpMkLst>
            <pc:docMk/>
            <pc:sldMk cId="21771945" sldId="269"/>
            <ac:cxnSpMk id="16" creationId="{2A50175E-D36E-09E2-7D73-E75CD823FD46}"/>
          </ac:cxnSpMkLst>
        </pc:cxnChg>
        <pc:cxnChg chg="add mod">
          <ac:chgData name="Yorck Zisgen" userId="c846bb175226ae33" providerId="Windows Live" clId="Web-{4EC8A61A-A59D-4CF4-9784-294C20831C67}" dt="2024-01-16T11:00:19.136" v="1256" actId="14100"/>
          <ac:cxnSpMkLst>
            <pc:docMk/>
            <pc:sldMk cId="21771945" sldId="269"/>
            <ac:cxnSpMk id="17" creationId="{9F5A9853-84CB-4EA7-8C2B-162F2689B1CB}"/>
          </ac:cxnSpMkLst>
        </pc:cxnChg>
        <pc:cxnChg chg="add mod">
          <ac:chgData name="Yorck Zisgen" userId="c846bb175226ae33" providerId="Windows Live" clId="Web-{4EC8A61A-A59D-4CF4-9784-294C20831C67}" dt="2024-01-16T10:59:48.947" v="1252"/>
          <ac:cxnSpMkLst>
            <pc:docMk/>
            <pc:sldMk cId="21771945" sldId="269"/>
            <ac:cxnSpMk id="18" creationId="{BD685AA8-951A-0D87-653A-6657E87647EA}"/>
          </ac:cxnSpMkLst>
        </pc:cxnChg>
      </pc:sldChg>
      <pc:sldChg chg="addSp delSp modSp add mod replId addAnim delAnim modAnim modShow">
        <pc:chgData name="Yorck Zisgen" userId="c846bb175226ae33" providerId="Windows Live" clId="Web-{4EC8A61A-A59D-4CF4-9784-294C20831C67}" dt="2024-01-16T11:24:05.616" v="1294" actId="1076"/>
        <pc:sldMkLst>
          <pc:docMk/>
          <pc:sldMk cId="1483511421" sldId="270"/>
        </pc:sldMkLst>
        <pc:spChg chg="add mod">
          <ac:chgData name="Yorck Zisgen" userId="c846bb175226ae33" providerId="Windows Live" clId="Web-{4EC8A61A-A59D-4CF4-9784-294C20831C67}" dt="2024-01-16T11:24:05.616" v="1294" actId="1076"/>
          <ac:spMkLst>
            <pc:docMk/>
            <pc:sldMk cId="1483511421" sldId="270"/>
            <ac:spMk id="7" creationId="{0E90689A-1F0D-4820-DC9E-DADE0164B2DA}"/>
          </ac:spMkLst>
        </pc:spChg>
        <pc:spChg chg="mod">
          <ac:chgData name="Yorck Zisgen" userId="c846bb175226ae33" providerId="Windows Live" clId="Web-{4EC8A61A-A59D-4CF4-9784-294C20831C67}" dt="2024-01-16T11:08:13.734" v="1271" actId="20577"/>
          <ac:spMkLst>
            <pc:docMk/>
            <pc:sldMk cId="1483511421" sldId="270"/>
            <ac:spMk id="9" creationId="{F0B57339-E13A-FBBA-E484-1B0A71850DA9}"/>
          </ac:spMkLst>
        </pc:spChg>
        <pc:grpChg chg="del">
          <ac:chgData name="Yorck Zisgen" userId="c846bb175226ae33" providerId="Windows Live" clId="Web-{4EC8A61A-A59D-4CF4-9784-294C20831C67}" dt="2024-01-16T10:51:57.678" v="1164"/>
          <ac:grpSpMkLst>
            <pc:docMk/>
            <pc:sldMk cId="1483511421" sldId="270"/>
            <ac:grpSpMk id="12" creationId="{31BF4876-FCFC-3982-F91F-6732C6878E0A}"/>
          </ac:grpSpMkLst>
        </pc:grpChg>
        <pc:grpChg chg="del">
          <ac:chgData name="Yorck Zisgen" userId="c846bb175226ae33" providerId="Windows Live" clId="Web-{4EC8A61A-A59D-4CF4-9784-294C20831C67}" dt="2024-01-16T10:51:58.585" v="1165"/>
          <ac:grpSpMkLst>
            <pc:docMk/>
            <pc:sldMk cId="1483511421" sldId="270"/>
            <ac:grpSpMk id="15" creationId="{09BB760B-5634-CE5D-83A4-31E332BBA140}"/>
          </ac:grpSpMkLst>
        </pc:grpChg>
      </pc:sldChg>
    </pc:docChg>
  </pc:docChgLst>
  <pc:docChgLst>
    <pc:chgData name="Yorck Zisgen" userId="c846bb175226ae33" providerId="Windows Live" clId="Web-{C7C723A6-6E60-48FE-980F-4CA1060F01D6}"/>
    <pc:docChg chg="modSld">
      <pc:chgData name="Yorck Zisgen" userId="c846bb175226ae33" providerId="Windows Live" clId="Web-{C7C723A6-6E60-48FE-980F-4CA1060F01D6}" dt="2024-01-16T15:09:08.925" v="46" actId="20577"/>
      <pc:docMkLst>
        <pc:docMk/>
      </pc:docMkLst>
      <pc:sldChg chg="modSp">
        <pc:chgData name="Yorck Zisgen" userId="c846bb175226ae33" providerId="Windows Live" clId="Web-{C7C723A6-6E60-48FE-980F-4CA1060F01D6}" dt="2024-01-16T15:09:08.925" v="46" actId="20577"/>
        <pc:sldMkLst>
          <pc:docMk/>
          <pc:sldMk cId="1483511421" sldId="270"/>
        </pc:sldMkLst>
        <pc:spChg chg="mod">
          <ac:chgData name="Yorck Zisgen" userId="c846bb175226ae33" providerId="Windows Live" clId="Web-{C7C723A6-6E60-48FE-980F-4CA1060F01D6}" dt="2024-01-16T15:09:08.925" v="46" actId="20577"/>
          <ac:spMkLst>
            <pc:docMk/>
            <pc:sldMk cId="1483511421" sldId="270"/>
            <ac:spMk id="9" creationId="{F0B57339-E13A-FBBA-E484-1B0A71850DA9}"/>
          </ac:spMkLst>
        </pc:spChg>
      </pc:sldChg>
    </pc:docChg>
  </pc:docChgLst>
  <pc:docChgLst>
    <pc:chgData name="Stefan Horak" userId="e2bae3e58e102d1b" providerId="Windows Live" clId="Web-{80BDF229-3F84-4EFD-A895-3E0470E0D6E0}"/>
    <pc:docChg chg="modSld">
      <pc:chgData name="Stefan Horak" userId="e2bae3e58e102d1b" providerId="Windows Live" clId="Web-{80BDF229-3F84-4EFD-A895-3E0470E0D6E0}" dt="2024-01-16T09:40:35.048" v="758" actId="20577"/>
      <pc:docMkLst>
        <pc:docMk/>
      </pc:docMkLst>
      <pc:sldChg chg="addSp delSp modSp">
        <pc:chgData name="Stefan Horak" userId="e2bae3e58e102d1b" providerId="Windows Live" clId="Web-{80BDF229-3F84-4EFD-A895-3E0470E0D6E0}" dt="2024-01-16T09:40:35.048" v="758" actId="20577"/>
        <pc:sldMkLst>
          <pc:docMk/>
          <pc:sldMk cId="1753526181" sldId="257"/>
        </pc:sldMkLst>
        <pc:spChg chg="add del">
          <ac:chgData name="Stefan Horak" userId="e2bae3e58e102d1b" providerId="Windows Live" clId="Web-{80BDF229-3F84-4EFD-A895-3E0470E0D6E0}" dt="2024-01-16T08:25:10.148" v="55"/>
          <ac:spMkLst>
            <pc:docMk/>
            <pc:sldMk cId="1753526181" sldId="257"/>
            <ac:spMk id="4" creationId="{98BF227F-1911-0776-9BF4-2A0D677F45C3}"/>
          </ac:spMkLst>
        </pc:spChg>
        <pc:spChg chg="mod">
          <ac:chgData name="Stefan Horak" userId="e2bae3e58e102d1b" providerId="Windows Live" clId="Web-{80BDF229-3F84-4EFD-A895-3E0470E0D6E0}" dt="2024-01-16T09:40:35.048" v="758" actId="20577"/>
          <ac:spMkLst>
            <pc:docMk/>
            <pc:sldMk cId="1753526181" sldId="257"/>
            <ac:spMk id="9" creationId="{33A274E0-3CAB-CD67-FC96-97926C930886}"/>
          </ac:spMkLst>
        </pc:spChg>
        <pc:spChg chg="del">
          <ac:chgData name="Stefan Horak" userId="e2bae3e58e102d1b" providerId="Windows Live" clId="Web-{80BDF229-3F84-4EFD-A895-3E0470E0D6E0}" dt="2024-01-16T08:25:17.413" v="56"/>
          <ac:spMkLst>
            <pc:docMk/>
            <pc:sldMk cId="1753526181" sldId="257"/>
            <ac:spMk id="10" creationId="{45DACA5D-EDE8-C93B-09D4-5861CC5B55B4}"/>
          </ac:spMkLst>
        </pc:spChg>
        <pc:picChg chg="add del mod ord">
          <ac:chgData name="Stefan Horak" userId="e2bae3e58e102d1b" providerId="Windows Live" clId="Web-{80BDF229-3F84-4EFD-A895-3E0470E0D6E0}" dt="2024-01-16T08:24:04.208" v="53"/>
          <ac:picMkLst>
            <pc:docMk/>
            <pc:sldMk cId="1753526181" sldId="257"/>
            <ac:picMk id="3" creationId="{42335F88-625E-D16E-F787-472610B12C04}"/>
          </ac:picMkLst>
        </pc:picChg>
        <pc:picChg chg="add del mod ord">
          <ac:chgData name="Stefan Horak" userId="e2bae3e58e102d1b" providerId="Windows Live" clId="Web-{80BDF229-3F84-4EFD-A895-3E0470E0D6E0}" dt="2024-01-16T08:25:10.148" v="55"/>
          <ac:picMkLst>
            <pc:docMk/>
            <pc:sldMk cId="1753526181" sldId="257"/>
            <ac:picMk id="5" creationId="{5B952866-C584-7A7C-BDCE-5BD7FC59C945}"/>
          </ac:picMkLst>
        </pc:picChg>
        <pc:picChg chg="add mod">
          <ac:chgData name="Stefan Horak" userId="e2bae3e58e102d1b" providerId="Windows Live" clId="Web-{80BDF229-3F84-4EFD-A895-3E0470E0D6E0}" dt="2024-01-16T08:25:40.164" v="59"/>
          <ac:picMkLst>
            <pc:docMk/>
            <pc:sldMk cId="1753526181" sldId="257"/>
            <ac:picMk id="8" creationId="{3F707661-23C5-D5E3-13FF-054CD3EFD992}"/>
          </ac:picMkLst>
        </pc:picChg>
      </pc:sldChg>
      <pc:sldChg chg="addSp delSp modSp">
        <pc:chgData name="Stefan Horak" userId="e2bae3e58e102d1b" providerId="Windows Live" clId="Web-{80BDF229-3F84-4EFD-A895-3E0470E0D6E0}" dt="2024-01-16T09:31:15.391" v="572"/>
        <pc:sldMkLst>
          <pc:docMk/>
          <pc:sldMk cId="3769825779" sldId="262"/>
        </pc:sldMkLst>
        <pc:spChg chg="mod">
          <ac:chgData name="Stefan Horak" userId="e2bae3e58e102d1b" providerId="Windows Live" clId="Web-{80BDF229-3F84-4EFD-A895-3E0470E0D6E0}" dt="2024-01-16T09:20:36.278" v="566" actId="1076"/>
          <ac:spMkLst>
            <pc:docMk/>
            <pc:sldMk cId="3769825779" sldId="262"/>
            <ac:spMk id="2" creationId="{A1FC906E-4D88-D885-CE12-463ED76A5457}"/>
          </ac:spMkLst>
        </pc:spChg>
        <pc:spChg chg="add del mod">
          <ac:chgData name="Stefan Horak" userId="e2bae3e58e102d1b" providerId="Windows Live" clId="Web-{80BDF229-3F84-4EFD-A895-3E0470E0D6E0}" dt="2024-01-16T09:10:46.729" v="422"/>
          <ac:spMkLst>
            <pc:docMk/>
            <pc:sldMk cId="3769825779" sldId="262"/>
            <ac:spMk id="6" creationId="{0DBF8CE5-04C2-F033-7D35-7A378929B68E}"/>
          </ac:spMkLst>
        </pc:spChg>
        <pc:spChg chg="del mod">
          <ac:chgData name="Stefan Horak" userId="e2bae3e58e102d1b" providerId="Windows Live" clId="Web-{80BDF229-3F84-4EFD-A895-3E0470E0D6E0}" dt="2024-01-16T09:10:41.401" v="421"/>
          <ac:spMkLst>
            <pc:docMk/>
            <pc:sldMk cId="3769825779" sldId="262"/>
            <ac:spMk id="8" creationId="{11B8C91F-301C-F1DE-B63A-17A93B285527}"/>
          </ac:spMkLst>
        </pc:spChg>
        <pc:picChg chg="add mod modCrop">
          <ac:chgData name="Stefan Horak" userId="e2bae3e58e102d1b" providerId="Windows Live" clId="Web-{80BDF229-3F84-4EFD-A895-3E0470E0D6E0}" dt="2024-01-16T09:31:15.391" v="572"/>
          <ac:picMkLst>
            <pc:docMk/>
            <pc:sldMk cId="3769825779" sldId="262"/>
            <ac:picMk id="4" creationId="{FAEECFD7-BC56-EEDF-C477-24EEA3358F55}"/>
          </ac:picMkLst>
        </pc:picChg>
      </pc:sldChg>
      <pc:sldChg chg="modSp">
        <pc:chgData name="Stefan Horak" userId="e2bae3e58e102d1b" providerId="Windows Live" clId="Web-{80BDF229-3F84-4EFD-A895-3E0470E0D6E0}" dt="2024-01-16T09:13:00.624" v="432" actId="20577"/>
        <pc:sldMkLst>
          <pc:docMk/>
          <pc:sldMk cId="546790632" sldId="263"/>
        </pc:sldMkLst>
        <pc:spChg chg="mod">
          <ac:chgData name="Stefan Horak" userId="e2bae3e58e102d1b" providerId="Windows Live" clId="Web-{80BDF229-3F84-4EFD-A895-3E0470E0D6E0}" dt="2024-01-16T09:13:00.624" v="432" actId="20577"/>
          <ac:spMkLst>
            <pc:docMk/>
            <pc:sldMk cId="546790632" sldId="263"/>
            <ac:spMk id="2" creationId="{F852B2F8-FEDA-82EF-DF01-8264E0EF2DE8}"/>
          </ac:spMkLst>
        </pc:spChg>
      </pc:sldChg>
      <pc:sldChg chg="modSp">
        <pc:chgData name="Stefan Horak" userId="e2bae3e58e102d1b" providerId="Windows Live" clId="Web-{80BDF229-3F84-4EFD-A895-3E0470E0D6E0}" dt="2024-01-16T08:46:45.061" v="180" actId="20577"/>
        <pc:sldMkLst>
          <pc:docMk/>
          <pc:sldMk cId="1378063935" sldId="265"/>
        </pc:sldMkLst>
        <pc:spChg chg="mod">
          <ac:chgData name="Stefan Horak" userId="e2bae3e58e102d1b" providerId="Windows Live" clId="Web-{80BDF229-3F84-4EFD-A895-3E0470E0D6E0}" dt="2024-01-16T08:46:45.061" v="180" actId="20577"/>
          <ac:spMkLst>
            <pc:docMk/>
            <pc:sldMk cId="1378063935" sldId="265"/>
            <ac:spMk id="9" creationId="{D23A8BD5-A872-C6F6-133F-C6A1D791D971}"/>
          </ac:spMkLst>
        </pc:spChg>
      </pc:sldChg>
    </pc:docChg>
  </pc:docChgLst>
  <pc:docChgLst>
    <pc:chgData name="Yorck Zisgen" userId="c846bb175226ae33" providerId="Windows Live" clId="Web-{F477B971-D884-43EC-ACDD-E286143AF999}"/>
    <pc:docChg chg="addSld delSld modSld sldOrd">
      <pc:chgData name="Yorck Zisgen" userId="c846bb175226ae33" providerId="Windows Live" clId="Web-{F477B971-D884-43EC-ACDD-E286143AF999}" dt="2024-01-15T17:29:22.370" v="782"/>
      <pc:docMkLst>
        <pc:docMk/>
      </pc:docMkLst>
      <pc:sldChg chg="modSp mod setBg">
        <pc:chgData name="Yorck Zisgen" userId="c846bb175226ae33" providerId="Windows Live" clId="Web-{F477B971-D884-43EC-ACDD-E286143AF999}" dt="2024-01-15T17:08:10.673" v="364" actId="20577"/>
        <pc:sldMkLst>
          <pc:docMk/>
          <pc:sldMk cId="1577499883" sldId="256"/>
        </pc:sldMkLst>
        <pc:spChg chg="mod">
          <ac:chgData name="Yorck Zisgen" userId="c846bb175226ae33" providerId="Windows Live" clId="Web-{F477B971-D884-43EC-ACDD-E286143AF999}" dt="2024-01-15T16:44:18.706" v="3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Yorck Zisgen" userId="c846bb175226ae33" providerId="Windows Live" clId="Web-{F477B971-D884-43EC-ACDD-E286143AF999}" dt="2024-01-15T17:08:10.673" v="364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 ord replId modClrScheme chgLayout">
        <pc:chgData name="Yorck Zisgen" userId="c846bb175226ae33" providerId="Windows Live" clId="Web-{F477B971-D884-43EC-ACDD-E286143AF999}" dt="2024-01-15T17:27:51.007" v="780" actId="20577"/>
        <pc:sldMkLst>
          <pc:docMk/>
          <pc:sldMk cId="1753526181" sldId="257"/>
        </pc:sldMkLst>
        <pc:spChg chg="add del mod ord">
          <ac:chgData name="Yorck Zisgen" userId="c846bb175226ae33" providerId="Windows Live" clId="Web-{F477B971-D884-43EC-ACDD-E286143AF999}" dt="2024-01-15T17:11:37.383" v="391"/>
          <ac:spMkLst>
            <pc:docMk/>
            <pc:sldMk cId="1753526181" sldId="257"/>
            <ac:spMk id="2" creationId="{01C5B82F-C79E-9C5A-AF16-98BC7582699C}"/>
          </ac:spMkLst>
        </pc:spChg>
        <pc:spChg chg="del mod ord">
          <ac:chgData name="Yorck Zisgen" userId="c846bb175226ae33" providerId="Windows Live" clId="Web-{F477B971-D884-43EC-ACDD-E286143AF999}" dt="2024-01-15T16:54:37.648" v="135"/>
          <ac:spMkLst>
            <pc:docMk/>
            <pc:sldMk cId="1753526181" sldId="257"/>
            <ac:spMk id="3" creationId="{4226C1A4-16AC-7E60-8311-EEEE1587F5CC}"/>
          </ac:spMkLst>
        </pc:spChg>
        <pc:spChg chg="add mod ord">
          <ac:chgData name="Yorck Zisgen" userId="c846bb175226ae33" providerId="Windows Live" clId="Web-{F477B971-D884-43EC-ACDD-E286143AF999}" dt="2024-01-15T16:47:04.477" v="78"/>
          <ac:spMkLst>
            <pc:docMk/>
            <pc:sldMk cId="1753526181" sldId="257"/>
            <ac:spMk id="4" creationId="{98BF227F-1911-0776-9BF4-2A0D677F45C3}"/>
          </ac:spMkLst>
        </pc:spChg>
        <pc:spChg chg="add mod topLvl">
          <ac:chgData name="Yorck Zisgen" userId="c846bb175226ae33" providerId="Windows Live" clId="Web-{F477B971-D884-43EC-ACDD-E286143AF999}" dt="2024-01-15T17:09:25.519" v="373"/>
          <ac:spMkLst>
            <pc:docMk/>
            <pc:sldMk cId="1753526181" sldId="257"/>
            <ac:spMk id="6" creationId="{89F729F9-95B5-CAF6-3E36-CAFC60CB4344}"/>
          </ac:spMkLst>
        </pc:spChg>
        <pc:spChg chg="add mod topLvl">
          <ac:chgData name="Yorck Zisgen" userId="c846bb175226ae33" providerId="Windows Live" clId="Web-{F477B971-D884-43EC-ACDD-E286143AF999}" dt="2024-01-15T17:19:40.242" v="677" actId="20577"/>
          <ac:spMkLst>
            <pc:docMk/>
            <pc:sldMk cId="1753526181" sldId="257"/>
            <ac:spMk id="7" creationId="{027796B9-4D0A-1F4A-3122-324B8F2FCF70}"/>
          </ac:spMkLst>
        </pc:spChg>
        <pc:spChg chg="add mod topLvl">
          <ac:chgData name="Yorck Zisgen" userId="c846bb175226ae33" providerId="Windows Live" clId="Web-{F477B971-D884-43EC-ACDD-E286143AF999}" dt="2024-01-15T17:10:00.395" v="377" actId="1076"/>
          <ac:spMkLst>
            <pc:docMk/>
            <pc:sldMk cId="1753526181" sldId="257"/>
            <ac:spMk id="9" creationId="{33A274E0-3CAB-CD67-FC96-97926C930886}"/>
          </ac:spMkLst>
        </pc:spChg>
        <pc:spChg chg="add mod topLvl">
          <ac:chgData name="Yorck Zisgen" userId="c846bb175226ae33" providerId="Windows Live" clId="Web-{F477B971-D884-43EC-ACDD-E286143AF999}" dt="2024-01-15T17:09:46.288" v="375"/>
          <ac:spMkLst>
            <pc:docMk/>
            <pc:sldMk cId="1753526181" sldId="257"/>
            <ac:spMk id="10" creationId="{45DACA5D-EDE8-C93B-09D4-5861CC5B55B4}"/>
          </ac:spMkLst>
        </pc:spChg>
        <pc:spChg chg="add mod topLvl">
          <ac:chgData name="Yorck Zisgen" userId="c846bb175226ae33" providerId="Windows Live" clId="Web-{F477B971-D884-43EC-ACDD-E286143AF999}" dt="2024-01-15T17:07:50.923" v="362" actId="1076"/>
          <ac:spMkLst>
            <pc:docMk/>
            <pc:sldMk cId="1753526181" sldId="257"/>
            <ac:spMk id="11" creationId="{C15DC90C-CFB1-6000-E6CA-68F95FD4FE02}"/>
          </ac:spMkLst>
        </pc:spChg>
        <pc:spChg chg="add mod topLvl">
          <ac:chgData name="Yorck Zisgen" userId="c846bb175226ae33" providerId="Windows Live" clId="Web-{F477B971-D884-43EC-ACDD-E286143AF999}" dt="2024-01-15T17:19:42.367" v="678" actId="20577"/>
          <ac:spMkLst>
            <pc:docMk/>
            <pc:sldMk cId="1753526181" sldId="257"/>
            <ac:spMk id="12" creationId="{71123F44-A0D9-6730-33BC-C9E490151C69}"/>
          </ac:spMkLst>
        </pc:spChg>
        <pc:spChg chg="add mod">
          <ac:chgData name="Yorck Zisgen" userId="c846bb175226ae33" providerId="Windows Live" clId="Web-{F477B971-D884-43EC-ACDD-E286143AF999}" dt="2024-01-15T17:27:51.007" v="780" actId="20577"/>
          <ac:spMkLst>
            <pc:docMk/>
            <pc:sldMk cId="1753526181" sldId="257"/>
            <ac:spMk id="17" creationId="{8C69BB69-3C40-49A7-C1F4-6A212DB54B36}"/>
          </ac:spMkLst>
        </pc:spChg>
        <pc:spChg chg="add del mod">
          <ac:chgData name="Yorck Zisgen" userId="c846bb175226ae33" providerId="Windows Live" clId="Web-{F477B971-D884-43EC-ACDD-E286143AF999}" dt="2024-01-15T17:11:37.383" v="391"/>
          <ac:spMkLst>
            <pc:docMk/>
            <pc:sldMk cId="1753526181" sldId="257"/>
            <ac:spMk id="21" creationId="{72A10E0B-442B-A355-57B7-78928B5128C5}"/>
          </ac:spMkLst>
        </pc:spChg>
        <pc:grpChg chg="add del mod">
          <ac:chgData name="Yorck Zisgen" userId="c846bb175226ae33" providerId="Windows Live" clId="Web-{F477B971-D884-43EC-ACDD-E286143AF999}" dt="2024-01-15T17:09:25.519" v="373"/>
          <ac:grpSpMkLst>
            <pc:docMk/>
            <pc:sldMk cId="1753526181" sldId="257"/>
            <ac:grpSpMk id="13" creationId="{930F6AD5-F8C1-B8D2-FC83-4A6602DE1642}"/>
          </ac:grpSpMkLst>
        </pc:grpChg>
        <pc:grpChg chg="add del mod">
          <ac:chgData name="Yorck Zisgen" userId="c846bb175226ae33" providerId="Windows Live" clId="Web-{F477B971-D884-43EC-ACDD-E286143AF999}" dt="2024-01-15T17:09:46.288" v="375"/>
          <ac:grpSpMkLst>
            <pc:docMk/>
            <pc:sldMk cId="1753526181" sldId="257"/>
            <ac:grpSpMk id="14" creationId="{DE6FE044-91C5-5674-6F8A-A8E4E3145259}"/>
          </ac:grpSpMkLst>
        </pc:grpChg>
        <pc:grpChg chg="add del mod">
          <ac:chgData name="Yorck Zisgen" userId="c846bb175226ae33" providerId="Windows Live" clId="Web-{F477B971-D884-43EC-ACDD-E286143AF999}" dt="2024-01-15T17:06:50.280" v="345"/>
          <ac:grpSpMkLst>
            <pc:docMk/>
            <pc:sldMk cId="1753526181" sldId="257"/>
            <ac:grpSpMk id="15" creationId="{5BFD5894-F180-5D37-4525-6B88BC65DF07}"/>
          </ac:grpSpMkLst>
        </pc:grpChg>
        <pc:picChg chg="add del mod">
          <ac:chgData name="Yorck Zisgen" userId="c846bb175226ae33" providerId="Windows Live" clId="Web-{F477B971-D884-43EC-ACDD-E286143AF999}" dt="2024-01-15T17:03:21.867" v="320"/>
          <ac:picMkLst>
            <pc:docMk/>
            <pc:sldMk cId="1753526181" sldId="257"/>
            <ac:picMk id="16" creationId="{1D736365-B7B4-90D2-A2F7-3ABE18347FC2}"/>
          </ac:picMkLst>
        </pc:picChg>
        <pc:picChg chg="add mod">
          <ac:chgData name="Yorck Zisgen" userId="c846bb175226ae33" providerId="Windows Live" clId="Web-{F477B971-D884-43EC-ACDD-E286143AF999}" dt="2024-01-15T17:07:50.923" v="361" actId="1076"/>
          <ac:picMkLst>
            <pc:docMk/>
            <pc:sldMk cId="1753526181" sldId="257"/>
            <ac:picMk id="19" creationId="{522018DB-6A8F-7710-CB32-EF56365EC5ED}"/>
          </ac:picMkLst>
        </pc:picChg>
        <pc:cxnChg chg="add del mod">
          <ac:chgData name="Yorck Zisgen" userId="c846bb175226ae33" providerId="Windows Live" clId="Web-{F477B971-D884-43EC-ACDD-E286143AF999}" dt="2024-01-15T17:02:32.178" v="290"/>
          <ac:cxnSpMkLst>
            <pc:docMk/>
            <pc:sldMk cId="1753526181" sldId="257"/>
            <ac:cxnSpMk id="5" creationId="{5FDFCFC5-4FBD-31B5-F3E6-2C6E82E5DD28}"/>
          </ac:cxnSpMkLst>
        </pc:cxnChg>
        <pc:cxnChg chg="add del mod">
          <ac:chgData name="Yorck Zisgen" userId="c846bb175226ae33" providerId="Windows Live" clId="Web-{F477B971-D884-43EC-ACDD-E286143AF999}" dt="2024-01-15T17:02:37.006" v="291"/>
          <ac:cxnSpMkLst>
            <pc:docMk/>
            <pc:sldMk cId="1753526181" sldId="257"/>
            <ac:cxnSpMk id="8" creationId="{524EF450-4F92-4629-7BE5-4353BD9AE15D}"/>
          </ac:cxnSpMkLst>
        </pc:cxnChg>
      </pc:sldChg>
      <pc:sldChg chg="new del">
        <pc:chgData name="Yorck Zisgen" userId="c846bb175226ae33" providerId="Windows Live" clId="Web-{F477B971-D884-43EC-ACDD-E286143AF999}" dt="2024-01-15T16:46:19.382" v="75"/>
        <pc:sldMkLst>
          <pc:docMk/>
          <pc:sldMk cId="3281489266" sldId="257"/>
        </pc:sldMkLst>
      </pc:sldChg>
      <pc:sldChg chg="addSp delSp modSp add mod replId modClrScheme addAnim chgLayout">
        <pc:chgData name="Yorck Zisgen" userId="c846bb175226ae33" providerId="Windows Live" clId="Web-{F477B971-D884-43EC-ACDD-E286143AF999}" dt="2024-01-15T17:28:31.415" v="781"/>
        <pc:sldMkLst>
          <pc:docMk/>
          <pc:sldMk cId="1861826515" sldId="258"/>
        </pc:sldMkLst>
        <pc:spChg chg="del">
          <ac:chgData name="Yorck Zisgen" userId="c846bb175226ae33" providerId="Windows Live" clId="Web-{F477B971-D884-43EC-ACDD-E286143AF999}" dt="2024-01-15T17:10:27.349" v="382"/>
          <ac:spMkLst>
            <pc:docMk/>
            <pc:sldMk cId="1861826515" sldId="258"/>
            <ac:spMk id="2" creationId="{BE1B3E65-8BFC-9AD5-0AD3-5059165616CE}"/>
          </ac:spMkLst>
        </pc:spChg>
        <pc:spChg chg="del">
          <ac:chgData name="Yorck Zisgen" userId="c846bb175226ae33" providerId="Windows Live" clId="Web-{F477B971-D884-43EC-ACDD-E286143AF999}" dt="2024-01-15T17:10:25.849" v="381"/>
          <ac:spMkLst>
            <pc:docMk/>
            <pc:sldMk cId="1861826515" sldId="258"/>
            <ac:spMk id="3" creationId="{357FCF05-C8DD-B945-8070-C95914CB1FA1}"/>
          </ac:spMkLst>
        </pc:spChg>
        <pc:spChg chg="add del mod">
          <ac:chgData name="Yorck Zisgen" userId="c846bb175226ae33" providerId="Windows Live" clId="Web-{F477B971-D884-43EC-ACDD-E286143AF999}" dt="2024-01-15T17:10:30.115" v="384"/>
          <ac:spMkLst>
            <pc:docMk/>
            <pc:sldMk cId="1861826515" sldId="258"/>
            <ac:spMk id="5" creationId="{04AEAE17-89DD-115D-1C54-92885841527C}"/>
          </ac:spMkLst>
        </pc:spChg>
        <pc:spChg chg="add del mod">
          <ac:chgData name="Yorck Zisgen" userId="c846bb175226ae33" providerId="Windows Live" clId="Web-{F477B971-D884-43EC-ACDD-E286143AF999}" dt="2024-01-15T17:10:28.709" v="383"/>
          <ac:spMkLst>
            <pc:docMk/>
            <pc:sldMk cId="1861826515" sldId="258"/>
            <ac:spMk id="7" creationId="{93FB7F83-D41B-9289-DA45-3D6E972FA7C2}"/>
          </ac:spMkLst>
        </pc:spChg>
        <pc:spChg chg="add mod">
          <ac:chgData name="Yorck Zisgen" userId="c846bb175226ae33" providerId="Windows Live" clId="Web-{F477B971-D884-43EC-ACDD-E286143AF999}" dt="2024-01-15T17:11:00.835" v="387" actId="20577"/>
          <ac:spMkLst>
            <pc:docMk/>
            <pc:sldMk cId="1861826515" sldId="258"/>
            <ac:spMk id="8" creationId="{534C952D-715B-6F44-80DE-23090A661B39}"/>
          </ac:spMkLst>
        </pc:spChg>
        <pc:spChg chg="add mod">
          <ac:chgData name="Yorck Zisgen" userId="c846bb175226ae33" providerId="Windows Live" clId="Web-{F477B971-D884-43EC-ACDD-E286143AF999}" dt="2024-01-15T17:21:36.371" v="699" actId="20577"/>
          <ac:spMkLst>
            <pc:docMk/>
            <pc:sldMk cId="1861826515" sldId="258"/>
            <ac:spMk id="9" creationId="{C798F683-2A0E-134E-E34F-BE1BA3FAC4DD}"/>
          </ac:spMkLst>
        </pc:spChg>
      </pc:sldChg>
      <pc:sldChg chg="addSp delSp modSp new del">
        <pc:chgData name="Yorck Zisgen" userId="c846bb175226ae33" providerId="Windows Live" clId="Web-{F477B971-D884-43EC-ACDD-E286143AF999}" dt="2024-01-15T17:10:11.865" v="378"/>
        <pc:sldMkLst>
          <pc:docMk/>
          <pc:sldMk cId="3254097047" sldId="258"/>
        </pc:sldMkLst>
        <pc:spChg chg="del">
          <ac:chgData name="Yorck Zisgen" userId="c846bb175226ae33" providerId="Windows Live" clId="Web-{F477B971-D884-43EC-ACDD-E286143AF999}" dt="2024-01-15T17:03:42.305" v="322"/>
          <ac:spMkLst>
            <pc:docMk/>
            <pc:sldMk cId="3254097047" sldId="258"/>
            <ac:spMk id="2" creationId="{E87B122F-E624-D1C6-699C-69F2687E4279}"/>
          </ac:spMkLst>
        </pc:spChg>
        <pc:spChg chg="del">
          <ac:chgData name="Yorck Zisgen" userId="c846bb175226ae33" providerId="Windows Live" clId="Web-{F477B971-D884-43EC-ACDD-E286143AF999}" dt="2024-01-15T17:03:43.899" v="323"/>
          <ac:spMkLst>
            <pc:docMk/>
            <pc:sldMk cId="3254097047" sldId="258"/>
            <ac:spMk id="3" creationId="{40F77946-F97A-B365-325B-303EAEC2C401}"/>
          </ac:spMkLst>
        </pc:spChg>
        <pc:spChg chg="del">
          <ac:chgData name="Yorck Zisgen" userId="c846bb175226ae33" providerId="Windows Live" clId="Web-{F477B971-D884-43EC-ACDD-E286143AF999}" dt="2024-01-15T17:03:45.024" v="324"/>
          <ac:spMkLst>
            <pc:docMk/>
            <pc:sldMk cId="3254097047" sldId="258"/>
            <ac:spMk id="4" creationId="{E5EEA64F-46A9-57A3-47EC-F52FA9AAC828}"/>
          </ac:spMkLst>
        </pc:spChg>
        <pc:spChg chg="add mod ord">
          <ac:chgData name="Yorck Zisgen" userId="c846bb175226ae33" providerId="Windows Live" clId="Web-{F477B971-D884-43EC-ACDD-E286143AF999}" dt="2024-01-15T17:05:54.778" v="338"/>
          <ac:spMkLst>
            <pc:docMk/>
            <pc:sldMk cId="3254097047" sldId="258"/>
            <ac:spMk id="6" creationId="{7DC24D21-9845-7139-EF2E-BB19379DCE1D}"/>
          </ac:spMkLst>
        </pc:spChg>
        <pc:picChg chg="add mod">
          <ac:chgData name="Yorck Zisgen" userId="c846bb175226ae33" providerId="Windows Live" clId="Web-{F477B971-D884-43EC-ACDD-E286143AF999}" dt="2024-01-15T17:06:01.779" v="341" actId="1076"/>
          <ac:picMkLst>
            <pc:docMk/>
            <pc:sldMk cId="3254097047" sldId="258"/>
            <ac:picMk id="5" creationId="{EA86C01D-CFEB-BBFC-4112-1906F1D2CDF5}"/>
          </ac:picMkLst>
        </pc:picChg>
      </pc:sldChg>
      <pc:sldChg chg="addSp delSp modSp add replId modNotes">
        <pc:chgData name="Yorck Zisgen" userId="c846bb175226ae33" providerId="Windows Live" clId="Web-{F477B971-D884-43EC-ACDD-E286143AF999}" dt="2024-01-15T17:17:43.848" v="651"/>
        <pc:sldMkLst>
          <pc:docMk/>
          <pc:sldMk cId="3789281364" sldId="259"/>
        </pc:sldMkLst>
        <pc:spChg chg="add del mod">
          <ac:chgData name="Yorck Zisgen" userId="c846bb175226ae33" providerId="Windows Live" clId="Web-{F477B971-D884-43EC-ACDD-E286143AF999}" dt="2024-01-15T17:15:41.875" v="581"/>
          <ac:spMkLst>
            <pc:docMk/>
            <pc:sldMk cId="3789281364" sldId="259"/>
            <ac:spMk id="3" creationId="{F4FB28AA-AAE6-DEA5-9452-20BC0F61EA4B}"/>
          </ac:spMkLst>
        </pc:spChg>
        <pc:spChg chg="add mod">
          <ac:chgData name="Yorck Zisgen" userId="c846bb175226ae33" providerId="Windows Live" clId="Web-{F477B971-D884-43EC-ACDD-E286143AF999}" dt="2024-01-15T17:17:09.456" v="617" actId="20577"/>
          <ac:spMkLst>
            <pc:docMk/>
            <pc:sldMk cId="3789281364" sldId="259"/>
            <ac:spMk id="4" creationId="{5E77CF09-9684-4228-8492-0F49CAB7B026}"/>
          </ac:spMkLst>
        </pc:spChg>
        <pc:spChg chg="del">
          <ac:chgData name="Yorck Zisgen" userId="c846bb175226ae33" providerId="Windows Live" clId="Web-{F477B971-D884-43EC-ACDD-E286143AF999}" dt="2024-01-15T17:15:39.859" v="580"/>
          <ac:spMkLst>
            <pc:docMk/>
            <pc:sldMk cId="3789281364" sldId="259"/>
            <ac:spMk id="9" creationId="{7CF3EC81-AD66-7C40-EBE5-887DFBB5072B}"/>
          </ac:spMkLst>
        </pc:spChg>
      </pc:sldChg>
      <pc:sldChg chg="addSp delSp modSp add mod replId modShow modNotes">
        <pc:chgData name="Yorck Zisgen" userId="c846bb175226ae33" providerId="Windows Live" clId="Web-{F477B971-D884-43EC-ACDD-E286143AF999}" dt="2024-01-15T17:18:46.709" v="668"/>
        <pc:sldMkLst>
          <pc:docMk/>
          <pc:sldMk cId="2739521627" sldId="260"/>
        </pc:sldMkLst>
        <pc:spChg chg="add mod">
          <ac:chgData name="Yorck Zisgen" userId="c846bb175226ae33" providerId="Windows Live" clId="Web-{F477B971-D884-43EC-ACDD-E286143AF999}" dt="2024-01-15T17:18:33.787" v="666" actId="1076"/>
          <ac:spMkLst>
            <pc:docMk/>
            <pc:sldMk cId="2739521627" sldId="260"/>
            <ac:spMk id="2" creationId="{37C2450F-F813-740A-78F0-20FA3FC292D7}"/>
          </ac:spMkLst>
        </pc:spChg>
        <pc:spChg chg="del">
          <ac:chgData name="Yorck Zisgen" userId="c846bb175226ae33" providerId="Windows Live" clId="Web-{F477B971-D884-43EC-ACDD-E286143AF999}" dt="2024-01-15T17:17:55.848" v="653"/>
          <ac:spMkLst>
            <pc:docMk/>
            <pc:sldMk cId="2739521627" sldId="260"/>
            <ac:spMk id="4" creationId="{7DF6F72B-C7E5-9D92-7661-DFDCAA876BA3}"/>
          </ac:spMkLst>
        </pc:spChg>
      </pc:sldChg>
      <pc:sldChg chg="addSp delSp modSp add mod ord replId modShow">
        <pc:chgData name="Yorck Zisgen" userId="c846bb175226ae33" providerId="Windows Live" clId="Web-{F477B971-D884-43EC-ACDD-E286143AF999}" dt="2024-01-15T17:25:19.143" v="759"/>
        <pc:sldMkLst>
          <pc:docMk/>
          <pc:sldMk cId="2120717204" sldId="261"/>
        </pc:sldMkLst>
        <pc:spChg chg="add mod">
          <ac:chgData name="Yorck Zisgen" userId="c846bb175226ae33" providerId="Windows Live" clId="Web-{F477B971-D884-43EC-ACDD-E286143AF999}" dt="2024-01-15T17:24:59.971" v="756" actId="20577"/>
          <ac:spMkLst>
            <pc:docMk/>
            <pc:sldMk cId="2120717204" sldId="261"/>
            <ac:spMk id="2" creationId="{5C2C79A8-0D15-80F3-B6CC-18603E1C846F}"/>
          </ac:spMkLst>
        </pc:spChg>
        <pc:spChg chg="del">
          <ac:chgData name="Yorck Zisgen" userId="c846bb175226ae33" providerId="Windows Live" clId="Web-{F477B971-D884-43EC-ACDD-E286143AF999}" dt="2024-01-15T17:22:16.262" v="702"/>
          <ac:spMkLst>
            <pc:docMk/>
            <pc:sldMk cId="2120717204" sldId="261"/>
            <ac:spMk id="4" creationId="{5EE2FACB-AF47-B956-31FC-9C6C2684542B}"/>
          </ac:spMkLst>
        </pc:spChg>
      </pc:sldChg>
      <pc:sldChg chg="modSp add replId">
        <pc:chgData name="Yorck Zisgen" userId="c846bb175226ae33" providerId="Windows Live" clId="Web-{F477B971-D884-43EC-ACDD-E286143AF999}" dt="2024-01-15T17:25:56.066" v="778" actId="20577"/>
        <pc:sldMkLst>
          <pc:docMk/>
          <pc:sldMk cId="3769825779" sldId="262"/>
        </pc:sldMkLst>
        <pc:spChg chg="mod">
          <ac:chgData name="Yorck Zisgen" userId="c846bb175226ae33" providerId="Windows Live" clId="Web-{F477B971-D884-43EC-ACDD-E286143AF999}" dt="2024-01-15T17:25:56.066" v="778" actId="20577"/>
          <ac:spMkLst>
            <pc:docMk/>
            <pc:sldMk cId="3769825779" sldId="262"/>
            <ac:spMk id="2" creationId="{A1FC906E-4D88-D885-CE12-463ED76A5457}"/>
          </ac:spMkLst>
        </pc:spChg>
      </pc:sldChg>
      <pc:sldChg chg="modSp add replId">
        <pc:chgData name="Yorck Zisgen" userId="c846bb175226ae33" providerId="Windows Live" clId="Web-{F477B971-D884-43EC-ACDD-E286143AF999}" dt="2024-01-15T17:25:23.362" v="761" actId="20577"/>
        <pc:sldMkLst>
          <pc:docMk/>
          <pc:sldMk cId="546790632" sldId="263"/>
        </pc:sldMkLst>
        <pc:spChg chg="mod">
          <ac:chgData name="Yorck Zisgen" userId="c846bb175226ae33" providerId="Windows Live" clId="Web-{F477B971-D884-43EC-ACDD-E286143AF999}" dt="2024-01-15T17:25:23.362" v="761" actId="20577"/>
          <ac:spMkLst>
            <pc:docMk/>
            <pc:sldMk cId="546790632" sldId="263"/>
            <ac:spMk id="2" creationId="{F852B2F8-FEDA-82EF-DF01-8264E0EF2DE8}"/>
          </ac:spMkLst>
        </pc:spChg>
      </pc:sldChg>
      <pc:sldChg chg="add replId">
        <pc:chgData name="Yorck Zisgen" userId="c846bb175226ae33" providerId="Windows Live" clId="Web-{F477B971-D884-43EC-ACDD-E286143AF999}" dt="2024-01-15T17:29:22.370" v="782"/>
        <pc:sldMkLst>
          <pc:docMk/>
          <pc:sldMk cId="1443070282" sldId="264"/>
        </pc:sldMkLst>
      </pc:sldChg>
    </pc:docChg>
  </pc:docChgLst>
  <pc:docChgLst>
    <pc:chgData name="Stefan Horak" userId="e2bae3e58e102d1b" providerId="Windows Live" clId="Web-{9CFEFA10-5DCA-4815-A16B-90188ED57584}"/>
    <pc:docChg chg="modSld">
      <pc:chgData name="Stefan Horak" userId="e2bae3e58e102d1b" providerId="Windows Live" clId="Web-{9CFEFA10-5DCA-4815-A16B-90188ED57584}" dt="2024-01-16T10:49:36.872" v="55" actId="20577"/>
      <pc:docMkLst>
        <pc:docMk/>
      </pc:docMkLst>
      <pc:sldChg chg="modSp">
        <pc:chgData name="Stefan Horak" userId="e2bae3e58e102d1b" providerId="Windows Live" clId="Web-{9CFEFA10-5DCA-4815-A16B-90188ED57584}" dt="2024-01-16T10:49:36.872" v="55" actId="20577"/>
        <pc:sldMkLst>
          <pc:docMk/>
          <pc:sldMk cId="3769825779" sldId="262"/>
        </pc:sldMkLst>
        <pc:spChg chg="mod">
          <ac:chgData name="Stefan Horak" userId="e2bae3e58e102d1b" providerId="Windows Live" clId="Web-{9CFEFA10-5DCA-4815-A16B-90188ED57584}" dt="2024-01-16T10:49:36.872" v="55" actId="20577"/>
          <ac:spMkLst>
            <pc:docMk/>
            <pc:sldMk cId="3769825779" sldId="262"/>
            <ac:spMk id="2" creationId="{A1FC906E-4D88-D885-CE12-463ED76A54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2C78-318C-4993-ADA1-01A34D3D57C6}" type="datetimeFigureOut">
              <a:t>1/16/2024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CC9A-C9F6-4569-BF7F-3F01CD0EB5B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43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92275-AAD7-3F0D-B0BD-E4D87A08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E47216-2318-7CEA-0680-EDF3BD2F5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4FF20F-010E-4F1B-3D3B-C5BA690EC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6AF0E3-8CA4-3D7A-3EFA-31D61FE11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10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6E5F-8AB7-D373-06EB-0FE962E20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1BB782D-71AF-A924-9582-DE7759DB8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52F68C-34B0-F02E-85CF-3DA6A766C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Nach </a:t>
            </a:r>
            <a:r>
              <a:rPr lang="en-US" err="1">
                <a:ea typeface="Calibri"/>
                <a:cs typeface="Calibri"/>
              </a:rPr>
              <a:t>dieser</a:t>
            </a:r>
            <a:r>
              <a:rPr lang="en-US">
                <a:ea typeface="Calibri"/>
                <a:cs typeface="Calibri"/>
              </a:rPr>
              <a:t> Folie </a:t>
            </a:r>
            <a:r>
              <a:rPr lang="en-US" err="1">
                <a:ea typeface="Calibri"/>
                <a:cs typeface="Calibri"/>
              </a:rPr>
              <a:t>erfolgt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kurze</a:t>
            </a:r>
            <a:r>
              <a:rPr lang="en-US">
                <a:ea typeface="Calibri"/>
                <a:cs typeface="Calibri"/>
              </a:rPr>
              <a:t> Live-Demonstration der Software.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31DEE-F696-A1C6-5FC9-22A97DABD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89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5AD91-3416-524C-B0D3-99BA42E1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0446DF-E192-F8E4-1D4A-6A70E0100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06ED6B-AE1C-AF6F-95C8-8A69B81B2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C9CF81-CBF4-BEA1-AA6D-9C6523FA4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4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Header data: currently difficulties finding anything at all. Possible solution: take text body, write a prompt that asks to examine the first 50 words</a:t>
            </a:r>
          </a:p>
          <a:p>
            <a:r>
              <a:rPr lang="en-US">
                <a:cs typeface="Calibri"/>
              </a:rPr>
              <a:t>Image extraction: images taken out of context do not provide insights; finding correct physical dimensions of an unknown quantity of images. Solution: make two or three fixed settings based on images count</a:t>
            </a:r>
          </a:p>
          <a:p>
            <a:r>
              <a:rPr lang="en-US">
                <a:cs typeface="Calibri"/>
              </a:rPr>
              <a:t>Improving GUI: Layout and resizing of elements</a:t>
            </a:r>
          </a:p>
          <a:p>
            <a:r>
              <a:rPr lang="en-US">
                <a:cs typeface="Calibri"/>
              </a:rPr>
              <a:t>Adding a license: CC-BY-NC-SA 4.0 (reference original authors, keep, distribute, edit, non-commercial use, redistribution under 'alike conditions'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57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EB58-94DC-6DE9-C63A-B7E1348C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E20FC-FA8A-A259-5E8C-79BFAA9F8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E91514-EB04-4034-D6D0-94579C5A7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2CCA38-AAD9-363A-C0DC-731B28ABA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7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Nach </a:t>
            </a:r>
            <a:r>
              <a:rPr lang="en-US" err="1">
                <a:ea typeface="Calibri"/>
                <a:cs typeface="Calibri"/>
              </a:rPr>
              <a:t>dieser</a:t>
            </a:r>
            <a:r>
              <a:rPr lang="en-US">
                <a:ea typeface="Calibri"/>
                <a:cs typeface="Calibri"/>
              </a:rPr>
              <a:t> Folie </a:t>
            </a:r>
            <a:r>
              <a:rPr lang="en-US" err="1">
                <a:ea typeface="Calibri"/>
                <a:cs typeface="Calibri"/>
              </a:rPr>
              <a:t>erfolgt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kurze</a:t>
            </a:r>
            <a:r>
              <a:rPr lang="en-US">
                <a:ea typeface="Calibri"/>
                <a:cs typeface="Calibri"/>
              </a:rPr>
              <a:t> Live-Demonstration der Software.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48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4A7F-F95E-4D42-75DF-F8EBC63A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34B868-5040-298E-63E7-5399BF5AC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32E2E1-0CB7-0CFC-A603-D24F69F61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Nach </a:t>
            </a:r>
            <a:r>
              <a:rPr lang="en-US" err="1">
                <a:ea typeface="Calibri"/>
                <a:cs typeface="Calibri"/>
              </a:rPr>
              <a:t>dieser</a:t>
            </a:r>
            <a:r>
              <a:rPr lang="en-US">
                <a:ea typeface="Calibri"/>
                <a:cs typeface="Calibri"/>
              </a:rPr>
              <a:t> Folie </a:t>
            </a:r>
            <a:r>
              <a:rPr lang="en-US" err="1">
                <a:ea typeface="Calibri"/>
                <a:cs typeface="Calibri"/>
              </a:rPr>
              <a:t>erfolgt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kurze</a:t>
            </a:r>
            <a:r>
              <a:rPr lang="en-US">
                <a:ea typeface="Calibri"/>
                <a:cs typeface="Calibri"/>
              </a:rPr>
              <a:t> Live-Demonstration der Software.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B23E4E-9CD9-032C-24B4-C2064EFA3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CC9A-C9F6-4569-BF7F-3F01CD0EB5B1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2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 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b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</a:b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 Reviews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Kaan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Apaydin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 Stefan David Horak, Yorck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Zisgen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11D98-3117-4EA9-B084-DCB7E6C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C5B9395-F16F-DC1B-9B9A-8972FE74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A0C39C4-317D-9F6B-59A2-439F8AE6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5E5CB"/>
                </a:solidFill>
                <a:cs typeface="Calibri"/>
              </a:rPr>
              <a:t>Closing </a:t>
            </a:r>
            <a:r>
              <a:rPr lang="de-DE" err="1">
                <a:solidFill>
                  <a:srgbClr val="E5E5CB"/>
                </a:solidFill>
                <a:cs typeface="Calibri"/>
              </a:rPr>
              <a:t>Remarks</a:t>
            </a:r>
            <a:endParaRPr lang="de-DE" err="1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Decreases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cognitive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load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assessing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relevance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an </a:t>
            </a:r>
            <a:r>
              <a:rPr lang="de-DE" err="1">
                <a:solidFill>
                  <a:srgbClr val="E5E5CB"/>
                </a:solidFill>
                <a:cs typeface="Calibri"/>
              </a:rPr>
              <a:t>unknown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paper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Decreases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evaluation</a:t>
            </a:r>
            <a:r>
              <a:rPr lang="de-DE">
                <a:solidFill>
                  <a:srgbClr val="E5E5CB"/>
                </a:solidFill>
                <a:cs typeface="Calibri"/>
              </a:rPr>
              <a:t> time 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papers</a:t>
            </a: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Adds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automated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insight</a:t>
            </a:r>
            <a:r>
              <a:rPr lang="de-DE">
                <a:solidFill>
                  <a:srgbClr val="E5E5CB"/>
                </a:solidFill>
                <a:cs typeface="Calibri"/>
              </a:rPr>
              <a:t> such </a:t>
            </a:r>
            <a:r>
              <a:rPr lang="de-DE" err="1">
                <a:solidFill>
                  <a:srgbClr val="E5E5CB"/>
                </a:solidFill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word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count</a:t>
            </a:r>
            <a:r>
              <a:rPr lang="de-DE">
                <a:solidFill>
                  <a:srgbClr val="E5E5CB"/>
                </a:solidFill>
                <a:cs typeface="Calibri"/>
              </a:rPr>
              <a:t>, </a:t>
            </a:r>
            <a:r>
              <a:rPr lang="de-DE" err="1">
                <a:solidFill>
                  <a:srgbClr val="E5E5CB"/>
                </a:solidFill>
                <a:cs typeface="Calibri"/>
              </a:rPr>
              <a:t>estimated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read</a:t>
            </a:r>
            <a:r>
              <a:rPr lang="de-DE">
                <a:solidFill>
                  <a:srgbClr val="E5E5CB"/>
                </a:solidFill>
                <a:cs typeface="Calibri"/>
              </a:rPr>
              <a:t> time,</a:t>
            </a:r>
            <a:br>
              <a:rPr lang="de-DE">
                <a:solidFill>
                  <a:srgbClr val="E5E5CB"/>
                </a:solidFill>
                <a:cs typeface="Calibri"/>
              </a:rPr>
            </a:b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categorization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paper</a:t>
            </a:r>
            <a:r>
              <a:rPr lang="de-DE">
                <a:solidFill>
                  <a:srgbClr val="E5E5CB"/>
                </a:solidFill>
                <a:cs typeface="Calibri"/>
              </a:rPr>
              <a:t>, </a:t>
            </a:r>
            <a:r>
              <a:rPr lang="de-DE" err="1">
                <a:solidFill>
                  <a:srgbClr val="E5E5CB"/>
                </a:solidFill>
                <a:cs typeface="Calibri"/>
              </a:rPr>
              <a:t>or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applied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evaluation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methods</a:t>
            </a: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Supports and </a:t>
            </a:r>
            <a:r>
              <a:rPr lang="de-DE" err="1">
                <a:solidFill>
                  <a:srgbClr val="E5E5CB"/>
                </a:solidFill>
                <a:cs typeface="Calibri"/>
              </a:rPr>
              <a:t>speeds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up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elementary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scientific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work</a:t>
            </a:r>
            <a:endParaRPr lang="de-DE">
              <a:solidFill>
                <a:srgbClr val="E5E5C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5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7BBF7-F6D5-9AB4-2D2C-C9FF4177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A660F7E-12EC-5805-5CA3-76C7BF5A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62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b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</a:br>
            <a:br>
              <a:rPr lang="de-DE" b="1">
                <a:ea typeface="Calibri Light"/>
                <a:cs typeface="Calibri Light"/>
              </a:rPr>
            </a:br>
            <a:br>
              <a:rPr lang="de-DE" b="1">
                <a:ea typeface="Calibri Light"/>
                <a:cs typeface="Calibri Light"/>
              </a:rPr>
            </a:b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- 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Discussion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 -</a:t>
            </a:r>
            <a:endParaRPr lang="de-DE"/>
          </a:p>
          <a:p>
            <a:endParaRPr lang="de-DE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128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60A41-4716-FA4B-B251-E86CE1F80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34C952D-715B-6F44-80DE-23090A6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798F683-2A0E-134E-E34F-BE1BA3FA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850"/>
            <a:ext cx="10515600" cy="48821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The Automation Helper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takes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PDF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input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...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Either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from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an 'Open File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Dialogue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'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directly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from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connected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Zotero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library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generates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single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output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(.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docx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format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)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that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contains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Title,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authors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publication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date,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a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related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keywords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word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count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and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estimated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read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length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short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and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long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summaries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all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images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contained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in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original PDF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…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every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PDF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passed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into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it.</a:t>
            </a: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Useful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for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Researchers in all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domains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18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A2E16-7C39-5514-37B9-908526B00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6DC8F50-57AA-9983-A361-4BD9280B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E77CF09-9684-4228-8492-0F49CAB7B026}"/>
              </a:ext>
            </a:extLst>
          </p:cNvPr>
          <p:cNvSpPr/>
          <p:nvPr/>
        </p:nvSpPr>
        <p:spPr>
          <a:xfrm>
            <a:off x="1963939" y="2235480"/>
            <a:ext cx="3986817" cy="12377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Hier kommen mehrere (3-4) Screenshots rein.</a:t>
            </a:r>
          </a:p>
          <a:p>
            <a:pPr algn="ctr"/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z.B. GUI, Open File </a:t>
            </a:r>
            <a:r>
              <a:rPr lang="de-DE" err="1">
                <a:solidFill>
                  <a:srgbClr val="1A120B"/>
                </a:solidFill>
                <a:ea typeface="Calibri"/>
                <a:cs typeface="Calibri"/>
              </a:rPr>
              <a:t>Dialogue</a:t>
            </a:r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, </a:t>
            </a:r>
            <a:r>
              <a:rPr lang="de-DE" err="1">
                <a:solidFill>
                  <a:srgbClr val="1A120B"/>
                </a:solidFill>
                <a:ea typeface="Calibri"/>
                <a:cs typeface="Calibri"/>
              </a:rPr>
              <a:t>Zotero</a:t>
            </a:r>
            <a:r>
              <a:rPr lang="de-DE">
                <a:solidFill>
                  <a:srgbClr val="1A120B"/>
                </a:solidFill>
                <a:ea typeface="Calibri"/>
                <a:cs typeface="Calibri"/>
              </a:rPr>
              <a:t>, Output File</a:t>
            </a:r>
          </a:p>
        </p:txBody>
      </p:sp>
    </p:spTree>
    <p:extLst>
      <p:ext uri="{BB962C8B-B14F-4D97-AF65-F5344CB8AC3E}">
        <p14:creationId xmlns:p14="http://schemas.microsoft.com/office/powerpoint/2010/main" val="378928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BBBC7-BA3E-81F2-541C-060827BAF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9BC0FE3-1002-25DF-0C56-5E355498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2C79A8-0D15-80F3-B6CC-18603E1C846F}"/>
              </a:ext>
            </a:extLst>
          </p:cNvPr>
          <p:cNvSpPr txBox="1"/>
          <p:nvPr/>
        </p:nvSpPr>
        <p:spPr>
          <a:xfrm>
            <a:off x="838831" y="1814486"/>
            <a:ext cx="1051391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GUI Framework: Kaan?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CustomTkinter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?</a:t>
            </a:r>
            <a:endParaRPr lang="de-DE"/>
          </a:p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Data Handling: David?</a:t>
            </a:r>
          </a:p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Embedding Models: David?</a:t>
            </a:r>
          </a:p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Large Language Model (LLM): David?</a:t>
            </a:r>
          </a:p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Database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Utilization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: -</a:t>
            </a:r>
          </a:p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LangChain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: David?</a:t>
            </a:r>
          </a:p>
          <a:p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● Challenges and Solutions: Share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significant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challenges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encountered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and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how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they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were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resolved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.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7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DFCCDE-D5DB-7AFF-A5BB-5A8B3FDC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B82F-C79E-9C5A-AF16-98BC7582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 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 Reviews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9F729F9-95B5-CAF6-3E36-CAFC60CB4344}"/>
              </a:ext>
            </a:extLst>
          </p:cNvPr>
          <p:cNvSpPr/>
          <p:nvPr/>
        </p:nvSpPr>
        <p:spPr>
          <a:xfrm>
            <a:off x="6367606" y="1798538"/>
            <a:ext cx="1371599" cy="137159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7796B9-4D0A-1F4A-3122-324B8F2FCF70}"/>
              </a:ext>
            </a:extLst>
          </p:cNvPr>
          <p:cNvSpPr/>
          <p:nvPr/>
        </p:nvSpPr>
        <p:spPr>
          <a:xfrm>
            <a:off x="8078948" y="1937465"/>
            <a:ext cx="3473879" cy="10964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>
                <a:ea typeface="Calibri"/>
                <a:cs typeface="Calibri"/>
              </a:rPr>
              <a:t>Kaan </a:t>
            </a:r>
            <a:r>
              <a:rPr lang="de-DE" sz="1200" err="1">
                <a:ea typeface="Calibri"/>
                <a:cs typeface="Calibri"/>
              </a:rPr>
              <a:t>Apaydin</a:t>
            </a:r>
            <a:endParaRPr lang="de-DE" sz="1200">
              <a:ea typeface="Calibri"/>
              <a:cs typeface="Calibri"/>
            </a:endParaRPr>
          </a:p>
          <a:p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M. Sc. Business Information Systems, CAU</a:t>
            </a:r>
            <a:endParaRPr lang="en-US" sz="1200">
              <a:ea typeface="Calibri"/>
              <a:cs typeface="Calibri"/>
            </a:endParaRPr>
          </a:p>
          <a:p>
            <a:r>
              <a:rPr lang="de-DE" sz="1200" err="1">
                <a:ea typeface="Calibri"/>
                <a:cs typeface="Calibri"/>
              </a:rPr>
              <a:t>Ph.D</a:t>
            </a:r>
            <a:r>
              <a:rPr lang="de-DE" sz="1200">
                <a:ea typeface="Calibri"/>
                <a:cs typeface="Calibri"/>
              </a:rPr>
              <a:t>. Student at 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 University 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 Kiel at 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 Chair 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 B.I.S. and </a:t>
            </a:r>
            <a:r>
              <a:rPr lang="de-DE" sz="1200" err="1">
                <a:ea typeface="Calibri"/>
                <a:cs typeface="Calibri"/>
              </a:rPr>
              <a:t>Process</a:t>
            </a:r>
            <a:r>
              <a:rPr lang="de-DE" sz="1200">
                <a:ea typeface="Calibri"/>
                <a:cs typeface="Calibri"/>
              </a:rPr>
              <a:t> Analytics</a:t>
            </a:r>
            <a:endParaRPr lang="en-US" sz="1200">
              <a:ea typeface="Calibri"/>
              <a:cs typeface="Calibri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3A274E0-3CAB-CD67-FC96-97926C930886}"/>
              </a:ext>
            </a:extLst>
          </p:cNvPr>
          <p:cNvSpPr/>
          <p:nvPr/>
        </p:nvSpPr>
        <p:spPr>
          <a:xfrm>
            <a:off x="6394970" y="3425682"/>
            <a:ext cx="3473878" cy="110064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ea typeface="Calibri"/>
                <a:cs typeface="Calibri"/>
              </a:rPr>
              <a:t>Stefan David Horak</a:t>
            </a:r>
          </a:p>
          <a:p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B.A. Multimedia </a:t>
            </a:r>
            <a:r>
              <a:rPr lang="de-DE" sz="1200" err="1">
                <a:ea typeface="Calibri"/>
                <a:cs typeface="Calibri"/>
              </a:rPr>
              <a:t>Production</a:t>
            </a:r>
            <a:r>
              <a:rPr lang="de-DE" sz="1200">
                <a:ea typeface="Calibri"/>
                <a:cs typeface="Calibri"/>
              </a:rPr>
              <a:t>, FH Kiel</a:t>
            </a:r>
          </a:p>
          <a:p>
            <a:r>
              <a:rPr lang="de-DE" sz="1200">
                <a:ea typeface="Calibri"/>
                <a:cs typeface="Calibri"/>
              </a:rPr>
              <a:t>10 </a:t>
            </a:r>
            <a:r>
              <a:rPr lang="de-DE" sz="1200" err="1">
                <a:ea typeface="Calibri"/>
                <a:cs typeface="Calibri"/>
              </a:rPr>
              <a:t>years</a:t>
            </a:r>
            <a:r>
              <a:rPr lang="de-DE" sz="1200">
                <a:ea typeface="Calibri"/>
                <a:cs typeface="Calibri"/>
              </a:rPr>
              <a:t> in </a:t>
            </a:r>
            <a:r>
              <a:rPr lang="de-DE" sz="1200" err="1">
                <a:ea typeface="Calibri"/>
                <a:cs typeface="Calibri"/>
              </a:rPr>
              <a:t>video</a:t>
            </a:r>
            <a:r>
              <a:rPr lang="de-DE" sz="1200">
                <a:ea typeface="Calibri"/>
                <a:cs typeface="Calibri"/>
              </a:rPr>
              <a:t> </a:t>
            </a:r>
            <a:r>
              <a:rPr lang="de-DE" sz="1200" err="1">
                <a:ea typeface="Calibri"/>
                <a:cs typeface="Calibri"/>
              </a:rPr>
              <a:t>production</a:t>
            </a:r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Founder MALA Yoga, </a:t>
            </a:r>
            <a:r>
              <a:rPr lang="de-DE" sz="1200" err="1">
                <a:ea typeface="Calibri"/>
                <a:cs typeface="Calibri"/>
              </a:rPr>
              <a:t>SmarterDoc</a:t>
            </a:r>
            <a:endParaRPr lang="de-DE" sz="1200">
              <a:ea typeface="Calibri"/>
              <a:cs typeface="Calibri"/>
            </a:endParaRPr>
          </a:p>
          <a:p>
            <a:endParaRPr lang="de-DE" sz="1200">
              <a:ea typeface="Calibri"/>
              <a:cs typeface="Calibri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5DC90C-CFB1-6000-E6CA-68F95FD4FE02}"/>
              </a:ext>
            </a:extLst>
          </p:cNvPr>
          <p:cNvSpPr/>
          <p:nvPr/>
        </p:nvSpPr>
        <p:spPr>
          <a:xfrm>
            <a:off x="6373921" y="4772863"/>
            <a:ext cx="1371599" cy="13715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123F44-A0D9-6730-33BC-C9E490151C69}"/>
              </a:ext>
            </a:extLst>
          </p:cNvPr>
          <p:cNvSpPr/>
          <p:nvPr/>
        </p:nvSpPr>
        <p:spPr>
          <a:xfrm>
            <a:off x="8081053" y="4913896"/>
            <a:ext cx="3473878" cy="10964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ea typeface="Calibri"/>
                <a:cs typeface="Calibri"/>
              </a:rPr>
              <a:t>Yorck </a:t>
            </a:r>
            <a:r>
              <a:rPr lang="de-DE" sz="1200" err="1">
                <a:ea typeface="Calibri"/>
                <a:cs typeface="Calibri"/>
              </a:rPr>
              <a:t>Zisgen</a:t>
            </a:r>
            <a:endParaRPr lang="de-DE" sz="1200">
              <a:ea typeface="Calibri"/>
              <a:cs typeface="Calibri"/>
            </a:endParaRPr>
          </a:p>
          <a:p>
            <a:endParaRPr lang="de-DE" sz="1200">
              <a:ea typeface="Calibri"/>
              <a:cs typeface="Calibri"/>
            </a:endParaRPr>
          </a:p>
          <a:p>
            <a:r>
              <a:rPr lang="de-DE" sz="1200">
                <a:ea typeface="Calibri"/>
                <a:cs typeface="Calibri"/>
              </a:rPr>
              <a:t>M. Sc. Business Information Systems, CAU</a:t>
            </a:r>
          </a:p>
          <a:p>
            <a:r>
              <a:rPr lang="de-DE" sz="1200" err="1">
                <a:ea typeface="Calibri"/>
                <a:cs typeface="Calibri"/>
              </a:rPr>
              <a:t>Ph.D</a:t>
            </a:r>
            <a:r>
              <a:rPr lang="de-DE" sz="1200">
                <a:ea typeface="Calibri"/>
                <a:cs typeface="Calibri"/>
              </a:rPr>
              <a:t>. Student at 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 University 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 Bayreuth</a:t>
            </a:r>
          </a:p>
          <a:p>
            <a:r>
              <a:rPr lang="de-DE" sz="1200">
                <a:ea typeface="Calibri"/>
                <a:cs typeface="Calibri"/>
              </a:rPr>
              <a:t>at </a:t>
            </a:r>
            <a:r>
              <a:rPr lang="de-DE" sz="1200" err="1">
                <a:ea typeface="Calibri"/>
                <a:cs typeface="Calibri"/>
              </a:rPr>
              <a:t>the</a:t>
            </a:r>
            <a:r>
              <a:rPr lang="de-DE" sz="1200">
                <a:ea typeface="Calibri"/>
                <a:cs typeface="Calibri"/>
              </a:rPr>
              <a:t> Chair </a:t>
            </a:r>
            <a:r>
              <a:rPr lang="de-DE" sz="1200" err="1">
                <a:ea typeface="Calibri"/>
                <a:cs typeface="Calibri"/>
              </a:rPr>
              <a:t>of</a:t>
            </a:r>
            <a:r>
              <a:rPr lang="de-DE" sz="1200">
                <a:ea typeface="Calibri"/>
                <a:cs typeface="Calibri"/>
              </a:rPr>
              <a:t> B.I.S. and </a:t>
            </a:r>
            <a:r>
              <a:rPr lang="de-DE" sz="1200" err="1">
                <a:ea typeface="Calibri"/>
                <a:cs typeface="Calibri"/>
              </a:rPr>
              <a:t>Process</a:t>
            </a:r>
            <a:r>
              <a:rPr lang="de-DE" sz="1200">
                <a:ea typeface="Calibri"/>
                <a:cs typeface="Calibri"/>
              </a:rPr>
              <a:t> Analytics</a:t>
            </a:r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C69BB69-3C40-49A7-C1F4-6A212DB54B36}"/>
              </a:ext>
            </a:extLst>
          </p:cNvPr>
          <p:cNvSpPr/>
          <p:nvPr/>
        </p:nvSpPr>
        <p:spPr>
          <a:xfrm>
            <a:off x="1677727" y="4657090"/>
            <a:ext cx="2509127" cy="10609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00000"/>
                </a:solidFill>
                <a:ea typeface="Calibri"/>
                <a:cs typeface="Calibri"/>
              </a:rPr>
              <a:t>Hier kommt ein Screenshot rein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19" name="Grafik 18" descr="Ein Bild, das Menschliches Gesicht, Porträt, Person, Lächeln enthält.&#10;&#10;Beschreibung automatisch generiert.">
            <a:extLst>
              <a:ext uri="{FF2B5EF4-FFF2-40B4-BE49-F238E27FC236}">
                <a16:creationId xmlns:a16="http://schemas.microsoft.com/office/drawing/2014/main" id="{522018DB-6A8F-7710-CB32-EF56365E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75" y="4773365"/>
            <a:ext cx="1330291" cy="1374811"/>
          </a:xfrm>
          <a:prstGeom prst="ellipse">
            <a:avLst/>
          </a:prstGeom>
        </p:spPr>
      </p:pic>
      <p:pic>
        <p:nvPicPr>
          <p:cNvPr id="8" name="Grafik 7" descr="Ein Bild, das Menschliches Gesicht, Bart, Vorderkopf, Kinn enthält.&#10;&#10;Beschreibung automatisch generiert.">
            <a:extLst>
              <a:ext uri="{FF2B5EF4-FFF2-40B4-BE49-F238E27FC236}">
                <a16:creationId xmlns:a16="http://schemas.microsoft.com/office/drawing/2014/main" id="{3F707661-23C5-D5E3-13FF-054CD3EFD9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9" r="1619"/>
          <a:stretch>
            <a:fillRect/>
          </a:stretch>
        </p:blipFill>
        <p:spPr>
          <a:xfrm>
            <a:off x="10151763" y="3279543"/>
            <a:ext cx="1330291" cy="1374811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6A320C-7337-ED85-A142-A230C3CC0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7" y="1984576"/>
            <a:ext cx="5427671" cy="39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36789-C6F5-ECC2-8D40-4D89DA7ED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A50175E-D36E-09E2-7D73-E75CD823FD46}"/>
              </a:ext>
            </a:extLst>
          </p:cNvPr>
          <p:cNvCxnSpPr/>
          <p:nvPr/>
        </p:nvCxnSpPr>
        <p:spPr>
          <a:xfrm>
            <a:off x="2236075" y="3234559"/>
            <a:ext cx="2885090" cy="32976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7">
            <a:extLst>
              <a:ext uri="{FF2B5EF4-FFF2-40B4-BE49-F238E27FC236}">
                <a16:creationId xmlns:a16="http://schemas.microsoft.com/office/drawing/2014/main" id="{E5E550CF-8016-02D4-3157-9B93797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81AF693-6B02-23E5-3FD6-FB394FFF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850"/>
            <a:ext cx="10515600" cy="4882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The Automation Helper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takes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PDF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input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...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pPr algn="r"/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… and 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generates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a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single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output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(.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docx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600" err="1">
                <a:solidFill>
                  <a:srgbClr val="E5E5CB"/>
                </a:solidFill>
                <a:ea typeface="Calibri"/>
                <a:cs typeface="Calibri"/>
              </a:rPr>
              <a:t>format</a:t>
            </a:r>
            <a:r>
              <a:rPr lang="de-DE" sz="2600">
                <a:solidFill>
                  <a:srgbClr val="E5E5CB"/>
                </a:solidFill>
                <a:ea typeface="Calibri"/>
                <a:cs typeface="Calibri"/>
              </a:rPr>
              <a:t>).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4996C3B-5018-2559-05EB-F5CB44BBA688}"/>
              </a:ext>
            </a:extLst>
          </p:cNvPr>
          <p:cNvGrpSpPr/>
          <p:nvPr/>
        </p:nvGrpSpPr>
        <p:grpSpPr>
          <a:xfrm>
            <a:off x="1198014" y="2327056"/>
            <a:ext cx="1177488" cy="1381717"/>
            <a:chOff x="9093911" y="1532211"/>
            <a:chExt cx="1177488" cy="138171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B3516890-E8D4-F4CA-B208-804080B7F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3911" y="1532211"/>
              <a:ext cx="888454" cy="1092683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E2C41D3-2C0F-B23B-87E4-566F366DB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8428" y="1676728"/>
              <a:ext cx="888454" cy="1092683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914F9F0-5F0E-E6D1-32A9-6662B028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2945" y="1821245"/>
              <a:ext cx="888454" cy="1092683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67B06FD5-76C2-D754-60D0-ADB22D34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221" y="3959773"/>
            <a:ext cx="1099645" cy="109990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C3507B-FB65-7C04-E1CB-B04B9AD86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635" y="3146354"/>
            <a:ext cx="1176298" cy="109952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B57EA1B-8676-7FEA-14DA-02FE106C79C6}"/>
              </a:ext>
            </a:extLst>
          </p:cNvPr>
          <p:cNvGrpSpPr/>
          <p:nvPr/>
        </p:nvGrpSpPr>
        <p:grpSpPr>
          <a:xfrm>
            <a:off x="4719802" y="2321472"/>
            <a:ext cx="2747140" cy="2739257"/>
            <a:chOff x="3976852" y="1927334"/>
            <a:chExt cx="2747140" cy="2739257"/>
          </a:xfrm>
        </p:grpSpPr>
        <p:pic>
          <p:nvPicPr>
            <p:cNvPr id="13" name="Grafik 12" descr="Laptop mit einfarbiger Füllung">
              <a:extLst>
                <a:ext uri="{FF2B5EF4-FFF2-40B4-BE49-F238E27FC236}">
                  <a16:creationId xmlns:a16="http://schemas.microsoft.com/office/drawing/2014/main" id="{70977551-C2FF-09D9-0CAB-423F4431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852" y="1927334"/>
              <a:ext cx="2747140" cy="2739257"/>
            </a:xfrm>
            <a:prstGeom prst="rect">
              <a:avLst/>
            </a:prstGeom>
          </p:spPr>
        </p:pic>
        <p:pic>
          <p:nvPicPr>
            <p:cNvPr id="14" name="Grafik 13" descr="Glühbirne und Zahnrad mit einfarbiger Füllung">
              <a:extLst>
                <a:ext uri="{FF2B5EF4-FFF2-40B4-BE49-F238E27FC236}">
                  <a16:creationId xmlns:a16="http://schemas.microsoft.com/office/drawing/2014/main" id="{971F544F-CC2E-3CFA-9794-E8395E29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4865" y="2694261"/>
              <a:ext cx="914400" cy="914400"/>
            </a:xfrm>
            <a:prstGeom prst="rect">
              <a:avLst/>
            </a:prstGeom>
          </p:spPr>
        </p:pic>
      </p:grp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F5A9853-84CB-4EA7-8C2B-162F2689B1CB}"/>
              </a:ext>
            </a:extLst>
          </p:cNvPr>
          <p:cNvCxnSpPr/>
          <p:nvPr/>
        </p:nvCxnSpPr>
        <p:spPr>
          <a:xfrm flipV="1">
            <a:off x="2234434" y="3746608"/>
            <a:ext cx="2891657" cy="734414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D685AA8-951A-0D87-653A-6657E87647EA}"/>
              </a:ext>
            </a:extLst>
          </p:cNvPr>
          <p:cNvCxnSpPr/>
          <p:nvPr/>
        </p:nvCxnSpPr>
        <p:spPr>
          <a:xfrm>
            <a:off x="7074119" y="3651689"/>
            <a:ext cx="1834053" cy="97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734DF-D9BA-ADCF-0BDB-75A9C863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C1C9F90-16E5-EDE7-B005-2FF5835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B57339-E13A-FBBA-E484-1B0A7185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850"/>
            <a:ext cx="10515600" cy="4882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The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output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contains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:</a:t>
            </a: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Title,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authors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publication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date,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a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set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related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keywords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word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count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and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estimated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read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length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short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and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long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summaries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,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answers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to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 all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queries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given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(incl. 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references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),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all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images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contained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in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the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original PDF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endParaRPr lang="de-DE" sz="2200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…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of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every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PDF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file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passed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sz="2200" err="1">
                <a:solidFill>
                  <a:srgbClr val="E5E5CB"/>
                </a:solidFill>
                <a:ea typeface="Calibri"/>
                <a:cs typeface="Calibri"/>
              </a:rPr>
              <a:t>into</a:t>
            </a:r>
            <a:r>
              <a:rPr lang="de-DE" sz="2200">
                <a:solidFill>
                  <a:srgbClr val="E5E5CB"/>
                </a:solidFill>
                <a:ea typeface="Calibri"/>
                <a:cs typeface="Calibri"/>
              </a:rPr>
              <a:t> it.</a:t>
            </a:r>
            <a:endParaRPr lang="en-US" sz="2200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  <a:p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Useful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for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researchers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in all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domains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.</a:t>
            </a:r>
            <a:endParaRPr lang="de-DE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de-DE" sz="2600">
              <a:solidFill>
                <a:srgbClr val="E5E5CB"/>
              </a:solidFill>
              <a:ea typeface="Calibri"/>
              <a:cs typeface="Calibri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7A9B1DF-6B92-DC28-6FEB-D41F30A8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635" y="3146354"/>
            <a:ext cx="1176298" cy="1099522"/>
          </a:xfrm>
          <a:prstGeom prst="rect">
            <a:avLst/>
          </a:prstGeom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0E90689A-1F0D-4820-DC9E-DADE0164B2DA}"/>
              </a:ext>
            </a:extLst>
          </p:cNvPr>
          <p:cNvSpPr/>
          <p:nvPr/>
        </p:nvSpPr>
        <p:spPr>
          <a:xfrm>
            <a:off x="7035362" y="2377966"/>
            <a:ext cx="630620" cy="2128343"/>
          </a:xfrm>
          <a:prstGeom prst="rightBrace">
            <a:avLst/>
          </a:prstGeom>
          <a:ln w="28575">
            <a:solidFill>
              <a:srgbClr val="E5E5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1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8A96E-35AF-FD0F-225B-8BF8BC2B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F071FF8-BC9F-8F49-901B-83C0326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7C2450F-F813-740A-78F0-20FA3FC292D7}"/>
              </a:ext>
            </a:extLst>
          </p:cNvPr>
          <p:cNvSpPr txBox="1"/>
          <p:nvPr/>
        </p:nvSpPr>
        <p:spPr>
          <a:xfrm>
            <a:off x="2657764" y="2355272"/>
            <a:ext cx="687647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0" b="1">
                <a:solidFill>
                  <a:srgbClr val="E5E5CB"/>
                </a:solidFill>
                <a:ea typeface="Calibri"/>
                <a:cs typeface="Calibri"/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3952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B09AD-6056-B357-3FFB-F2CA8C03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69F20D1-6404-1B5F-8590-3A31DA0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52B2F8-FEDA-82EF-DF01-8264E0EF2DE8}"/>
              </a:ext>
            </a:extLst>
          </p:cNvPr>
          <p:cNvSpPr txBox="1"/>
          <p:nvPr/>
        </p:nvSpPr>
        <p:spPr>
          <a:xfrm>
            <a:off x="838831" y="1814486"/>
            <a:ext cx="452850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solidFill>
                  <a:srgbClr val="E5E5CB"/>
                </a:solidFill>
                <a:ea typeface="+mn-lt"/>
                <a:cs typeface="+mn-lt"/>
              </a:rPr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Started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with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Tkinter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python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based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GUI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for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small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prototypes</a:t>
            </a:r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Transfered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to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CustomTkinter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more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modern and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consistent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still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lightweight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with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similiar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ease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of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implementation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Outlook: Transfer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to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Flet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Python-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based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cross-plattform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supporting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App Development Framework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powered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by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Flutter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err="1">
                <a:solidFill>
                  <a:srgbClr val="E5E5CB"/>
                </a:solidFill>
                <a:ea typeface="+mn-lt"/>
                <a:cs typeface="+mn-lt"/>
              </a:rPr>
              <a:t>Truly</a:t>
            </a:r>
            <a:r>
              <a:rPr lang="de-DE">
                <a:solidFill>
                  <a:srgbClr val="E5E5CB"/>
                </a:solidFill>
                <a:ea typeface="+mn-lt"/>
                <a:cs typeface="+mn-lt"/>
              </a:rPr>
              <a:t> modern and responsive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EA9285D-9A37-7590-324D-CEA1BB451E51}"/>
              </a:ext>
            </a:extLst>
          </p:cNvPr>
          <p:cNvSpPr/>
          <p:nvPr/>
        </p:nvSpPr>
        <p:spPr>
          <a:xfrm>
            <a:off x="6330950" y="3181350"/>
            <a:ext cx="3429000" cy="118745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1A120B"/>
                </a:solidFill>
                <a:cs typeface="Calibri"/>
              </a:rPr>
              <a:t>Bitte ergänzen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C8DD7E-142B-4E90-0650-036BB529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23" y="1814486"/>
            <a:ext cx="6244653" cy="39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21772-4D96-EC0F-C07A-1F6D4043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FC906E-4D88-D885-CE12-463ED76A5457}"/>
              </a:ext>
            </a:extLst>
          </p:cNvPr>
          <p:cNvSpPr txBox="1"/>
          <p:nvPr/>
        </p:nvSpPr>
        <p:spPr>
          <a:xfrm>
            <a:off x="9620692" y="358388"/>
            <a:ext cx="2403519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>
                <a:solidFill>
                  <a:srgbClr val="E5E5CB"/>
                </a:solidFill>
                <a:cs typeface="Calibri"/>
              </a:rPr>
              <a:t>Data Handling</a:t>
            </a: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cs typeface="Calibri"/>
              </a:rPr>
              <a:t>pypdf2</a:t>
            </a:r>
            <a:endParaRPr lang="en-US" sz="1600">
              <a:solidFill>
                <a:srgbClr val="E5E5CB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cs typeface="Calibri"/>
              </a:rPr>
              <a:t>fitz</a:t>
            </a:r>
            <a:endParaRPr lang="en-US" sz="1600">
              <a:solidFill>
                <a:srgbClr val="E5E5CB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cs typeface="Calibri"/>
              </a:rPr>
              <a:t>Pillow</a:t>
            </a:r>
            <a:endParaRPr lang="de-DE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cs typeface="Calibri"/>
              </a:rPr>
              <a:t>docx</a:t>
            </a:r>
            <a:endParaRPr lang="de-DE" err="1">
              <a:cs typeface="Calibri" panose="020F0502020204030204"/>
            </a:endParaRPr>
          </a:p>
          <a:p>
            <a:endParaRPr lang="de-DE" sz="1600" b="1">
              <a:solidFill>
                <a:srgbClr val="E5E5CB"/>
              </a:solidFill>
              <a:cs typeface="Calibri"/>
            </a:endParaRPr>
          </a:p>
          <a:p>
            <a:r>
              <a:rPr lang="de-DE" sz="1600" b="1" err="1">
                <a:solidFill>
                  <a:srgbClr val="E5E5CB"/>
                </a:solidFill>
                <a:cs typeface="Calibri"/>
              </a:rPr>
              <a:t>Embeddings</a:t>
            </a:r>
            <a:endParaRPr lang="de-DE" sz="1600" b="1">
              <a:solidFill>
                <a:srgbClr val="E5E5CB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cs typeface="Calibri"/>
              </a:rPr>
              <a:t>OpenAI</a:t>
            </a:r>
          </a:p>
          <a:p>
            <a:endParaRPr lang="de-DE" sz="1600" b="1">
              <a:solidFill>
                <a:srgbClr val="E5E5CB"/>
              </a:solidFill>
              <a:cs typeface="Calibri"/>
            </a:endParaRPr>
          </a:p>
          <a:p>
            <a:r>
              <a:rPr lang="de-DE" sz="1600" b="1">
                <a:solidFill>
                  <a:srgbClr val="E5E5CB"/>
                </a:solidFill>
                <a:cs typeface="Calibri"/>
              </a:rPr>
              <a:t>LLM</a:t>
            </a:r>
            <a:endParaRPr lang="de-DE" sz="1600" b="1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cs typeface="Calibri"/>
              </a:rPr>
              <a:t>OpenAI</a:t>
            </a:r>
            <a:r>
              <a:rPr lang="de-DE" sz="1600">
                <a:solidFill>
                  <a:srgbClr val="E5E5CB"/>
                </a:solidFill>
                <a:cs typeface="Calibri"/>
              </a:rPr>
              <a:t> GPT 3.5 Turbo</a:t>
            </a:r>
            <a:endParaRPr lang="de-DE" sz="160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ea typeface="+mn-lt"/>
                <a:cs typeface="+mn-lt"/>
              </a:rPr>
              <a:t>LangChain</a:t>
            </a:r>
            <a:endParaRPr lang="de-DE" err="1">
              <a:cs typeface="Calibri" panose="020F0502020204030204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r>
              <a:rPr lang="de-DE" sz="1600" b="1">
                <a:solidFill>
                  <a:srgbClr val="E5E5CB"/>
                </a:solidFill>
                <a:ea typeface="+mn-lt"/>
                <a:cs typeface="+mn-lt"/>
              </a:rPr>
              <a:t>Database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ea typeface="+mn-lt"/>
                <a:cs typeface="+mn-lt"/>
              </a:rPr>
              <a:t>FAISS</a:t>
            </a:r>
            <a:endParaRPr lang="de-DE" sz="1600">
              <a:cs typeface="Calibri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endParaRPr lang="de-DE" sz="1600" b="1">
              <a:solidFill>
                <a:srgbClr val="E5E5CB"/>
              </a:solidFill>
              <a:ea typeface="+mn-lt"/>
              <a:cs typeface="+mn-lt"/>
            </a:endParaRPr>
          </a:p>
          <a:p>
            <a:r>
              <a:rPr lang="de-DE" sz="1600" b="1">
                <a:solidFill>
                  <a:srgbClr val="E5E5CB"/>
                </a:solidFill>
                <a:ea typeface="+mn-lt"/>
                <a:cs typeface="+mn-lt"/>
              </a:rPr>
              <a:t>Challenges and Solutions</a:t>
            </a:r>
            <a:endParaRPr lang="de-DE" sz="1600">
              <a:solidFill>
                <a:srgbClr val="E5E5CB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ea typeface="Calibri"/>
                <a:cs typeface="Calibri"/>
              </a:rPr>
              <a:t>Q&amp;A vs.</a:t>
            </a:r>
            <a:br>
              <a:rPr lang="de-DE" sz="1600">
                <a:solidFill>
                  <a:srgbClr val="E5E5CB"/>
                </a:solidFill>
                <a:ea typeface="Calibri"/>
                <a:cs typeface="Calibri"/>
              </a:rPr>
            </a:br>
            <a:r>
              <a:rPr lang="de-DE" sz="1600" err="1">
                <a:solidFill>
                  <a:srgbClr val="E5E5CB"/>
                </a:solidFill>
                <a:ea typeface="Calibri"/>
                <a:cs typeface="Calibri"/>
              </a:rPr>
              <a:t>summarization</a:t>
            </a:r>
            <a:endParaRPr lang="de-DE" sz="1600">
              <a:solidFill>
                <a:srgbClr val="E5E5CB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 err="1">
                <a:solidFill>
                  <a:srgbClr val="E5E5CB"/>
                </a:solidFill>
                <a:ea typeface="Calibri"/>
                <a:cs typeface="Calibri"/>
              </a:rPr>
              <a:t>Metadata</a:t>
            </a:r>
            <a:endParaRPr lang="de-DE" sz="1600">
              <a:solidFill>
                <a:srgbClr val="E5E5CB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de-DE" sz="1600">
                <a:solidFill>
                  <a:srgbClr val="E5E5CB"/>
                </a:solidFill>
                <a:ea typeface="Calibri"/>
                <a:cs typeface="Calibri"/>
              </a:rPr>
              <a:t>Images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4242488-92A0-CCA8-FA28-3C0E29222461}"/>
              </a:ext>
            </a:extLst>
          </p:cNvPr>
          <p:cNvSpPr/>
          <p:nvPr/>
        </p:nvSpPr>
        <p:spPr>
          <a:xfrm>
            <a:off x="5327650" y="3810000"/>
            <a:ext cx="3778250" cy="1035050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rgbClr val="1A120B"/>
                </a:solidFill>
                <a:cs typeface="Calibri"/>
              </a:rPr>
              <a:t>Bitte ergänzen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EECFD7-BC56-EEDF-C477-24EEA3358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0" b="4190"/>
          <a:stretch/>
        </p:blipFill>
        <p:spPr>
          <a:xfrm>
            <a:off x="137061" y="269718"/>
            <a:ext cx="9337660" cy="64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BDE82-A8F0-E607-2714-08B1F39D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EBFD4A8-A388-2C57-7199-3E225BB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23A8BD5-A872-C6F6-133F-C6A1D791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9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5E5CB"/>
                </a:solidFill>
                <a:cs typeface="Calibri"/>
              </a:rPr>
              <a:t>Future Enhancements I (</a:t>
            </a:r>
            <a:r>
              <a:rPr lang="de-DE" err="1">
                <a:solidFill>
                  <a:srgbClr val="E5E5CB"/>
                </a:solidFill>
                <a:cs typeface="Calibri"/>
              </a:rPr>
              <a:t>until</a:t>
            </a:r>
            <a:r>
              <a:rPr lang="de-DE">
                <a:solidFill>
                  <a:srgbClr val="E5E5CB"/>
                </a:solidFill>
                <a:cs typeface="Calibri"/>
              </a:rPr>
              <a:t> release)</a:t>
            </a:r>
            <a:endParaRPr lang="de-DE"/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Successfully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extracting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header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data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(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authors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, title)</a:t>
            </a:r>
            <a:endParaRPr lang="de-DE"/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Improving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image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extraction</a:t>
            </a: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ea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ea typeface="Calibri"/>
                <a:cs typeface="Calibri"/>
              </a:rPr>
              <a:t>Improving</a:t>
            </a:r>
            <a:r>
              <a:rPr lang="de-DE">
                <a:solidFill>
                  <a:srgbClr val="E5E5CB"/>
                </a:solidFill>
                <a:ea typeface="Calibri"/>
                <a:cs typeface="Calibri"/>
              </a:rPr>
              <a:t> GUI</a:t>
            </a:r>
            <a:endParaRPr lang="de-DE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Cleaning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up</a:t>
            </a:r>
            <a:r>
              <a:rPr lang="de-DE">
                <a:solidFill>
                  <a:srgbClr val="E5E5CB"/>
                </a:solidFill>
                <a:cs typeface="Calibri"/>
              </a:rPr>
              <a:t> code, </a:t>
            </a:r>
            <a:r>
              <a:rPr lang="de-DE" err="1">
                <a:solidFill>
                  <a:srgbClr val="E5E5CB"/>
                </a:solidFill>
                <a:cs typeface="Calibri"/>
              </a:rPr>
              <a:t>adding</a:t>
            </a:r>
            <a:r>
              <a:rPr lang="de-DE">
                <a:solidFill>
                  <a:srgbClr val="E5E5CB"/>
                </a:solidFill>
                <a:cs typeface="Calibri"/>
              </a:rPr>
              <a:t> a </a:t>
            </a:r>
            <a:r>
              <a:rPr lang="de-DE" err="1">
                <a:solidFill>
                  <a:srgbClr val="E5E5CB"/>
                </a:solidFill>
                <a:cs typeface="Calibri"/>
              </a:rPr>
              <a:t>license</a:t>
            </a:r>
            <a:r>
              <a:rPr lang="de-DE">
                <a:solidFill>
                  <a:srgbClr val="E5E5CB"/>
                </a:solidFill>
                <a:cs typeface="Calibri"/>
              </a:rPr>
              <a:t>, and </a:t>
            </a:r>
            <a:r>
              <a:rPr lang="de-DE" b="1" err="1">
                <a:solidFill>
                  <a:srgbClr val="E5E5CB"/>
                </a:solidFill>
                <a:cs typeface="Calibri"/>
              </a:rPr>
              <a:t>publishing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project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cs typeface="Calibri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37806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CC95B-DDBC-B079-B822-76CA687E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BD729F7-E778-AB99-A960-6E63FB5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Automation Helper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for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</a:t>
            </a:r>
            <a:r>
              <a:rPr lang="de-DE" b="1" err="1">
                <a:solidFill>
                  <a:srgbClr val="E5E5CB"/>
                </a:solidFill>
                <a:ea typeface="Calibri Light"/>
                <a:cs typeface="Calibri Light"/>
              </a:rPr>
              <a:t>Literature</a:t>
            </a:r>
            <a:r>
              <a:rPr lang="de-DE" b="1">
                <a:solidFill>
                  <a:srgbClr val="E5E5CB"/>
                </a:solidFill>
                <a:ea typeface="Calibri Light"/>
                <a:cs typeface="Calibri Light"/>
              </a:rPr>
              <a:t> Reviews</a:t>
            </a:r>
            <a:endParaRPr lang="de-DE">
              <a:solidFill>
                <a:srgbClr val="E5E5CB"/>
              </a:solidFill>
              <a:ea typeface="Calibri Light"/>
              <a:cs typeface="Calibri Light"/>
            </a:endParaRPr>
          </a:p>
          <a:p>
            <a:endParaRPr lang="de-DE">
              <a:ea typeface="Calibri Light"/>
              <a:cs typeface="Calibri Light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DAB6864-E1DF-58FF-82AA-4BE30327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E5E5CB"/>
                </a:solidFill>
                <a:cs typeface="Calibri"/>
              </a:rPr>
              <a:t>Future Enhancements II (after release)</a:t>
            </a:r>
            <a:endParaRPr lang="de-DE"/>
          </a:p>
          <a:p>
            <a:pPr lvl="1">
              <a:buFont typeface="Wingdings,Sans-Serif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Connecting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to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Zotero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group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libraries</a:t>
            </a:r>
            <a:r>
              <a:rPr lang="de-DE">
                <a:solidFill>
                  <a:srgbClr val="E5E5CB"/>
                </a:solidFill>
                <a:cs typeface="Calibri"/>
              </a:rPr>
              <a:t> and </a:t>
            </a:r>
            <a:r>
              <a:rPr lang="de-DE" err="1">
                <a:solidFill>
                  <a:srgbClr val="E5E5CB"/>
                </a:solidFill>
                <a:cs typeface="Calibri"/>
              </a:rPr>
              <a:t>potentially</a:t>
            </a:r>
            <a:r>
              <a:rPr lang="de-DE">
                <a:solidFill>
                  <a:srgbClr val="E5E5CB"/>
                </a:solidFill>
                <a:cs typeface="Calibri"/>
              </a:rPr>
              <a:t> Citavi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well</a:t>
            </a: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Moving </a:t>
            </a:r>
            <a:r>
              <a:rPr lang="de-DE" err="1">
                <a:solidFill>
                  <a:srgbClr val="E5E5CB"/>
                </a:solidFill>
                <a:cs typeface="Calibri"/>
              </a:rPr>
              <a:t>queries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from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the</a:t>
            </a:r>
            <a:r>
              <a:rPr lang="de-DE">
                <a:solidFill>
                  <a:srgbClr val="E5E5CB"/>
                </a:solidFill>
                <a:cs typeface="Calibri"/>
              </a:rPr>
              <a:t> GUI </a:t>
            </a:r>
            <a:r>
              <a:rPr lang="de-DE" err="1">
                <a:solidFill>
                  <a:srgbClr val="E5E5CB"/>
                </a:solidFill>
                <a:cs typeface="Calibri"/>
              </a:rPr>
              <a:t>into</a:t>
            </a:r>
            <a:r>
              <a:rPr lang="de-DE">
                <a:solidFill>
                  <a:srgbClr val="E5E5CB"/>
                </a:solidFill>
                <a:cs typeface="Calibri"/>
              </a:rPr>
              <a:t> a </a:t>
            </a:r>
            <a:r>
              <a:rPr lang="de-DE" err="1">
                <a:solidFill>
                  <a:srgbClr val="E5E5CB"/>
                </a:solidFill>
                <a:cs typeface="Calibri"/>
              </a:rPr>
              <a:t>loadable</a:t>
            </a: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file</a:t>
            </a:r>
            <a:r>
              <a:rPr lang="de-DE">
                <a:solidFill>
                  <a:srgbClr val="E5E5CB"/>
                </a:solidFill>
                <a:cs typeface="Calibri"/>
              </a:rPr>
              <a:t> (e.g. XML)</a:t>
            </a:r>
            <a:endParaRPr lang="de-DE"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Working on </a:t>
            </a:r>
            <a:r>
              <a:rPr lang="de-DE" err="1">
                <a:solidFill>
                  <a:srgbClr val="E5E5CB"/>
                </a:solidFill>
                <a:cs typeface="Calibri"/>
              </a:rPr>
              <a:t>run</a:t>
            </a:r>
            <a:r>
              <a:rPr lang="de-DE">
                <a:solidFill>
                  <a:srgbClr val="E5E5CB"/>
                </a:solidFill>
                <a:cs typeface="Calibri"/>
              </a:rPr>
              <a:t>-time-per-paper</a:t>
            </a:r>
            <a:endParaRPr lang="de-DE"/>
          </a:p>
          <a:p>
            <a:pPr lvl="1">
              <a:buFont typeface="Wingdings" panose="020B0604020202020204" pitchFamily="34" charset="0"/>
              <a:buChar char="Ø"/>
            </a:pPr>
            <a:endParaRPr lang="de-DE">
              <a:solidFill>
                <a:srgbClr val="E5E5CB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de-DE">
                <a:solidFill>
                  <a:srgbClr val="E5E5CB"/>
                </a:solidFill>
                <a:cs typeface="Calibri"/>
              </a:rPr>
              <a:t> </a:t>
            </a:r>
            <a:r>
              <a:rPr lang="de-DE" err="1">
                <a:solidFill>
                  <a:srgbClr val="E5E5CB"/>
                </a:solidFill>
                <a:cs typeface="Calibri"/>
              </a:rPr>
              <a:t>Adding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singular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analysis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documents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to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each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Zotero</a:t>
            </a:r>
            <a:r>
              <a:rPr lang="de-DE">
                <a:solidFill>
                  <a:srgbClr val="E5E5CB"/>
                </a:solidFill>
                <a:cs typeface="Calibri"/>
              </a:rPr>
              <a:t> </a:t>
            </a:r>
            <a:r>
              <a:rPr lang="de-DE" err="1">
                <a:solidFill>
                  <a:srgbClr val="E5E5CB"/>
                </a:solidFill>
                <a:cs typeface="Calibri"/>
              </a:rPr>
              <a:t>entry</a:t>
            </a:r>
            <a:endParaRPr lang="de-DE">
              <a:solidFill>
                <a:srgbClr val="E5E5C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7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</vt:lpstr>
      <vt:lpstr>Automation Helper for  Literature Reviews</vt:lpstr>
      <vt:lpstr>Automation Helper for Literature Reviews</vt:lpstr>
      <vt:lpstr>Automation Helper for Literature Reviews </vt:lpstr>
      <vt:lpstr>Automation Helper for Literature Reviews </vt:lpstr>
      <vt:lpstr>Automation Helper for Literature Reviews </vt:lpstr>
      <vt:lpstr>Automation Helper for Literature Reviews </vt:lpstr>
      <vt:lpstr>PowerPoint Presentation</vt:lpstr>
      <vt:lpstr>Automation Helper for Literature Reviews </vt:lpstr>
      <vt:lpstr>Automation Helper for Literature Reviews </vt:lpstr>
      <vt:lpstr>Automation Helper for Literature Reviews </vt:lpstr>
      <vt:lpstr>Automation Helper for Literature Reviews   - Discussion  - </vt:lpstr>
      <vt:lpstr>Automation Helper for Literature Reviews </vt:lpstr>
      <vt:lpstr>Automation Helper for Literature Reviews </vt:lpstr>
      <vt:lpstr>Automation Helper for Literature Reviews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2024-01-15T16:35:06Z</dcterms:created>
  <dcterms:modified xsi:type="dcterms:W3CDTF">2024-01-16T15:09:38Z</dcterms:modified>
</cp:coreProperties>
</file>