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Didact Gothic"/>
      <p:regular r:id="rId25"/>
    </p:embeddedFont>
    <p:embeddedFont>
      <p:font typeface="Merriweather"/>
      <p:regular r:id="rId26"/>
      <p:bold r:id="rId27"/>
      <p:italic r:id="rId28"/>
      <p:boldItalic r:id="rId29"/>
    </p:embeddedFont>
    <p:embeddedFont>
      <p:font typeface="DM Serif Display"/>
      <p:regular r:id="rId30"/>
      <p: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DidactGothic-regular.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erifDisplay-italic.fntdata"/><Relationship Id="rId30" Type="http://schemas.openxmlformats.org/officeDocument/2006/relationships/font" Target="fonts/DMSerifDisplay-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3a5432fd5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3a5432fd5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a5432fd53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a5432fd53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a5432fd53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a5432fd53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a5432fd53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a5432fd53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a5432fd53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3a5432fd53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a5432fd53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3a5432fd53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3bfb20331a_2_12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3bfb20331a_2_12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a5432fd53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a5432fd53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a5432fd5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a5432fd5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a5432fd53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a5432fd5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a5432fd5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a5432fd5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a5432fd53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a5432fd5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a5432fd53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a5432fd53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a5432fd53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a5432fd53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a5432fd53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a5432fd53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mailto:addyouremail@freepik.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p:nvPr/>
        </p:nvSpPr>
        <p:spPr>
          <a:xfrm>
            <a:off x="8395" y="-5"/>
            <a:ext cx="9144000" cy="5143500"/>
          </a:xfrm>
          <a:prstGeom prst="foldedCorner">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 name="Google Shape;65;p13"/>
          <p:cNvPicPr preferRelativeResize="0"/>
          <p:nvPr/>
        </p:nvPicPr>
        <p:blipFill>
          <a:blip r:embed="rId3">
            <a:alphaModFix/>
          </a:blip>
          <a:stretch>
            <a:fillRect/>
          </a:stretch>
        </p:blipFill>
        <p:spPr>
          <a:xfrm>
            <a:off x="51663" y="0"/>
            <a:ext cx="3544474" cy="2532014"/>
          </a:xfrm>
          <a:prstGeom prst="rect">
            <a:avLst/>
          </a:prstGeom>
          <a:noFill/>
          <a:ln>
            <a:noFill/>
          </a:ln>
        </p:spPr>
      </p:pic>
      <p:sp>
        <p:nvSpPr>
          <p:cNvPr id="66" name="Google Shape;66;p13"/>
          <p:cNvSpPr txBox="1"/>
          <p:nvPr>
            <p:ph type="ctrTitle"/>
          </p:nvPr>
        </p:nvSpPr>
        <p:spPr>
          <a:xfrm>
            <a:off x="2731200" y="539725"/>
            <a:ext cx="3681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FF"/>
                </a:solidFill>
              </a:rPr>
              <a:t>U</a:t>
            </a:r>
            <a:r>
              <a:rPr lang="en">
                <a:solidFill>
                  <a:schemeClr val="dk1"/>
                </a:solidFill>
              </a:rPr>
              <a:t>ncomputabl</a:t>
            </a:r>
            <a:r>
              <a:rPr lang="en">
                <a:solidFill>
                  <a:srgbClr val="9900FF"/>
                </a:solidFill>
              </a:rPr>
              <a:t>e</a:t>
            </a:r>
            <a:endParaRPr>
              <a:solidFill>
                <a:srgbClr val="9900FF"/>
              </a:solidFill>
            </a:endParaRPr>
          </a:p>
          <a:p>
            <a:pPr indent="0" lvl="0" marL="0" rtl="0" algn="l">
              <a:spcBef>
                <a:spcPts val="0"/>
              </a:spcBef>
              <a:spcAft>
                <a:spcPts val="0"/>
              </a:spcAft>
              <a:buNone/>
            </a:pPr>
            <a:r>
              <a:rPr lang="en">
                <a:solidFill>
                  <a:srgbClr val="9900FF"/>
                </a:solidFill>
              </a:rPr>
              <a:t>C</a:t>
            </a:r>
            <a:r>
              <a:rPr lang="en">
                <a:solidFill>
                  <a:schemeClr val="dk1"/>
                </a:solidFill>
              </a:rPr>
              <a:t>lothin</a:t>
            </a:r>
            <a:r>
              <a:rPr lang="en">
                <a:solidFill>
                  <a:srgbClr val="0000FF"/>
                </a:solidFill>
              </a:rPr>
              <a:t>g</a:t>
            </a:r>
            <a:endParaRPr>
              <a:solidFill>
                <a:srgbClr val="0000FF"/>
              </a:solidFill>
            </a:endParaRPr>
          </a:p>
        </p:txBody>
      </p:sp>
      <p:sp>
        <p:nvSpPr>
          <p:cNvPr id="67" name="Google Shape;67;p13"/>
          <p:cNvSpPr txBox="1"/>
          <p:nvPr>
            <p:ph idx="1" type="subTitle"/>
          </p:nvPr>
        </p:nvSpPr>
        <p:spPr>
          <a:xfrm>
            <a:off x="2636550" y="1761825"/>
            <a:ext cx="30681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Express yourself in many unique ways</a:t>
            </a:r>
            <a:endParaRPr/>
          </a:p>
        </p:txBody>
      </p:sp>
      <p:sp>
        <p:nvSpPr>
          <p:cNvPr id="68" name="Google Shape;68;p13"/>
          <p:cNvSpPr txBox="1"/>
          <p:nvPr/>
        </p:nvSpPr>
        <p:spPr>
          <a:xfrm>
            <a:off x="-221737" y="2500125"/>
            <a:ext cx="49359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HGP Alumni</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CEO and Founder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Make clothing designs to make people feel unique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Communities look to much alike</a:t>
            </a:r>
            <a:endParaRPr>
              <a:latin typeface="Roboto"/>
              <a:ea typeface="Roboto"/>
              <a:cs typeface="Roboto"/>
              <a:sym typeface="Roboto"/>
            </a:endParaRPr>
          </a:p>
        </p:txBody>
      </p:sp>
      <p:sp>
        <p:nvSpPr>
          <p:cNvPr id="69" name="Google Shape;69;p13"/>
          <p:cNvSpPr txBox="1"/>
          <p:nvPr/>
        </p:nvSpPr>
        <p:spPr>
          <a:xfrm>
            <a:off x="3152100" y="275725"/>
            <a:ext cx="203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latin typeface="Roboto"/>
                <a:ea typeface="Roboto"/>
                <a:cs typeface="Roboto"/>
                <a:sym typeface="Roboto"/>
              </a:rPr>
              <a:t>A</a:t>
            </a:r>
            <a:r>
              <a:rPr lang="en">
                <a:solidFill>
                  <a:schemeClr val="dk1"/>
                </a:solidFill>
                <a:latin typeface="Roboto"/>
                <a:ea typeface="Roboto"/>
                <a:cs typeface="Roboto"/>
                <a:sym typeface="Roboto"/>
              </a:rPr>
              <a:t>vie</a:t>
            </a:r>
            <a:r>
              <a:rPr lang="en">
                <a:solidFill>
                  <a:srgbClr val="9900FF"/>
                </a:solidFill>
                <a:latin typeface="Roboto"/>
                <a:ea typeface="Roboto"/>
                <a:cs typeface="Roboto"/>
                <a:sym typeface="Roboto"/>
              </a:rPr>
              <a:t>r</a:t>
            </a:r>
            <a:r>
              <a:rPr lang="en">
                <a:solidFill>
                  <a:srgbClr val="0000FF"/>
                </a:solidFill>
                <a:latin typeface="Roboto"/>
                <a:ea typeface="Roboto"/>
                <a:cs typeface="Roboto"/>
                <a:sym typeface="Roboto"/>
              </a:rPr>
              <a:t> P</a:t>
            </a:r>
            <a:r>
              <a:rPr lang="en">
                <a:solidFill>
                  <a:schemeClr val="dk1"/>
                </a:solidFill>
                <a:latin typeface="Roboto"/>
                <a:ea typeface="Roboto"/>
                <a:cs typeface="Roboto"/>
                <a:sym typeface="Roboto"/>
              </a:rPr>
              <a:t>hillip</a:t>
            </a:r>
            <a:r>
              <a:rPr lang="en">
                <a:solidFill>
                  <a:srgbClr val="9900FF"/>
                </a:solidFill>
                <a:latin typeface="Roboto"/>
                <a:ea typeface="Roboto"/>
                <a:cs typeface="Roboto"/>
                <a:sym typeface="Roboto"/>
              </a:rPr>
              <a:t>s</a:t>
            </a:r>
            <a:r>
              <a:rPr lang="en">
                <a:solidFill>
                  <a:schemeClr val="dk1"/>
                </a:solidFill>
                <a:latin typeface="Roboto"/>
                <a:ea typeface="Roboto"/>
                <a:cs typeface="Roboto"/>
                <a:sym typeface="Roboto"/>
              </a:rPr>
              <a:t>-</a:t>
            </a:r>
            <a:r>
              <a:rPr lang="en">
                <a:solidFill>
                  <a:srgbClr val="0000FF"/>
                </a:solidFill>
                <a:latin typeface="Roboto"/>
                <a:ea typeface="Roboto"/>
                <a:cs typeface="Roboto"/>
                <a:sym typeface="Roboto"/>
              </a:rPr>
              <a:t>C</a:t>
            </a:r>
            <a:r>
              <a:rPr lang="en">
                <a:solidFill>
                  <a:schemeClr val="dk1"/>
                </a:solidFill>
                <a:latin typeface="Roboto"/>
                <a:ea typeface="Roboto"/>
                <a:cs typeface="Roboto"/>
                <a:sym typeface="Roboto"/>
              </a:rPr>
              <a:t>oltran</a:t>
            </a:r>
            <a:r>
              <a:rPr lang="en">
                <a:solidFill>
                  <a:srgbClr val="9900FF"/>
                </a:solidFill>
                <a:latin typeface="Roboto"/>
                <a:ea typeface="Roboto"/>
                <a:cs typeface="Roboto"/>
                <a:sym typeface="Roboto"/>
              </a:rPr>
              <a:t>e</a:t>
            </a:r>
            <a:endParaRPr>
              <a:solidFill>
                <a:srgbClr val="9900FF"/>
              </a:solidFill>
              <a:latin typeface="Roboto"/>
              <a:ea typeface="Roboto"/>
              <a:cs typeface="Roboto"/>
              <a:sym typeface="Roboto"/>
            </a:endParaRPr>
          </a:p>
        </p:txBody>
      </p:sp>
      <p:sp>
        <p:nvSpPr>
          <p:cNvPr id="70" name="Google Shape;70;p13"/>
          <p:cNvSpPr txBox="1"/>
          <p:nvPr/>
        </p:nvSpPr>
        <p:spPr>
          <a:xfrm>
            <a:off x="8717475" y="4743300"/>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p:nvPr/>
        </p:nvSpPr>
        <p:spPr>
          <a:xfrm>
            <a:off x="8395" y="-5"/>
            <a:ext cx="9144000" cy="5143500"/>
          </a:xfrm>
          <a:prstGeom prst="foldedCorner">
            <a:avLst>
              <a:gd fmla="val 16667" name="adj"/>
            </a:avLst>
          </a:prstGeom>
          <a:no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txBox="1"/>
          <p:nvPr>
            <p:ph type="title"/>
          </p:nvPr>
        </p:nvSpPr>
        <p:spPr>
          <a:xfrm>
            <a:off x="279525" y="27555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US?</a:t>
            </a:r>
            <a:endParaRPr/>
          </a:p>
        </p:txBody>
      </p:sp>
      <p:sp>
        <p:nvSpPr>
          <p:cNvPr id="167" name="Google Shape;167;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20000"/>
          </a:bodyPr>
          <a:lstStyle/>
          <a:p>
            <a:pPr indent="-334327" lvl="0" marL="457200" rtl="0" algn="ctr">
              <a:spcBef>
                <a:spcPts val="0"/>
              </a:spcBef>
              <a:spcAft>
                <a:spcPts val="0"/>
              </a:spcAft>
              <a:buSzPct val="100000"/>
              <a:buChar char="●"/>
            </a:pPr>
            <a:r>
              <a:rPr lang="en" sz="1800"/>
              <a:t>You should choose Uncomputable Clothing over other clothing brands because we listen to your suggestions and feedback, and try to replicate it in the best way possible.</a:t>
            </a:r>
            <a:endParaRPr sz="1800"/>
          </a:p>
          <a:p>
            <a:pPr indent="-334327" lvl="0" marL="457200" rtl="0" algn="ctr">
              <a:spcBef>
                <a:spcPts val="0"/>
              </a:spcBef>
              <a:spcAft>
                <a:spcPts val="0"/>
              </a:spcAft>
              <a:buSzPct val="100000"/>
              <a:buChar char="●"/>
            </a:pPr>
            <a:r>
              <a:rPr lang="en" sz="1800"/>
              <a:t> We also provide higher valued product to make the clothes which is Supima Cotton and Mulberry Silk.</a:t>
            </a:r>
            <a:endParaRPr sz="1800"/>
          </a:p>
          <a:p>
            <a:pPr indent="-334327" lvl="0" marL="457200" rtl="0" algn="ctr">
              <a:spcBef>
                <a:spcPts val="0"/>
              </a:spcBef>
              <a:spcAft>
                <a:spcPts val="0"/>
              </a:spcAft>
              <a:buSzPct val="100000"/>
              <a:buChar char="●"/>
            </a:pPr>
            <a:r>
              <a:rPr lang="en" sz="1800"/>
              <a:t> We also have custom designs that you can choose from or send in drawings if u want a certain design that I don’t have in the options.</a:t>
            </a:r>
            <a:endParaRPr sz="1800"/>
          </a:p>
          <a:p>
            <a:pPr indent="-334327" lvl="0" marL="457200" rtl="0" algn="ctr">
              <a:spcBef>
                <a:spcPts val="0"/>
              </a:spcBef>
              <a:spcAft>
                <a:spcPts val="0"/>
              </a:spcAft>
              <a:buSzPct val="100000"/>
              <a:buChar char="●"/>
            </a:pPr>
            <a:r>
              <a:rPr lang="en" sz="1800"/>
              <a:t>The Predmade clothes that don’t sell we give back to the community by giving them away to charities and clothes drives.</a:t>
            </a:r>
            <a:endParaRPr sz="1800"/>
          </a:p>
        </p:txBody>
      </p:sp>
      <p:pic>
        <p:nvPicPr>
          <p:cNvPr id="168" name="Google Shape;168;p22"/>
          <p:cNvPicPr preferRelativeResize="0"/>
          <p:nvPr/>
        </p:nvPicPr>
        <p:blipFill>
          <a:blip r:embed="rId3">
            <a:alphaModFix/>
          </a:blip>
          <a:stretch>
            <a:fillRect/>
          </a:stretch>
        </p:blipFill>
        <p:spPr>
          <a:xfrm>
            <a:off x="1578859" y="1086675"/>
            <a:ext cx="2741805" cy="1828874"/>
          </a:xfrm>
          <a:prstGeom prst="rect">
            <a:avLst/>
          </a:prstGeom>
          <a:noFill/>
          <a:ln>
            <a:noFill/>
          </a:ln>
        </p:spPr>
      </p:pic>
      <p:pic>
        <p:nvPicPr>
          <p:cNvPr id="169" name="Google Shape;169;p22"/>
          <p:cNvPicPr preferRelativeResize="0"/>
          <p:nvPr/>
        </p:nvPicPr>
        <p:blipFill>
          <a:blip r:embed="rId4">
            <a:alphaModFix/>
          </a:blip>
          <a:stretch>
            <a:fillRect/>
          </a:stretch>
        </p:blipFill>
        <p:spPr>
          <a:xfrm>
            <a:off x="251963" y="3066925"/>
            <a:ext cx="3114871" cy="2076574"/>
          </a:xfrm>
          <a:prstGeom prst="rect">
            <a:avLst/>
          </a:prstGeom>
          <a:noFill/>
          <a:ln>
            <a:noFill/>
          </a:ln>
        </p:spPr>
      </p:pic>
      <p:sp>
        <p:nvSpPr>
          <p:cNvPr id="170" name="Google Shape;170;p22"/>
          <p:cNvSpPr txBox="1"/>
          <p:nvPr/>
        </p:nvSpPr>
        <p:spPr>
          <a:xfrm>
            <a:off x="8717475" y="4743300"/>
            <a:ext cx="4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11</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p:nvPr/>
        </p:nvSpPr>
        <p:spPr>
          <a:xfrm>
            <a:off x="8395" y="-5"/>
            <a:ext cx="9144000" cy="5143500"/>
          </a:xfrm>
          <a:prstGeom prst="foldedCorner">
            <a:avLst>
              <a:gd fmla="val 16667" name="adj"/>
            </a:avLst>
          </a:prstGeom>
          <a:no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Market Plan</a:t>
            </a:r>
            <a:endParaRPr/>
          </a:p>
        </p:txBody>
      </p:sp>
      <p:sp>
        <p:nvSpPr>
          <p:cNvPr id="177" name="Google Shape;177;p23"/>
          <p:cNvSpPr txBox="1"/>
          <p:nvPr>
            <p:ph idx="1" type="body"/>
          </p:nvPr>
        </p:nvSpPr>
        <p:spPr>
          <a:xfrm>
            <a:off x="4663575" y="522450"/>
            <a:ext cx="4166400" cy="4098600"/>
          </a:xfrm>
          <a:prstGeom prst="rect">
            <a:avLst/>
          </a:prstGeom>
        </p:spPr>
        <p:txBody>
          <a:bodyPr anchorCtr="0" anchor="t" bIns="91425" lIns="91425" spcFirstLastPara="1" rIns="91425" wrap="square" tIns="91425">
            <a:normAutofit/>
          </a:bodyPr>
          <a:lstStyle/>
          <a:p>
            <a:pPr indent="-342900" lvl="0" marL="457200" rtl="0" algn="ctr">
              <a:spcBef>
                <a:spcPts val="0"/>
              </a:spcBef>
              <a:spcAft>
                <a:spcPts val="0"/>
              </a:spcAft>
              <a:buSzPts val="1800"/>
              <a:buChar char="●"/>
            </a:pPr>
            <a:r>
              <a:rPr lang="en" sz="1800"/>
              <a:t>I plan to use social media to grow my </a:t>
            </a:r>
            <a:r>
              <a:rPr lang="en" sz="1800"/>
              <a:t>business by advertisements and promotions</a:t>
            </a:r>
            <a:r>
              <a:rPr lang="en" sz="1800"/>
              <a:t> </a:t>
            </a:r>
            <a:endParaRPr sz="1800"/>
          </a:p>
          <a:p>
            <a:pPr indent="-342900" lvl="0" marL="457200" rtl="0" algn="ctr">
              <a:spcBef>
                <a:spcPts val="0"/>
              </a:spcBef>
              <a:spcAft>
                <a:spcPts val="0"/>
              </a:spcAft>
              <a:buSzPts val="1800"/>
              <a:buChar char="●"/>
            </a:pPr>
            <a:r>
              <a:rPr lang="en" sz="1800"/>
              <a:t>Along with that i plan to use my friends, family, and other sources to help sell my clothes and get reviews good &amp; bad so i know if i need to change something or keep it the same. </a:t>
            </a:r>
            <a:endParaRPr sz="1800"/>
          </a:p>
          <a:p>
            <a:pPr indent="0" lvl="0" marL="457200" rtl="0" algn="ctr">
              <a:spcBef>
                <a:spcPts val="1200"/>
              </a:spcBef>
              <a:spcAft>
                <a:spcPts val="1200"/>
              </a:spcAft>
              <a:buNone/>
            </a:pPr>
            <a:r>
              <a:t/>
            </a:r>
            <a:endParaRPr sz="1800"/>
          </a:p>
        </p:txBody>
      </p:sp>
      <p:grpSp>
        <p:nvGrpSpPr>
          <p:cNvPr id="178" name="Google Shape;178;p23"/>
          <p:cNvGrpSpPr/>
          <p:nvPr/>
        </p:nvGrpSpPr>
        <p:grpSpPr>
          <a:xfrm>
            <a:off x="2777535" y="3535618"/>
            <a:ext cx="603643" cy="809361"/>
            <a:chOff x="4500573" y="2571753"/>
            <a:chExt cx="417024" cy="417024"/>
          </a:xfrm>
        </p:grpSpPr>
        <p:sp>
          <p:nvSpPr>
            <p:cNvPr id="179" name="Google Shape;179;p23"/>
            <p:cNvSpPr/>
            <p:nvPr/>
          </p:nvSpPr>
          <p:spPr>
            <a:xfrm>
              <a:off x="4550263" y="2632817"/>
              <a:ext cx="317683" cy="293244"/>
            </a:xfrm>
            <a:custGeom>
              <a:rect b="b" l="l" r="r" t="t"/>
              <a:pathLst>
                <a:path extrusionOk="0" h="14051" w="15222">
                  <a:moveTo>
                    <a:pt x="7616" y="1172"/>
                  </a:moveTo>
                  <a:cubicBezTo>
                    <a:pt x="8529" y="1202"/>
                    <a:pt x="10613" y="1570"/>
                    <a:pt x="10613" y="4280"/>
                  </a:cubicBezTo>
                  <a:cubicBezTo>
                    <a:pt x="10613" y="4791"/>
                    <a:pt x="10565" y="5662"/>
                    <a:pt x="10565" y="5683"/>
                  </a:cubicBezTo>
                  <a:cubicBezTo>
                    <a:pt x="10565" y="6490"/>
                    <a:pt x="11186" y="6530"/>
                    <a:pt x="11312" y="6530"/>
                  </a:cubicBezTo>
                  <a:cubicBezTo>
                    <a:pt x="11563" y="6530"/>
                    <a:pt x="11867" y="6461"/>
                    <a:pt x="12149" y="6399"/>
                  </a:cubicBezTo>
                  <a:lnTo>
                    <a:pt x="12149" y="6399"/>
                  </a:lnTo>
                  <a:cubicBezTo>
                    <a:pt x="11697" y="6589"/>
                    <a:pt x="10875" y="6838"/>
                    <a:pt x="10875" y="7608"/>
                  </a:cubicBezTo>
                  <a:cubicBezTo>
                    <a:pt x="10875" y="9260"/>
                    <a:pt x="12294" y="9897"/>
                    <a:pt x="13233" y="10316"/>
                  </a:cubicBezTo>
                  <a:cubicBezTo>
                    <a:pt x="13419" y="10399"/>
                    <a:pt x="13661" y="10509"/>
                    <a:pt x="13838" y="10608"/>
                  </a:cubicBezTo>
                  <a:cubicBezTo>
                    <a:pt x="13590" y="10652"/>
                    <a:pt x="13247" y="10703"/>
                    <a:pt x="12826" y="10802"/>
                  </a:cubicBezTo>
                  <a:cubicBezTo>
                    <a:pt x="12446" y="10894"/>
                    <a:pt x="12149" y="11195"/>
                    <a:pt x="12067" y="11574"/>
                  </a:cubicBezTo>
                  <a:cubicBezTo>
                    <a:pt x="12058" y="11614"/>
                    <a:pt x="12049" y="11652"/>
                    <a:pt x="12041" y="11683"/>
                  </a:cubicBezTo>
                  <a:cubicBezTo>
                    <a:pt x="11837" y="11646"/>
                    <a:pt x="11549" y="11584"/>
                    <a:pt x="11156" y="11584"/>
                  </a:cubicBezTo>
                  <a:cubicBezTo>
                    <a:pt x="10220" y="11584"/>
                    <a:pt x="9658" y="11968"/>
                    <a:pt x="9161" y="12306"/>
                  </a:cubicBezTo>
                  <a:cubicBezTo>
                    <a:pt x="8711" y="12614"/>
                    <a:pt x="8322" y="12879"/>
                    <a:pt x="7611" y="12881"/>
                  </a:cubicBezTo>
                  <a:cubicBezTo>
                    <a:pt x="6900" y="12879"/>
                    <a:pt x="6511" y="12614"/>
                    <a:pt x="6060" y="12306"/>
                  </a:cubicBezTo>
                  <a:cubicBezTo>
                    <a:pt x="5563" y="11968"/>
                    <a:pt x="5000" y="11584"/>
                    <a:pt x="4064" y="11584"/>
                  </a:cubicBezTo>
                  <a:cubicBezTo>
                    <a:pt x="3671" y="11584"/>
                    <a:pt x="3381" y="11646"/>
                    <a:pt x="3180" y="11683"/>
                  </a:cubicBezTo>
                  <a:cubicBezTo>
                    <a:pt x="3171" y="11652"/>
                    <a:pt x="3164" y="11614"/>
                    <a:pt x="3155" y="11574"/>
                  </a:cubicBezTo>
                  <a:cubicBezTo>
                    <a:pt x="3072" y="11195"/>
                    <a:pt x="2775" y="10894"/>
                    <a:pt x="2394" y="10802"/>
                  </a:cubicBezTo>
                  <a:cubicBezTo>
                    <a:pt x="1973" y="10703"/>
                    <a:pt x="1630" y="10652"/>
                    <a:pt x="1384" y="10608"/>
                  </a:cubicBezTo>
                  <a:cubicBezTo>
                    <a:pt x="1559" y="10509"/>
                    <a:pt x="1803" y="10399"/>
                    <a:pt x="1987" y="10316"/>
                  </a:cubicBezTo>
                  <a:cubicBezTo>
                    <a:pt x="2927" y="9897"/>
                    <a:pt x="4347" y="9260"/>
                    <a:pt x="4347" y="7608"/>
                  </a:cubicBezTo>
                  <a:cubicBezTo>
                    <a:pt x="4347" y="6838"/>
                    <a:pt x="3525" y="6589"/>
                    <a:pt x="3072" y="6399"/>
                  </a:cubicBezTo>
                  <a:lnTo>
                    <a:pt x="3072" y="6399"/>
                  </a:lnTo>
                  <a:cubicBezTo>
                    <a:pt x="3355" y="6461"/>
                    <a:pt x="3657" y="6530"/>
                    <a:pt x="3910" y="6530"/>
                  </a:cubicBezTo>
                  <a:cubicBezTo>
                    <a:pt x="4034" y="6530"/>
                    <a:pt x="4655" y="6490"/>
                    <a:pt x="4655" y="5683"/>
                  </a:cubicBezTo>
                  <a:cubicBezTo>
                    <a:pt x="4655" y="5662"/>
                    <a:pt x="4609" y="4793"/>
                    <a:pt x="4609" y="4280"/>
                  </a:cubicBezTo>
                  <a:cubicBezTo>
                    <a:pt x="4609" y="1558"/>
                    <a:pt x="6698" y="1199"/>
                    <a:pt x="7616" y="1172"/>
                  </a:cubicBezTo>
                  <a:close/>
                  <a:moveTo>
                    <a:pt x="7602" y="1"/>
                  </a:moveTo>
                  <a:cubicBezTo>
                    <a:pt x="7201" y="11"/>
                    <a:pt x="6164" y="98"/>
                    <a:pt x="5219" y="691"/>
                  </a:cubicBezTo>
                  <a:cubicBezTo>
                    <a:pt x="4407" y="1200"/>
                    <a:pt x="3438" y="2237"/>
                    <a:pt x="3438" y="4280"/>
                  </a:cubicBezTo>
                  <a:cubicBezTo>
                    <a:pt x="3438" y="4714"/>
                    <a:pt x="3454" y="5041"/>
                    <a:pt x="3466" y="5288"/>
                  </a:cubicBezTo>
                  <a:cubicBezTo>
                    <a:pt x="3176" y="5225"/>
                    <a:pt x="2914" y="5159"/>
                    <a:pt x="2711" y="5159"/>
                  </a:cubicBezTo>
                  <a:cubicBezTo>
                    <a:pt x="2005" y="5159"/>
                    <a:pt x="1492" y="5593"/>
                    <a:pt x="1492" y="6187"/>
                  </a:cubicBezTo>
                  <a:cubicBezTo>
                    <a:pt x="1492" y="7031"/>
                    <a:pt x="2302" y="7355"/>
                    <a:pt x="2785" y="7547"/>
                  </a:cubicBezTo>
                  <a:cubicBezTo>
                    <a:pt x="2907" y="7595"/>
                    <a:pt x="3077" y="7664"/>
                    <a:pt x="3173" y="7717"/>
                  </a:cubicBezTo>
                  <a:cubicBezTo>
                    <a:pt x="3084" y="8885"/>
                    <a:pt x="1453" y="9124"/>
                    <a:pt x="595" y="9723"/>
                  </a:cubicBezTo>
                  <a:cubicBezTo>
                    <a:pt x="201" y="9999"/>
                    <a:pt x="1" y="10337"/>
                    <a:pt x="1" y="10730"/>
                  </a:cubicBezTo>
                  <a:cubicBezTo>
                    <a:pt x="1" y="11119"/>
                    <a:pt x="194" y="11425"/>
                    <a:pt x="547" y="11590"/>
                  </a:cubicBezTo>
                  <a:cubicBezTo>
                    <a:pt x="892" y="11752"/>
                    <a:pt x="1340" y="11765"/>
                    <a:pt x="2032" y="11920"/>
                  </a:cubicBezTo>
                  <a:cubicBezTo>
                    <a:pt x="2081" y="12138"/>
                    <a:pt x="2134" y="12318"/>
                    <a:pt x="2231" y="12474"/>
                  </a:cubicBezTo>
                  <a:cubicBezTo>
                    <a:pt x="2428" y="12789"/>
                    <a:pt x="2691" y="12874"/>
                    <a:pt x="2981" y="12874"/>
                  </a:cubicBezTo>
                  <a:cubicBezTo>
                    <a:pt x="3325" y="12874"/>
                    <a:pt x="3708" y="12754"/>
                    <a:pt x="4064" y="12754"/>
                  </a:cubicBezTo>
                  <a:cubicBezTo>
                    <a:pt x="4639" y="12754"/>
                    <a:pt x="4975" y="12984"/>
                    <a:pt x="5400" y="13274"/>
                  </a:cubicBezTo>
                  <a:cubicBezTo>
                    <a:pt x="5907" y="13619"/>
                    <a:pt x="6537" y="14050"/>
                    <a:pt x="7609" y="14050"/>
                  </a:cubicBezTo>
                  <a:lnTo>
                    <a:pt x="7611" y="14050"/>
                  </a:lnTo>
                  <a:cubicBezTo>
                    <a:pt x="8683" y="14050"/>
                    <a:pt x="9315" y="13620"/>
                    <a:pt x="9821" y="13274"/>
                  </a:cubicBezTo>
                  <a:cubicBezTo>
                    <a:pt x="10247" y="12984"/>
                    <a:pt x="10581" y="12754"/>
                    <a:pt x="11156" y="12754"/>
                  </a:cubicBezTo>
                  <a:cubicBezTo>
                    <a:pt x="11621" y="12754"/>
                    <a:pt x="11881" y="12881"/>
                    <a:pt x="12228" y="12881"/>
                  </a:cubicBezTo>
                  <a:cubicBezTo>
                    <a:pt x="12647" y="12881"/>
                    <a:pt x="12874" y="12660"/>
                    <a:pt x="12991" y="12474"/>
                  </a:cubicBezTo>
                  <a:cubicBezTo>
                    <a:pt x="13088" y="12318"/>
                    <a:pt x="13139" y="12136"/>
                    <a:pt x="13189" y="11920"/>
                  </a:cubicBezTo>
                  <a:cubicBezTo>
                    <a:pt x="13880" y="11765"/>
                    <a:pt x="14328" y="11752"/>
                    <a:pt x="14673" y="11590"/>
                  </a:cubicBezTo>
                  <a:cubicBezTo>
                    <a:pt x="15027" y="11425"/>
                    <a:pt x="15221" y="11119"/>
                    <a:pt x="15221" y="10730"/>
                  </a:cubicBezTo>
                  <a:cubicBezTo>
                    <a:pt x="15221" y="10337"/>
                    <a:pt x="15020" y="9999"/>
                    <a:pt x="14625" y="9723"/>
                  </a:cubicBezTo>
                  <a:cubicBezTo>
                    <a:pt x="13769" y="9124"/>
                    <a:pt x="12136" y="8885"/>
                    <a:pt x="12048" y="7717"/>
                  </a:cubicBezTo>
                  <a:cubicBezTo>
                    <a:pt x="12143" y="7664"/>
                    <a:pt x="12313" y="7595"/>
                    <a:pt x="12435" y="7547"/>
                  </a:cubicBezTo>
                  <a:cubicBezTo>
                    <a:pt x="12918" y="7355"/>
                    <a:pt x="13728" y="7031"/>
                    <a:pt x="13728" y="6187"/>
                  </a:cubicBezTo>
                  <a:cubicBezTo>
                    <a:pt x="13728" y="5593"/>
                    <a:pt x="13215" y="5159"/>
                    <a:pt x="12509" y="5159"/>
                  </a:cubicBezTo>
                  <a:cubicBezTo>
                    <a:pt x="12306" y="5159"/>
                    <a:pt x="12044" y="5225"/>
                    <a:pt x="11754" y="5288"/>
                  </a:cubicBezTo>
                  <a:cubicBezTo>
                    <a:pt x="11768" y="5041"/>
                    <a:pt x="11782" y="4714"/>
                    <a:pt x="11782" y="4280"/>
                  </a:cubicBezTo>
                  <a:cubicBezTo>
                    <a:pt x="11782" y="2246"/>
                    <a:pt x="10822" y="1211"/>
                    <a:pt x="10017" y="700"/>
                  </a:cubicBezTo>
                  <a:cubicBezTo>
                    <a:pt x="9076" y="105"/>
                    <a:pt x="8037" y="13"/>
                    <a:pt x="7634" y="1"/>
                  </a:cubicBezTo>
                  <a:close/>
                </a:path>
              </a:pathLst>
            </a:custGeom>
            <a:solidFill>
              <a:srgbClr val="C9B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4500573" y="2571753"/>
              <a:ext cx="417024" cy="417024"/>
            </a:xfrm>
            <a:custGeom>
              <a:rect b="b" l="l" r="r" t="t"/>
              <a:pathLst>
                <a:path extrusionOk="0" h="19982" w="19982">
                  <a:moveTo>
                    <a:pt x="17017" y="1172"/>
                  </a:moveTo>
                  <a:cubicBezTo>
                    <a:pt x="17990" y="1172"/>
                    <a:pt x="18812" y="1975"/>
                    <a:pt x="18812" y="2927"/>
                  </a:cubicBezTo>
                  <a:lnTo>
                    <a:pt x="18812" y="17017"/>
                  </a:lnTo>
                  <a:cubicBezTo>
                    <a:pt x="18812" y="17990"/>
                    <a:pt x="17990" y="18811"/>
                    <a:pt x="17017" y="18811"/>
                  </a:cubicBezTo>
                  <a:lnTo>
                    <a:pt x="2966" y="18811"/>
                  </a:lnTo>
                  <a:cubicBezTo>
                    <a:pt x="1993" y="18811"/>
                    <a:pt x="1172" y="17990"/>
                    <a:pt x="1172" y="17017"/>
                  </a:cubicBezTo>
                  <a:lnTo>
                    <a:pt x="1172" y="2927"/>
                  </a:lnTo>
                  <a:cubicBezTo>
                    <a:pt x="1172" y="1975"/>
                    <a:pt x="1993" y="1172"/>
                    <a:pt x="2966" y="1172"/>
                  </a:cubicBezTo>
                  <a:close/>
                  <a:moveTo>
                    <a:pt x="2966" y="1"/>
                  </a:moveTo>
                  <a:cubicBezTo>
                    <a:pt x="1349" y="1"/>
                    <a:pt x="1" y="1310"/>
                    <a:pt x="1" y="2927"/>
                  </a:cubicBezTo>
                  <a:lnTo>
                    <a:pt x="1" y="17015"/>
                  </a:lnTo>
                  <a:cubicBezTo>
                    <a:pt x="1" y="18636"/>
                    <a:pt x="1349" y="19982"/>
                    <a:pt x="2966" y="19982"/>
                  </a:cubicBezTo>
                  <a:lnTo>
                    <a:pt x="17017" y="19982"/>
                  </a:lnTo>
                  <a:cubicBezTo>
                    <a:pt x="18635" y="19982"/>
                    <a:pt x="19982" y="18634"/>
                    <a:pt x="19982" y="17015"/>
                  </a:cubicBezTo>
                  <a:lnTo>
                    <a:pt x="19982" y="2927"/>
                  </a:lnTo>
                  <a:cubicBezTo>
                    <a:pt x="19982" y="1310"/>
                    <a:pt x="18635" y="1"/>
                    <a:pt x="17017" y="1"/>
                  </a:cubicBezTo>
                  <a:close/>
                </a:path>
              </a:pathLst>
            </a:custGeom>
            <a:solidFill>
              <a:srgbClr val="C9B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23"/>
          <p:cNvGrpSpPr/>
          <p:nvPr/>
        </p:nvGrpSpPr>
        <p:grpSpPr>
          <a:xfrm>
            <a:off x="3703341" y="3535600"/>
            <a:ext cx="603643" cy="809361"/>
            <a:chOff x="5012603" y="2571753"/>
            <a:chExt cx="417024" cy="417024"/>
          </a:xfrm>
        </p:grpSpPr>
        <p:sp>
          <p:nvSpPr>
            <p:cNvPr id="182" name="Google Shape;182;p23"/>
            <p:cNvSpPr/>
            <p:nvPr/>
          </p:nvSpPr>
          <p:spPr>
            <a:xfrm>
              <a:off x="5133124" y="2631210"/>
              <a:ext cx="180818" cy="300048"/>
            </a:xfrm>
            <a:custGeom>
              <a:rect b="b" l="l" r="r" t="t"/>
              <a:pathLst>
                <a:path extrusionOk="0" h="14377" w="8664">
                  <a:moveTo>
                    <a:pt x="4683" y="1171"/>
                  </a:moveTo>
                  <a:lnTo>
                    <a:pt x="4683" y="3395"/>
                  </a:lnTo>
                  <a:cubicBezTo>
                    <a:pt x="4683" y="3719"/>
                    <a:pt x="4945" y="3980"/>
                    <a:pt x="5269" y="3980"/>
                  </a:cubicBezTo>
                  <a:lnTo>
                    <a:pt x="7493" y="3980"/>
                  </a:lnTo>
                  <a:lnTo>
                    <a:pt x="7493" y="5620"/>
                  </a:lnTo>
                  <a:lnTo>
                    <a:pt x="5269" y="5620"/>
                  </a:lnTo>
                  <a:cubicBezTo>
                    <a:pt x="4945" y="5620"/>
                    <a:pt x="4683" y="5882"/>
                    <a:pt x="4683" y="6206"/>
                  </a:cubicBezTo>
                  <a:lnTo>
                    <a:pt x="4683" y="9859"/>
                  </a:lnTo>
                  <a:cubicBezTo>
                    <a:pt x="4683" y="10227"/>
                    <a:pt x="4706" y="10648"/>
                    <a:pt x="4975" y="10986"/>
                  </a:cubicBezTo>
                  <a:cubicBezTo>
                    <a:pt x="5327" y="11423"/>
                    <a:pt x="5899" y="11474"/>
                    <a:pt x="6299" y="11474"/>
                  </a:cubicBezTo>
                  <a:lnTo>
                    <a:pt x="7494" y="11474"/>
                  </a:lnTo>
                  <a:lnTo>
                    <a:pt x="7494" y="13158"/>
                  </a:lnTo>
                  <a:cubicBezTo>
                    <a:pt x="7137" y="13183"/>
                    <a:pt x="6635" y="13207"/>
                    <a:pt x="6113" y="13207"/>
                  </a:cubicBezTo>
                  <a:cubicBezTo>
                    <a:pt x="3848" y="13207"/>
                    <a:pt x="3044" y="11806"/>
                    <a:pt x="3044" y="10607"/>
                  </a:cubicBezTo>
                  <a:lnTo>
                    <a:pt x="3044" y="6206"/>
                  </a:lnTo>
                  <a:cubicBezTo>
                    <a:pt x="3044" y="5882"/>
                    <a:pt x="2782" y="5620"/>
                    <a:pt x="2460" y="5620"/>
                  </a:cubicBezTo>
                  <a:lnTo>
                    <a:pt x="1172" y="5620"/>
                  </a:lnTo>
                  <a:lnTo>
                    <a:pt x="1172" y="4090"/>
                  </a:lnTo>
                  <a:cubicBezTo>
                    <a:pt x="2035" y="3913"/>
                    <a:pt x="2690" y="3487"/>
                    <a:pt x="3120" y="2820"/>
                  </a:cubicBezTo>
                  <a:cubicBezTo>
                    <a:pt x="3463" y="2289"/>
                    <a:pt x="3608" y="1697"/>
                    <a:pt x="3703" y="1171"/>
                  </a:cubicBezTo>
                  <a:close/>
                  <a:moveTo>
                    <a:pt x="3208" y="0"/>
                  </a:moveTo>
                  <a:cubicBezTo>
                    <a:pt x="2922" y="0"/>
                    <a:pt x="2677" y="207"/>
                    <a:pt x="2631" y="490"/>
                  </a:cubicBezTo>
                  <a:cubicBezTo>
                    <a:pt x="2409" y="1822"/>
                    <a:pt x="2209" y="2861"/>
                    <a:pt x="537" y="3000"/>
                  </a:cubicBezTo>
                  <a:cubicBezTo>
                    <a:pt x="234" y="3025"/>
                    <a:pt x="1" y="3278"/>
                    <a:pt x="1" y="3582"/>
                  </a:cubicBezTo>
                  <a:lnTo>
                    <a:pt x="1" y="6206"/>
                  </a:lnTo>
                  <a:cubicBezTo>
                    <a:pt x="1" y="6529"/>
                    <a:pt x="263" y="6791"/>
                    <a:pt x="586" y="6791"/>
                  </a:cubicBezTo>
                  <a:lnTo>
                    <a:pt x="1874" y="6791"/>
                  </a:lnTo>
                  <a:lnTo>
                    <a:pt x="1874" y="10607"/>
                  </a:lnTo>
                  <a:cubicBezTo>
                    <a:pt x="1874" y="12618"/>
                    <a:pt x="3355" y="14377"/>
                    <a:pt x="6111" y="14377"/>
                  </a:cubicBezTo>
                  <a:cubicBezTo>
                    <a:pt x="7158" y="14377"/>
                    <a:pt x="8098" y="14285"/>
                    <a:pt x="8137" y="14281"/>
                  </a:cubicBezTo>
                  <a:cubicBezTo>
                    <a:pt x="8436" y="14251"/>
                    <a:pt x="8664" y="14000"/>
                    <a:pt x="8664" y="13699"/>
                  </a:cubicBezTo>
                  <a:lnTo>
                    <a:pt x="8664" y="10888"/>
                  </a:lnTo>
                  <a:cubicBezTo>
                    <a:pt x="8664" y="10565"/>
                    <a:pt x="8402" y="10303"/>
                    <a:pt x="8078" y="10303"/>
                  </a:cubicBezTo>
                  <a:lnTo>
                    <a:pt x="6299" y="10303"/>
                  </a:lnTo>
                  <a:cubicBezTo>
                    <a:pt x="5828" y="10303"/>
                    <a:pt x="5855" y="10292"/>
                    <a:pt x="5855" y="9859"/>
                  </a:cubicBezTo>
                  <a:lnTo>
                    <a:pt x="5855" y="6791"/>
                  </a:lnTo>
                  <a:lnTo>
                    <a:pt x="8078" y="6791"/>
                  </a:lnTo>
                  <a:cubicBezTo>
                    <a:pt x="8402" y="6791"/>
                    <a:pt x="8664" y="6529"/>
                    <a:pt x="8664" y="6206"/>
                  </a:cubicBezTo>
                  <a:lnTo>
                    <a:pt x="8664" y="3397"/>
                  </a:lnTo>
                  <a:cubicBezTo>
                    <a:pt x="8664" y="3073"/>
                    <a:pt x="8402" y="2811"/>
                    <a:pt x="8078" y="2811"/>
                  </a:cubicBezTo>
                  <a:lnTo>
                    <a:pt x="5855" y="2811"/>
                  </a:lnTo>
                  <a:lnTo>
                    <a:pt x="5855" y="586"/>
                  </a:lnTo>
                  <a:cubicBezTo>
                    <a:pt x="5855" y="262"/>
                    <a:pt x="5593" y="0"/>
                    <a:pt x="5269" y="0"/>
                  </a:cubicBezTo>
                  <a:close/>
                </a:path>
              </a:pathLst>
            </a:custGeom>
            <a:solidFill>
              <a:srgbClr val="C9B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a:off x="5012603" y="2571753"/>
              <a:ext cx="417024" cy="417024"/>
            </a:xfrm>
            <a:custGeom>
              <a:rect b="b" l="l" r="r" t="t"/>
              <a:pathLst>
                <a:path extrusionOk="0" h="19982" w="19982">
                  <a:moveTo>
                    <a:pt x="17053" y="1172"/>
                  </a:moveTo>
                  <a:cubicBezTo>
                    <a:pt x="18007" y="1172"/>
                    <a:pt x="18810" y="1993"/>
                    <a:pt x="18810" y="2966"/>
                  </a:cubicBezTo>
                  <a:lnTo>
                    <a:pt x="18810" y="17017"/>
                  </a:lnTo>
                  <a:cubicBezTo>
                    <a:pt x="18810" y="17990"/>
                    <a:pt x="18007" y="18811"/>
                    <a:pt x="17053" y="18811"/>
                  </a:cubicBezTo>
                  <a:lnTo>
                    <a:pt x="2965" y="18811"/>
                  </a:lnTo>
                  <a:cubicBezTo>
                    <a:pt x="1992" y="18811"/>
                    <a:pt x="1169" y="17990"/>
                    <a:pt x="1169" y="17017"/>
                  </a:cubicBezTo>
                  <a:lnTo>
                    <a:pt x="1169" y="2966"/>
                  </a:lnTo>
                  <a:cubicBezTo>
                    <a:pt x="1169" y="1993"/>
                    <a:pt x="1992" y="1172"/>
                    <a:pt x="2965" y="1172"/>
                  </a:cubicBezTo>
                  <a:close/>
                  <a:moveTo>
                    <a:pt x="2965" y="1"/>
                  </a:moveTo>
                  <a:cubicBezTo>
                    <a:pt x="1346" y="1"/>
                    <a:pt x="0" y="1349"/>
                    <a:pt x="0" y="2966"/>
                  </a:cubicBezTo>
                  <a:lnTo>
                    <a:pt x="0" y="17015"/>
                  </a:lnTo>
                  <a:cubicBezTo>
                    <a:pt x="0" y="18636"/>
                    <a:pt x="1348" y="19982"/>
                    <a:pt x="2965" y="19982"/>
                  </a:cubicBezTo>
                  <a:lnTo>
                    <a:pt x="17053" y="19982"/>
                  </a:lnTo>
                  <a:cubicBezTo>
                    <a:pt x="18672" y="19982"/>
                    <a:pt x="19981" y="18634"/>
                    <a:pt x="19981" y="17015"/>
                  </a:cubicBezTo>
                  <a:lnTo>
                    <a:pt x="19981" y="2966"/>
                  </a:lnTo>
                  <a:cubicBezTo>
                    <a:pt x="19981" y="1349"/>
                    <a:pt x="18672" y="1"/>
                    <a:pt x="17053" y="1"/>
                  </a:cubicBezTo>
                  <a:close/>
                </a:path>
              </a:pathLst>
            </a:custGeom>
            <a:solidFill>
              <a:srgbClr val="C9B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3"/>
          <p:cNvSpPr/>
          <p:nvPr/>
        </p:nvSpPr>
        <p:spPr>
          <a:xfrm>
            <a:off x="0" y="3535643"/>
            <a:ext cx="603656" cy="809221"/>
          </a:xfrm>
          <a:custGeom>
            <a:rect b="b" l="l" r="r" t="t"/>
            <a:pathLst>
              <a:path extrusionOk="0" h="19982" w="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rgbClr val="C9B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23"/>
          <p:cNvGrpSpPr/>
          <p:nvPr/>
        </p:nvGrpSpPr>
        <p:grpSpPr>
          <a:xfrm>
            <a:off x="925831" y="3535626"/>
            <a:ext cx="603703" cy="809361"/>
            <a:chOff x="812101" y="2571761"/>
            <a:chExt cx="417066" cy="417024"/>
          </a:xfrm>
        </p:grpSpPr>
        <p:sp>
          <p:nvSpPr>
            <p:cNvPr id="186" name="Google Shape;186;p23"/>
            <p:cNvSpPr/>
            <p:nvPr/>
          </p:nvSpPr>
          <p:spPr>
            <a:xfrm>
              <a:off x="935084" y="2694744"/>
              <a:ext cx="171071" cy="171071"/>
            </a:xfrm>
            <a:custGeom>
              <a:rect b="b" l="l" r="r" t="t"/>
              <a:pathLst>
                <a:path extrusionOk="0" h="8197" w="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rgbClr val="C9B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p:nvPr/>
          </p:nvSpPr>
          <p:spPr>
            <a:xfrm>
              <a:off x="860977" y="2620616"/>
              <a:ext cx="319311" cy="319290"/>
            </a:xfrm>
            <a:custGeom>
              <a:rect b="b" l="l" r="r" t="t"/>
              <a:pathLst>
                <a:path extrusionOk="0" h="15299" w="1530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rgbClr val="C9B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p:nvPr/>
          </p:nvSpPr>
          <p:spPr>
            <a:xfrm>
              <a:off x="812101" y="2571761"/>
              <a:ext cx="417066" cy="417024"/>
            </a:xfrm>
            <a:custGeom>
              <a:rect b="b" l="l" r="r" t="t"/>
              <a:pathLst>
                <a:path extrusionOk="0" h="19982" w="19984">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rgbClr val="C9B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3"/>
            <p:cNvSpPr/>
            <p:nvPr/>
          </p:nvSpPr>
          <p:spPr>
            <a:xfrm>
              <a:off x="1081712" y="2670306"/>
              <a:ext cx="48878" cy="48898"/>
            </a:xfrm>
            <a:custGeom>
              <a:rect b="b" l="l" r="r" t="t"/>
              <a:pathLst>
                <a:path extrusionOk="0" h="2343" w="2342">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rgbClr val="C9B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23"/>
          <p:cNvGrpSpPr/>
          <p:nvPr/>
        </p:nvGrpSpPr>
        <p:grpSpPr>
          <a:xfrm>
            <a:off x="1851711" y="3535607"/>
            <a:ext cx="603643" cy="809361"/>
            <a:chOff x="1323129" y="2571761"/>
            <a:chExt cx="417024" cy="417024"/>
          </a:xfrm>
        </p:grpSpPr>
        <p:sp>
          <p:nvSpPr>
            <p:cNvPr id="191" name="Google Shape;191;p23"/>
            <p:cNvSpPr/>
            <p:nvPr/>
          </p:nvSpPr>
          <p:spPr>
            <a:xfrm>
              <a:off x="1385007" y="2719183"/>
              <a:ext cx="73337" cy="219907"/>
            </a:xfrm>
            <a:custGeom>
              <a:rect b="b" l="l" r="r" t="t"/>
              <a:pathLst>
                <a:path extrusionOk="0" h="10537" w="3514">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rgbClr val="C9B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a:off x="1385007" y="2621430"/>
              <a:ext cx="73337" cy="73337"/>
            </a:xfrm>
            <a:custGeom>
              <a:rect b="b" l="l" r="r" t="t"/>
              <a:pathLst>
                <a:path extrusionOk="0" h="3514" w="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rgbClr val="C9B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p:nvPr/>
          </p:nvSpPr>
          <p:spPr>
            <a:xfrm>
              <a:off x="1482759" y="2718786"/>
              <a:ext cx="195510" cy="220304"/>
            </a:xfrm>
            <a:custGeom>
              <a:rect b="b" l="l" r="r" t="t"/>
              <a:pathLst>
                <a:path extrusionOk="0" h="10556" w="9368">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rgbClr val="C9B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p:nvPr/>
          </p:nvSpPr>
          <p:spPr>
            <a:xfrm>
              <a:off x="1323129" y="2571761"/>
              <a:ext cx="417024" cy="417024"/>
            </a:xfrm>
            <a:custGeom>
              <a:rect b="b" l="l" r="r" t="t"/>
              <a:pathLst>
                <a:path extrusionOk="0" h="19982" w="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rgbClr val="C9B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5" name="Google Shape;195;p23"/>
          <p:cNvPicPr preferRelativeResize="0"/>
          <p:nvPr/>
        </p:nvPicPr>
        <p:blipFill>
          <a:blip r:embed="rId3">
            <a:alphaModFix/>
          </a:blip>
          <a:stretch>
            <a:fillRect/>
          </a:stretch>
        </p:blipFill>
        <p:spPr>
          <a:xfrm>
            <a:off x="1068637" y="1252180"/>
            <a:ext cx="1828875" cy="1828875"/>
          </a:xfrm>
          <a:prstGeom prst="rect">
            <a:avLst/>
          </a:prstGeom>
          <a:noFill/>
          <a:ln>
            <a:noFill/>
          </a:ln>
        </p:spPr>
      </p:pic>
      <p:sp>
        <p:nvSpPr>
          <p:cNvPr id="196" name="Google Shape;196;p23"/>
          <p:cNvSpPr txBox="1"/>
          <p:nvPr/>
        </p:nvSpPr>
        <p:spPr>
          <a:xfrm>
            <a:off x="8717475" y="4743300"/>
            <a:ext cx="43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a:t>
            </a:r>
            <a:r>
              <a:rPr lang="en">
                <a:latin typeface="Roboto"/>
                <a:ea typeface="Roboto"/>
                <a:cs typeface="Roboto"/>
                <a:sym typeface="Roboto"/>
              </a:rPr>
              <a:t>2</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p:nvPr/>
        </p:nvSpPr>
        <p:spPr>
          <a:xfrm>
            <a:off x="8395" y="-5"/>
            <a:ext cx="9144000" cy="5143500"/>
          </a:xfrm>
          <a:prstGeom prst="foldedCorner">
            <a:avLst>
              <a:gd fmla="val 16667" name="adj"/>
            </a:avLst>
          </a:prstGeom>
          <a:no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Premade clothing cost-structure</a:t>
            </a:r>
            <a:endParaRPr/>
          </a:p>
        </p:txBody>
      </p:sp>
      <p:sp>
        <p:nvSpPr>
          <p:cNvPr id="203" name="Google Shape;203;p2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Shipping Fee - $3 - flat cost </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International Shipping Fee - $8 - flat cost</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Initial Cost - how much to purchase the clothes so i can design it</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Manufacturing Cost - how much it takes to make the design and to print it on the shirt</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Sub-Final cost - The initial and Design cost added up</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Revenue/Profit - what percentage of Sub-Final cost do i want to make back</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Final cost - Sub-Final cost + Revenue/Profit percentage</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Shirts - $11 + mc $20 = $31, if wants to make 8% - $2.48 + $31 = $33.48</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Hoodies - $15 + mc $23 = $38, if wants to make 8% - $3.04 + $38 = $41.04</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SweatPants - costs $16 + mc $20 = $36, if wants to make 8% - $2.88 + $36 = $38.88</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Joggers - costs $12 + mc $15 = $27, if wants to make 8% - $2.16 + $31 = $33.16</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Shorts - costs $18 + dc $10 = $28, if wants to make 8% - $2.24 + $28 = $30.24</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Socks - pack of 6 - costs $20 + mc $5 = $25, if wants to make 8% - $2+ $25 = $26.99</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Socks - 1 pair - costs $3.33 + mc .75c = $4.08, if wants to make 2% - .8c + $4.08 = $4.16</a:t>
            </a:r>
            <a:endParaRPr sz="1000">
              <a:solidFill>
                <a:srgbClr val="000000"/>
              </a:solidFill>
              <a:latin typeface="Arial"/>
              <a:ea typeface="Arial"/>
              <a:cs typeface="Arial"/>
              <a:sym typeface="Arial"/>
            </a:endParaRPr>
          </a:p>
          <a:p>
            <a:pPr indent="0" lvl="0" marL="0" rtl="0" algn="l">
              <a:spcBef>
                <a:spcPts val="0"/>
              </a:spcBef>
              <a:spcAft>
                <a:spcPts val="1200"/>
              </a:spcAft>
              <a:buNone/>
            </a:pPr>
            <a:r>
              <a:t/>
            </a:r>
            <a:endParaRPr sz="1000"/>
          </a:p>
        </p:txBody>
      </p:sp>
      <p:pic>
        <p:nvPicPr>
          <p:cNvPr id="204" name="Google Shape;204;p24"/>
          <p:cNvPicPr preferRelativeResize="0"/>
          <p:nvPr/>
        </p:nvPicPr>
        <p:blipFill>
          <a:blip r:embed="rId3">
            <a:alphaModFix/>
          </a:blip>
          <a:stretch>
            <a:fillRect/>
          </a:stretch>
        </p:blipFill>
        <p:spPr>
          <a:xfrm rot="989728">
            <a:off x="182757" y="3115660"/>
            <a:ext cx="2701340" cy="1678882"/>
          </a:xfrm>
          <a:prstGeom prst="rect">
            <a:avLst/>
          </a:prstGeom>
          <a:noFill/>
          <a:ln>
            <a:noFill/>
          </a:ln>
        </p:spPr>
      </p:pic>
      <p:sp>
        <p:nvSpPr>
          <p:cNvPr id="205" name="Google Shape;205;p24"/>
          <p:cNvSpPr txBox="1"/>
          <p:nvPr/>
        </p:nvSpPr>
        <p:spPr>
          <a:xfrm>
            <a:off x="8717475" y="4743300"/>
            <a:ext cx="4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13</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p:nvPr/>
        </p:nvSpPr>
        <p:spPr>
          <a:xfrm>
            <a:off x="8395" y="-5"/>
            <a:ext cx="9144000" cy="5143500"/>
          </a:xfrm>
          <a:prstGeom prst="foldedCorner">
            <a:avLst>
              <a:gd fmla="val 16667" name="adj"/>
            </a:avLst>
          </a:prstGeom>
          <a:no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txBox="1"/>
          <p:nvPr>
            <p:ph type="title"/>
          </p:nvPr>
        </p:nvSpPr>
        <p:spPr>
          <a:xfrm>
            <a:off x="258050" y="21117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Customizable clothing cost-structure</a:t>
            </a:r>
            <a:endParaRPr/>
          </a:p>
        </p:txBody>
      </p:sp>
      <p:sp>
        <p:nvSpPr>
          <p:cNvPr id="212" name="Google Shape;212;p2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Shipping Fee - $5 - flat cost </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International Shipping Fee - $10 - flat cost</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Initial Cost - how much to purchase the clothes so i can design it</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Design Cost - how much it takes to make the design and to copyright it</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Sub-Final cost - The initial and Design cost added up</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Revenue/Profit - what percentage of Sub-Final cost do i want to make back</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Final cost - Sub-Final cost + Revenue/Profit percentage</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Shirts - costs $11 + dc $45 = $56, if wants to make 16% - $</a:t>
            </a:r>
            <a:r>
              <a:rPr lang="en" sz="1000">
                <a:solidFill>
                  <a:srgbClr val="202124"/>
                </a:solidFill>
                <a:highlight>
                  <a:srgbClr val="FFFFFF"/>
                </a:highlight>
                <a:latin typeface="Arial"/>
                <a:ea typeface="Arial"/>
                <a:cs typeface="Arial"/>
                <a:sym typeface="Arial"/>
              </a:rPr>
              <a:t>9 + $56 = $63.99</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Hoodies - costs $15 + dc $50 = $65, if wants to make 16% - $11 + $65 = $75.99</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SweatPants - costs $16 + dc $45 = $61, if wants to make 16% - $10 + $61 = $70.99</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Joggers - costs $12 + dc $40 = $52, if wants to make 16% - $7 + $52 = $58.99</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Shorts - costs $18 + dc $40 = $58, if wants to make 16% - $9 + $58 = $66.99</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Socks - costs $20 + dc $30 = $50, if wants to make 16% - $8 + $50 = $57.99</a:t>
            </a:r>
            <a:endParaRPr sz="1000">
              <a:solidFill>
                <a:srgbClr val="000000"/>
              </a:solidFill>
              <a:latin typeface="Arial"/>
              <a:ea typeface="Arial"/>
              <a:cs typeface="Arial"/>
              <a:sym typeface="Arial"/>
            </a:endParaRPr>
          </a:p>
          <a:p>
            <a:pPr indent="0" lvl="0" marL="0" rtl="0" algn="l">
              <a:spcBef>
                <a:spcPts val="0"/>
              </a:spcBef>
              <a:spcAft>
                <a:spcPts val="1200"/>
              </a:spcAft>
              <a:buNone/>
            </a:pPr>
            <a:r>
              <a:t/>
            </a:r>
            <a:endParaRPr sz="1000"/>
          </a:p>
        </p:txBody>
      </p:sp>
      <p:pic>
        <p:nvPicPr>
          <p:cNvPr id="213" name="Google Shape;213;p25"/>
          <p:cNvPicPr preferRelativeResize="0"/>
          <p:nvPr/>
        </p:nvPicPr>
        <p:blipFill rotWithShape="1">
          <a:blip r:embed="rId3">
            <a:alphaModFix/>
          </a:blip>
          <a:srcRect b="6933" l="0" r="0" t="0"/>
          <a:stretch/>
        </p:blipFill>
        <p:spPr>
          <a:xfrm rot="1626219">
            <a:off x="278767" y="2605396"/>
            <a:ext cx="3032341" cy="1954658"/>
          </a:xfrm>
          <a:prstGeom prst="rect">
            <a:avLst/>
          </a:prstGeom>
          <a:noFill/>
          <a:ln>
            <a:noFill/>
          </a:ln>
        </p:spPr>
      </p:pic>
      <p:sp>
        <p:nvSpPr>
          <p:cNvPr id="214" name="Google Shape;214;p25"/>
          <p:cNvSpPr txBox="1"/>
          <p:nvPr/>
        </p:nvSpPr>
        <p:spPr>
          <a:xfrm>
            <a:off x="8717475" y="4743300"/>
            <a:ext cx="43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14</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p:nvPr/>
        </p:nvSpPr>
        <p:spPr>
          <a:xfrm>
            <a:off x="-5" y="-5"/>
            <a:ext cx="9144000" cy="5143500"/>
          </a:xfrm>
          <a:prstGeom prst="foldedCorner">
            <a:avLst>
              <a:gd fmla="val 16667" name="adj"/>
            </a:avLst>
          </a:prstGeom>
          <a:no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txBox="1"/>
          <p:nvPr/>
        </p:nvSpPr>
        <p:spPr>
          <a:xfrm>
            <a:off x="6401607" y="4527750"/>
            <a:ext cx="2079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Gain traction with final products</a:t>
            </a:r>
            <a:r>
              <a:rPr lang="en">
                <a:latin typeface="Roboto"/>
                <a:ea typeface="Roboto"/>
                <a:cs typeface="Roboto"/>
                <a:sym typeface="Roboto"/>
              </a:rPr>
              <a:t> </a:t>
            </a:r>
            <a:endParaRPr>
              <a:latin typeface="Roboto"/>
              <a:ea typeface="Roboto"/>
              <a:cs typeface="Roboto"/>
              <a:sym typeface="Roboto"/>
            </a:endParaRPr>
          </a:p>
        </p:txBody>
      </p:sp>
      <p:sp>
        <p:nvSpPr>
          <p:cNvPr id="221" name="Google Shape;221;p26"/>
          <p:cNvSpPr txBox="1"/>
          <p:nvPr>
            <p:ph type="title"/>
          </p:nvPr>
        </p:nvSpPr>
        <p:spPr>
          <a:xfrm>
            <a:off x="233850" y="47257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Fundraising and Milestones</a:t>
            </a:r>
            <a:endParaRPr/>
          </a:p>
        </p:txBody>
      </p:sp>
      <p:pic>
        <p:nvPicPr>
          <p:cNvPr id="222" name="Google Shape;222;p26"/>
          <p:cNvPicPr preferRelativeResize="0"/>
          <p:nvPr/>
        </p:nvPicPr>
        <p:blipFill>
          <a:blip r:embed="rId3">
            <a:alphaModFix/>
          </a:blip>
          <a:stretch>
            <a:fillRect/>
          </a:stretch>
        </p:blipFill>
        <p:spPr>
          <a:xfrm>
            <a:off x="3086287" y="688399"/>
            <a:ext cx="1758624" cy="1527026"/>
          </a:xfrm>
          <a:prstGeom prst="rect">
            <a:avLst/>
          </a:prstGeom>
          <a:noFill/>
          <a:ln>
            <a:noFill/>
          </a:ln>
        </p:spPr>
      </p:pic>
      <p:grpSp>
        <p:nvGrpSpPr>
          <p:cNvPr id="223" name="Google Shape;223;p26"/>
          <p:cNvGrpSpPr/>
          <p:nvPr/>
        </p:nvGrpSpPr>
        <p:grpSpPr>
          <a:xfrm>
            <a:off x="5959513" y="6550"/>
            <a:ext cx="3193656" cy="2890725"/>
            <a:chOff x="5662097" y="1384877"/>
            <a:chExt cx="2588891" cy="3057674"/>
          </a:xfrm>
        </p:grpSpPr>
        <p:sp>
          <p:nvSpPr>
            <p:cNvPr id="224" name="Google Shape;224;p26"/>
            <p:cNvSpPr/>
            <p:nvPr/>
          </p:nvSpPr>
          <p:spPr>
            <a:xfrm flipH="1">
              <a:off x="7149291" y="3742719"/>
              <a:ext cx="29578" cy="6552"/>
            </a:xfrm>
            <a:custGeom>
              <a:rect b="b" l="l" r="r" t="t"/>
              <a:pathLst>
                <a:path extrusionOk="0" h="319" w="1175">
                  <a:moveTo>
                    <a:pt x="1174" y="1"/>
                  </a:moveTo>
                  <a:cubicBezTo>
                    <a:pt x="777" y="100"/>
                    <a:pt x="399" y="200"/>
                    <a:pt x="1" y="319"/>
                  </a:cubicBezTo>
                  <a:cubicBezTo>
                    <a:pt x="399" y="200"/>
                    <a:pt x="777" y="100"/>
                    <a:pt x="1174" y="1"/>
                  </a:cubicBezTo>
                  <a:close/>
                </a:path>
              </a:pathLst>
            </a:custGeom>
            <a:noFill/>
            <a:ln cap="flat" cmpd="sng" w="38100">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flipH="1">
              <a:off x="7179348" y="3749252"/>
              <a:ext cx="28571" cy="7394"/>
            </a:xfrm>
            <a:custGeom>
              <a:rect b="b" l="l" r="r" t="t"/>
              <a:pathLst>
                <a:path extrusionOk="0" h="360" w="1135">
                  <a:moveTo>
                    <a:pt x="1" y="359"/>
                  </a:moveTo>
                  <a:cubicBezTo>
                    <a:pt x="379" y="220"/>
                    <a:pt x="757" y="100"/>
                    <a:pt x="1135" y="1"/>
                  </a:cubicBezTo>
                  <a:cubicBezTo>
                    <a:pt x="757" y="100"/>
                    <a:pt x="379" y="220"/>
                    <a:pt x="1" y="359"/>
                  </a:cubicBezTo>
                  <a:close/>
                </a:path>
              </a:pathLst>
            </a:custGeom>
            <a:noFill/>
            <a:ln cap="flat" cmpd="sng" w="38100">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p:nvPr/>
          </p:nvSpPr>
          <p:spPr>
            <a:xfrm flipH="1">
              <a:off x="7208373" y="3756626"/>
              <a:ext cx="26582" cy="7764"/>
            </a:xfrm>
            <a:custGeom>
              <a:rect b="b" l="l" r="r" t="t"/>
              <a:pathLst>
                <a:path extrusionOk="0" h="378" w="1056">
                  <a:moveTo>
                    <a:pt x="1" y="378"/>
                  </a:moveTo>
                  <a:cubicBezTo>
                    <a:pt x="339" y="239"/>
                    <a:pt x="697" y="119"/>
                    <a:pt x="1055" y="0"/>
                  </a:cubicBezTo>
                  <a:cubicBezTo>
                    <a:pt x="697" y="119"/>
                    <a:pt x="339" y="239"/>
                    <a:pt x="1" y="378"/>
                  </a:cubicBezTo>
                  <a:close/>
                </a:path>
              </a:pathLst>
            </a:custGeom>
            <a:noFill/>
            <a:ln cap="flat" cmpd="sng" w="38100">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flipH="1">
              <a:off x="7211896" y="3664270"/>
              <a:ext cx="2014" cy="842"/>
            </a:xfrm>
            <a:custGeom>
              <a:rect b="b" l="l" r="r" t="t"/>
              <a:pathLst>
                <a:path extrusionOk="0" h="41" w="80">
                  <a:moveTo>
                    <a:pt x="80" y="0"/>
                  </a:moveTo>
                  <a:cubicBezTo>
                    <a:pt x="60" y="20"/>
                    <a:pt x="20" y="20"/>
                    <a:pt x="0" y="40"/>
                  </a:cubicBezTo>
                  <a:cubicBezTo>
                    <a:pt x="20" y="20"/>
                    <a:pt x="60" y="20"/>
                    <a:pt x="80" y="0"/>
                  </a:cubicBezTo>
                  <a:close/>
                </a:path>
              </a:pathLst>
            </a:custGeom>
            <a:noFill/>
            <a:ln cap="flat" cmpd="sng" w="38100">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flipH="1">
              <a:off x="7181839" y="3657718"/>
              <a:ext cx="25" cy="21"/>
            </a:xfrm>
            <a:custGeom>
              <a:rect b="b" l="l" r="r" t="t"/>
              <a:pathLst>
                <a:path extrusionOk="0" h="1" w="1">
                  <a:moveTo>
                    <a:pt x="0" y="1"/>
                  </a:moveTo>
                  <a:cubicBezTo>
                    <a:pt x="0" y="1"/>
                    <a:pt x="0" y="1"/>
                    <a:pt x="0" y="1"/>
                  </a:cubicBezTo>
                  <a:lnTo>
                    <a:pt x="0" y="1"/>
                  </a:lnTo>
                  <a:cubicBezTo>
                    <a:pt x="0" y="1"/>
                    <a:pt x="0" y="1"/>
                    <a:pt x="0" y="1"/>
                  </a:cubicBezTo>
                  <a:close/>
                </a:path>
              </a:pathLst>
            </a:custGeom>
            <a:noFill/>
            <a:ln cap="flat" cmpd="sng" w="38100">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p:nvPr/>
          </p:nvSpPr>
          <p:spPr>
            <a:xfrm flipH="1">
              <a:off x="7227403" y="3668358"/>
              <a:ext cx="3549" cy="822"/>
            </a:xfrm>
            <a:custGeom>
              <a:rect b="b" l="l" r="r" t="t"/>
              <a:pathLst>
                <a:path extrusionOk="0" h="40" w="141">
                  <a:moveTo>
                    <a:pt x="140" y="0"/>
                  </a:moveTo>
                  <a:cubicBezTo>
                    <a:pt x="100" y="0"/>
                    <a:pt x="41" y="20"/>
                    <a:pt x="1" y="40"/>
                  </a:cubicBezTo>
                  <a:cubicBezTo>
                    <a:pt x="41" y="20"/>
                    <a:pt x="100" y="0"/>
                    <a:pt x="140" y="0"/>
                  </a:cubicBezTo>
                  <a:close/>
                </a:path>
              </a:pathLst>
            </a:custGeom>
            <a:noFill/>
            <a:ln cap="flat" cmpd="sng" w="38100">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6"/>
            <p:cNvSpPr/>
            <p:nvPr/>
          </p:nvSpPr>
          <p:spPr>
            <a:xfrm flipH="1">
              <a:off x="7196364" y="3661004"/>
              <a:ext cx="1032" cy="431"/>
            </a:xfrm>
            <a:custGeom>
              <a:rect b="b" l="l" r="r" t="t"/>
              <a:pathLst>
                <a:path extrusionOk="0" h="21" w="41">
                  <a:moveTo>
                    <a:pt x="41" y="0"/>
                  </a:moveTo>
                  <a:cubicBezTo>
                    <a:pt x="21" y="0"/>
                    <a:pt x="1" y="0"/>
                    <a:pt x="1" y="20"/>
                  </a:cubicBezTo>
                  <a:cubicBezTo>
                    <a:pt x="1" y="0"/>
                    <a:pt x="21" y="0"/>
                    <a:pt x="41" y="0"/>
                  </a:cubicBezTo>
                  <a:close/>
                </a:path>
              </a:pathLst>
            </a:custGeom>
            <a:noFill/>
            <a:ln cap="flat" cmpd="sng" w="38100">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p:nvPr/>
          </p:nvSpPr>
          <p:spPr>
            <a:xfrm flipH="1">
              <a:off x="7243439" y="3672035"/>
              <a:ext cx="5035" cy="1643"/>
            </a:xfrm>
            <a:custGeom>
              <a:rect b="b" l="l" r="r" t="t"/>
              <a:pathLst>
                <a:path extrusionOk="0" h="80" w="200">
                  <a:moveTo>
                    <a:pt x="200" y="0"/>
                  </a:moveTo>
                  <a:cubicBezTo>
                    <a:pt x="140" y="40"/>
                    <a:pt x="60" y="60"/>
                    <a:pt x="1" y="80"/>
                  </a:cubicBezTo>
                  <a:cubicBezTo>
                    <a:pt x="60" y="60"/>
                    <a:pt x="140" y="40"/>
                    <a:pt x="200" y="0"/>
                  </a:cubicBezTo>
                  <a:close/>
                </a:path>
              </a:pathLst>
            </a:custGeom>
            <a:noFill/>
            <a:ln cap="flat" cmpd="sng" w="38100">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p:nvPr/>
          </p:nvSpPr>
          <p:spPr>
            <a:xfrm flipH="1">
              <a:off x="7181840" y="3657718"/>
              <a:ext cx="14550" cy="3307"/>
            </a:xfrm>
            <a:custGeom>
              <a:rect b="b" l="l" r="r" t="t"/>
              <a:pathLst>
                <a:path extrusionOk="0" h="161" w="578">
                  <a:moveTo>
                    <a:pt x="577" y="1"/>
                  </a:moveTo>
                  <a:cubicBezTo>
                    <a:pt x="378" y="61"/>
                    <a:pt x="199" y="100"/>
                    <a:pt x="1" y="160"/>
                  </a:cubicBezTo>
                  <a:cubicBezTo>
                    <a:pt x="199" y="100"/>
                    <a:pt x="378" y="61"/>
                    <a:pt x="577" y="1"/>
                  </a:cubicBezTo>
                  <a:close/>
                </a:path>
              </a:pathLst>
            </a:custGeom>
            <a:noFill/>
            <a:ln cap="flat" cmpd="sng" w="38100">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
            <p:cNvSpPr/>
            <p:nvPr/>
          </p:nvSpPr>
          <p:spPr>
            <a:xfrm flipH="1">
              <a:off x="7213885" y="3665092"/>
              <a:ext cx="13543" cy="2876"/>
            </a:xfrm>
            <a:custGeom>
              <a:rect b="b" l="l" r="r" t="t"/>
              <a:pathLst>
                <a:path extrusionOk="0" h="140" w="538">
                  <a:moveTo>
                    <a:pt x="537" y="0"/>
                  </a:moveTo>
                  <a:cubicBezTo>
                    <a:pt x="358" y="40"/>
                    <a:pt x="179" y="100"/>
                    <a:pt x="0" y="139"/>
                  </a:cubicBezTo>
                  <a:cubicBezTo>
                    <a:pt x="179" y="100"/>
                    <a:pt x="358" y="40"/>
                    <a:pt x="537" y="0"/>
                  </a:cubicBezTo>
                  <a:close/>
                </a:path>
              </a:pathLst>
            </a:custGeom>
            <a:noFill/>
            <a:ln cap="flat" cmpd="sng" w="38100">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flipH="1">
              <a:off x="7197372" y="3661415"/>
              <a:ext cx="14550" cy="2876"/>
            </a:xfrm>
            <a:custGeom>
              <a:rect b="b" l="l" r="r" t="t"/>
              <a:pathLst>
                <a:path extrusionOk="0" h="140" w="578">
                  <a:moveTo>
                    <a:pt x="578" y="0"/>
                  </a:moveTo>
                  <a:cubicBezTo>
                    <a:pt x="379" y="40"/>
                    <a:pt x="200" y="99"/>
                    <a:pt x="1" y="139"/>
                  </a:cubicBezTo>
                  <a:cubicBezTo>
                    <a:pt x="200" y="99"/>
                    <a:pt x="379" y="40"/>
                    <a:pt x="578" y="0"/>
                  </a:cubicBezTo>
                  <a:close/>
                </a:path>
              </a:pathLst>
            </a:custGeom>
            <a:noFill/>
            <a:ln cap="flat" cmpd="sng" w="38100">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flipH="1">
              <a:off x="7230928" y="3669180"/>
              <a:ext cx="12536" cy="3286"/>
            </a:xfrm>
            <a:custGeom>
              <a:rect b="b" l="l" r="r" t="t"/>
              <a:pathLst>
                <a:path extrusionOk="0" h="160" w="498">
                  <a:moveTo>
                    <a:pt x="498" y="0"/>
                  </a:moveTo>
                  <a:cubicBezTo>
                    <a:pt x="339" y="40"/>
                    <a:pt x="160" y="99"/>
                    <a:pt x="1" y="159"/>
                  </a:cubicBezTo>
                  <a:cubicBezTo>
                    <a:pt x="180" y="99"/>
                    <a:pt x="339" y="40"/>
                    <a:pt x="498" y="0"/>
                  </a:cubicBezTo>
                  <a:close/>
                </a:path>
              </a:pathLst>
            </a:custGeom>
            <a:noFill/>
            <a:ln cap="flat" cmpd="sng" w="38100">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p:nvPr/>
          </p:nvSpPr>
          <p:spPr>
            <a:xfrm flipH="1">
              <a:off x="7207894" y="3756626"/>
              <a:ext cx="503" cy="21"/>
            </a:xfrm>
            <a:custGeom>
              <a:rect b="b" l="l" r="r" t="t"/>
              <a:pathLst>
                <a:path extrusionOk="0" h="1" w="20">
                  <a:moveTo>
                    <a:pt x="0" y="0"/>
                  </a:moveTo>
                  <a:cubicBezTo>
                    <a:pt x="0" y="0"/>
                    <a:pt x="0" y="0"/>
                    <a:pt x="20" y="0"/>
                  </a:cubicBezTo>
                  <a:cubicBezTo>
                    <a:pt x="0" y="0"/>
                    <a:pt x="0" y="0"/>
                    <a:pt x="0" y="0"/>
                  </a:cubicBezTo>
                  <a:close/>
                </a:path>
              </a:pathLst>
            </a:custGeom>
            <a:noFill/>
            <a:ln cap="flat" cmpd="sng" w="38100">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
            <p:cNvSpPr/>
            <p:nvPr/>
          </p:nvSpPr>
          <p:spPr>
            <a:xfrm flipH="1">
              <a:off x="7178844" y="3749252"/>
              <a:ext cx="529" cy="21"/>
            </a:xfrm>
            <a:custGeom>
              <a:rect b="b" l="l" r="r" t="t"/>
              <a:pathLst>
                <a:path extrusionOk="0" h="1" w="21">
                  <a:moveTo>
                    <a:pt x="1" y="1"/>
                  </a:moveTo>
                  <a:cubicBezTo>
                    <a:pt x="21" y="1"/>
                    <a:pt x="21" y="1"/>
                    <a:pt x="21" y="1"/>
                  </a:cubicBezTo>
                  <a:cubicBezTo>
                    <a:pt x="21" y="1"/>
                    <a:pt x="21" y="1"/>
                    <a:pt x="1" y="1"/>
                  </a:cubicBezTo>
                  <a:close/>
                </a:path>
              </a:pathLst>
            </a:custGeom>
            <a:noFill/>
            <a:ln cap="flat" cmpd="sng" w="38100">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
            <p:cNvSpPr/>
            <p:nvPr/>
          </p:nvSpPr>
          <p:spPr>
            <a:xfrm flipH="1">
              <a:off x="7234930" y="3764370"/>
              <a:ext cx="5035" cy="1253"/>
            </a:xfrm>
            <a:custGeom>
              <a:rect b="b" l="l" r="r" t="t"/>
              <a:pathLst>
                <a:path extrusionOk="0" h="61" w="200">
                  <a:moveTo>
                    <a:pt x="1" y="61"/>
                  </a:moveTo>
                  <a:cubicBezTo>
                    <a:pt x="61" y="41"/>
                    <a:pt x="120" y="21"/>
                    <a:pt x="200" y="1"/>
                  </a:cubicBezTo>
                  <a:cubicBezTo>
                    <a:pt x="120" y="21"/>
                    <a:pt x="61" y="41"/>
                    <a:pt x="1" y="61"/>
                  </a:cubicBezTo>
                  <a:close/>
                </a:path>
              </a:pathLst>
            </a:custGeom>
            <a:noFill/>
            <a:ln cap="flat" cmpd="sng" w="38100">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p:nvPr/>
          </p:nvSpPr>
          <p:spPr>
            <a:xfrm flipH="1">
              <a:off x="6661850" y="3723405"/>
              <a:ext cx="617935" cy="719146"/>
            </a:xfrm>
            <a:custGeom>
              <a:rect b="b" l="l" r="r" t="t"/>
              <a:pathLst>
                <a:path extrusionOk="0" h="35012" w="24548">
                  <a:moveTo>
                    <a:pt x="12274" y="1"/>
                  </a:moveTo>
                  <a:cubicBezTo>
                    <a:pt x="7918" y="1"/>
                    <a:pt x="3780" y="876"/>
                    <a:pt x="0" y="2467"/>
                  </a:cubicBezTo>
                  <a:lnTo>
                    <a:pt x="12274" y="35012"/>
                  </a:lnTo>
                  <a:lnTo>
                    <a:pt x="24548" y="2467"/>
                  </a:lnTo>
                  <a:cubicBezTo>
                    <a:pt x="20788" y="876"/>
                    <a:pt x="16631" y="1"/>
                    <a:pt x="12274" y="1"/>
                  </a:cubicBezTo>
                  <a:close/>
                </a:path>
              </a:pathLst>
            </a:custGeom>
            <a:noFill/>
            <a:ln cap="flat" cmpd="sng" w="38100">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40" name="Google Shape;240;p26"/>
            <p:cNvSpPr/>
            <p:nvPr/>
          </p:nvSpPr>
          <p:spPr>
            <a:xfrm flipH="1">
              <a:off x="6338573" y="2974413"/>
              <a:ext cx="1235869" cy="717503"/>
            </a:xfrm>
            <a:custGeom>
              <a:rect b="b" l="l" r="r" t="t"/>
              <a:pathLst>
                <a:path extrusionOk="0" h="34932" w="49096">
                  <a:moveTo>
                    <a:pt x="24548" y="0"/>
                  </a:moveTo>
                  <a:cubicBezTo>
                    <a:pt x="7480" y="0"/>
                    <a:pt x="1" y="7579"/>
                    <a:pt x="1" y="7579"/>
                  </a:cubicBezTo>
                  <a:lnTo>
                    <a:pt x="10444" y="34932"/>
                  </a:lnTo>
                  <a:cubicBezTo>
                    <a:pt x="17039" y="32301"/>
                    <a:pt x="22589" y="32101"/>
                    <a:pt x="24126" y="32101"/>
                  </a:cubicBezTo>
                  <a:cubicBezTo>
                    <a:pt x="24402" y="32101"/>
                    <a:pt x="24548" y="32107"/>
                    <a:pt x="24548" y="32107"/>
                  </a:cubicBezTo>
                  <a:cubicBezTo>
                    <a:pt x="24548" y="32107"/>
                    <a:pt x="24695" y="32101"/>
                    <a:pt x="24970" y="32101"/>
                  </a:cubicBezTo>
                  <a:cubicBezTo>
                    <a:pt x="26507" y="32101"/>
                    <a:pt x="32058" y="32301"/>
                    <a:pt x="38652" y="34932"/>
                  </a:cubicBezTo>
                  <a:lnTo>
                    <a:pt x="49096" y="7579"/>
                  </a:lnTo>
                  <a:cubicBezTo>
                    <a:pt x="49096" y="7579"/>
                    <a:pt x="41616" y="0"/>
                    <a:pt x="24548" y="0"/>
                  </a:cubicBezTo>
                  <a:close/>
                </a:path>
              </a:pathLst>
            </a:custGeom>
            <a:noFill/>
            <a:ln cap="flat" cmpd="sng" w="38100">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41" name="Google Shape;241;p26"/>
            <p:cNvSpPr/>
            <p:nvPr/>
          </p:nvSpPr>
          <p:spPr>
            <a:xfrm flipH="1">
              <a:off x="6032617" y="2204982"/>
              <a:ext cx="1847284" cy="833554"/>
            </a:xfrm>
            <a:custGeom>
              <a:rect b="b" l="l" r="r" t="t"/>
              <a:pathLst>
                <a:path extrusionOk="0" h="40582" w="73385">
                  <a:moveTo>
                    <a:pt x="36682" y="0"/>
                  </a:moveTo>
                  <a:cubicBezTo>
                    <a:pt x="14303" y="0"/>
                    <a:pt x="0" y="13667"/>
                    <a:pt x="0" y="13667"/>
                  </a:cubicBezTo>
                  <a:lnTo>
                    <a:pt x="10961" y="40582"/>
                  </a:lnTo>
                  <a:cubicBezTo>
                    <a:pt x="21484" y="33281"/>
                    <a:pt x="32087" y="32644"/>
                    <a:pt x="36682" y="32644"/>
                  </a:cubicBezTo>
                  <a:cubicBezTo>
                    <a:pt x="41277" y="32644"/>
                    <a:pt x="51900" y="33281"/>
                    <a:pt x="62403" y="40582"/>
                  </a:cubicBezTo>
                  <a:lnTo>
                    <a:pt x="73384" y="13667"/>
                  </a:lnTo>
                  <a:cubicBezTo>
                    <a:pt x="73364" y="13667"/>
                    <a:pt x="59061" y="0"/>
                    <a:pt x="36682" y="0"/>
                  </a:cubicBezTo>
                  <a:close/>
                </a:path>
              </a:pathLst>
            </a:custGeom>
            <a:noFill/>
            <a:ln cap="flat" cmpd="sng" w="38100">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42" name="Google Shape;242;p26"/>
            <p:cNvSpPr/>
            <p:nvPr/>
          </p:nvSpPr>
          <p:spPr>
            <a:xfrm flipH="1">
              <a:off x="5662097" y="1384877"/>
              <a:ext cx="2588891" cy="1001079"/>
            </a:xfrm>
            <a:custGeom>
              <a:rect b="b" l="l" r="r" t="t"/>
              <a:pathLst>
                <a:path extrusionOk="0" h="48738" w="102846">
                  <a:moveTo>
                    <a:pt x="51423" y="1"/>
                  </a:moveTo>
                  <a:cubicBezTo>
                    <a:pt x="19197" y="21"/>
                    <a:pt x="1" y="16870"/>
                    <a:pt x="1" y="16870"/>
                  </a:cubicBezTo>
                  <a:lnTo>
                    <a:pt x="13010" y="48738"/>
                  </a:lnTo>
                  <a:cubicBezTo>
                    <a:pt x="28905" y="34740"/>
                    <a:pt x="49086" y="34414"/>
                    <a:pt x="51239" y="34414"/>
                  </a:cubicBezTo>
                  <a:cubicBezTo>
                    <a:pt x="51344" y="34414"/>
                    <a:pt x="51406" y="34415"/>
                    <a:pt x="51423" y="34415"/>
                  </a:cubicBezTo>
                  <a:cubicBezTo>
                    <a:pt x="51469" y="34415"/>
                    <a:pt x="51889" y="34393"/>
                    <a:pt x="52625" y="34393"/>
                  </a:cubicBezTo>
                  <a:cubicBezTo>
                    <a:pt x="57333" y="34393"/>
                    <a:pt x="74953" y="35301"/>
                    <a:pt x="89836" y="48738"/>
                  </a:cubicBezTo>
                  <a:lnTo>
                    <a:pt x="102846" y="16870"/>
                  </a:lnTo>
                  <a:cubicBezTo>
                    <a:pt x="102846" y="16870"/>
                    <a:pt x="83649" y="21"/>
                    <a:pt x="51423" y="1"/>
                  </a:cubicBezTo>
                  <a:close/>
                </a:path>
              </a:pathLst>
            </a:custGeom>
            <a:noFill/>
            <a:ln cap="flat" cmpd="sng" w="38100">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sp>
        <p:nvSpPr>
          <p:cNvPr id="243" name="Google Shape;243;p26"/>
          <p:cNvSpPr txBox="1"/>
          <p:nvPr/>
        </p:nvSpPr>
        <p:spPr>
          <a:xfrm>
            <a:off x="6529450" y="71750"/>
            <a:ext cx="1994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Uncomputable Clothing</a:t>
            </a:r>
            <a:endParaRPr>
              <a:latin typeface="Roboto"/>
              <a:ea typeface="Roboto"/>
              <a:cs typeface="Roboto"/>
              <a:sym typeface="Roboto"/>
            </a:endParaRPr>
          </a:p>
        </p:txBody>
      </p:sp>
      <p:sp>
        <p:nvSpPr>
          <p:cNvPr id="244" name="Google Shape;244;p26"/>
          <p:cNvSpPr txBox="1"/>
          <p:nvPr/>
        </p:nvSpPr>
        <p:spPr>
          <a:xfrm>
            <a:off x="6529450" y="1589900"/>
            <a:ext cx="19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To Grow</a:t>
            </a:r>
            <a:endParaRPr>
              <a:latin typeface="Roboto"/>
              <a:ea typeface="Roboto"/>
              <a:cs typeface="Roboto"/>
              <a:sym typeface="Roboto"/>
            </a:endParaRPr>
          </a:p>
        </p:txBody>
      </p:sp>
      <p:sp>
        <p:nvSpPr>
          <p:cNvPr id="245" name="Google Shape;245;p26"/>
          <p:cNvSpPr txBox="1"/>
          <p:nvPr/>
        </p:nvSpPr>
        <p:spPr>
          <a:xfrm>
            <a:off x="6559000" y="919675"/>
            <a:ext cx="19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Plans</a:t>
            </a:r>
            <a:endParaRPr>
              <a:latin typeface="Roboto"/>
              <a:ea typeface="Roboto"/>
              <a:cs typeface="Roboto"/>
              <a:sym typeface="Roboto"/>
            </a:endParaRPr>
          </a:p>
        </p:txBody>
      </p:sp>
      <p:grpSp>
        <p:nvGrpSpPr>
          <p:cNvPr id="246" name="Google Shape;246;p26"/>
          <p:cNvGrpSpPr/>
          <p:nvPr/>
        </p:nvGrpSpPr>
        <p:grpSpPr>
          <a:xfrm>
            <a:off x="7387309" y="2277460"/>
            <a:ext cx="384160" cy="384176"/>
            <a:chOff x="-64764500" y="2280550"/>
            <a:chExt cx="316650" cy="319800"/>
          </a:xfrm>
        </p:grpSpPr>
        <p:sp>
          <p:nvSpPr>
            <p:cNvPr id="247" name="Google Shape;247;p26"/>
            <p:cNvSpPr/>
            <p:nvPr/>
          </p:nvSpPr>
          <p:spPr>
            <a:xfrm>
              <a:off x="-64764500" y="2280550"/>
              <a:ext cx="316650" cy="319800"/>
            </a:xfrm>
            <a:custGeom>
              <a:rect b="b" l="l" r="r" t="t"/>
              <a:pathLst>
                <a:path extrusionOk="0" h="12792" w="12666">
                  <a:moveTo>
                    <a:pt x="11405" y="820"/>
                  </a:moveTo>
                  <a:cubicBezTo>
                    <a:pt x="11657" y="820"/>
                    <a:pt x="11815" y="1009"/>
                    <a:pt x="11815" y="1261"/>
                  </a:cubicBezTo>
                  <a:cubicBezTo>
                    <a:pt x="11815" y="1481"/>
                    <a:pt x="11657" y="1670"/>
                    <a:pt x="11405" y="1670"/>
                  </a:cubicBezTo>
                  <a:lnTo>
                    <a:pt x="1229" y="1670"/>
                  </a:lnTo>
                  <a:cubicBezTo>
                    <a:pt x="977" y="1670"/>
                    <a:pt x="788" y="1481"/>
                    <a:pt x="788" y="1261"/>
                  </a:cubicBezTo>
                  <a:cubicBezTo>
                    <a:pt x="788" y="1009"/>
                    <a:pt x="977" y="820"/>
                    <a:pt x="1229" y="820"/>
                  </a:cubicBezTo>
                  <a:close/>
                  <a:moveTo>
                    <a:pt x="10996" y="2521"/>
                  </a:moveTo>
                  <a:lnTo>
                    <a:pt x="10996" y="8286"/>
                  </a:lnTo>
                  <a:lnTo>
                    <a:pt x="1607" y="8286"/>
                  </a:lnTo>
                  <a:lnTo>
                    <a:pt x="1607" y="2521"/>
                  </a:lnTo>
                  <a:close/>
                  <a:moveTo>
                    <a:pt x="6302" y="11027"/>
                  </a:moveTo>
                  <a:cubicBezTo>
                    <a:pt x="6554" y="11027"/>
                    <a:pt x="6743" y="11216"/>
                    <a:pt x="6743" y="11437"/>
                  </a:cubicBezTo>
                  <a:cubicBezTo>
                    <a:pt x="6743" y="11689"/>
                    <a:pt x="6522" y="11878"/>
                    <a:pt x="6302" y="11878"/>
                  </a:cubicBezTo>
                  <a:cubicBezTo>
                    <a:pt x="6050" y="11878"/>
                    <a:pt x="5892" y="11689"/>
                    <a:pt x="5892" y="11437"/>
                  </a:cubicBezTo>
                  <a:cubicBezTo>
                    <a:pt x="5892" y="11216"/>
                    <a:pt x="6113" y="11027"/>
                    <a:pt x="6302" y="11027"/>
                  </a:cubicBezTo>
                  <a:close/>
                  <a:moveTo>
                    <a:pt x="1229" y="1"/>
                  </a:moveTo>
                  <a:cubicBezTo>
                    <a:pt x="536" y="1"/>
                    <a:pt x="1" y="536"/>
                    <a:pt x="1" y="1261"/>
                  </a:cubicBezTo>
                  <a:cubicBezTo>
                    <a:pt x="1" y="1797"/>
                    <a:pt x="347" y="2238"/>
                    <a:pt x="820" y="2427"/>
                  </a:cubicBezTo>
                  <a:lnTo>
                    <a:pt x="820" y="8286"/>
                  </a:lnTo>
                  <a:lnTo>
                    <a:pt x="442" y="8286"/>
                  </a:lnTo>
                  <a:cubicBezTo>
                    <a:pt x="190" y="8286"/>
                    <a:pt x="32" y="8507"/>
                    <a:pt x="32" y="8728"/>
                  </a:cubicBezTo>
                  <a:cubicBezTo>
                    <a:pt x="32" y="8980"/>
                    <a:pt x="221" y="9169"/>
                    <a:pt x="442" y="9169"/>
                  </a:cubicBezTo>
                  <a:lnTo>
                    <a:pt x="5955" y="9169"/>
                  </a:lnTo>
                  <a:lnTo>
                    <a:pt x="5955" y="10334"/>
                  </a:lnTo>
                  <a:cubicBezTo>
                    <a:pt x="5483" y="10492"/>
                    <a:pt x="5104" y="10964"/>
                    <a:pt x="5104" y="11531"/>
                  </a:cubicBezTo>
                  <a:cubicBezTo>
                    <a:pt x="5104" y="12193"/>
                    <a:pt x="5672" y="12792"/>
                    <a:pt x="6333" y="12792"/>
                  </a:cubicBezTo>
                  <a:cubicBezTo>
                    <a:pt x="6995" y="12792"/>
                    <a:pt x="7593" y="12225"/>
                    <a:pt x="7593" y="11531"/>
                  </a:cubicBezTo>
                  <a:cubicBezTo>
                    <a:pt x="7593" y="10964"/>
                    <a:pt x="7247" y="10555"/>
                    <a:pt x="6774" y="10334"/>
                  </a:cubicBezTo>
                  <a:lnTo>
                    <a:pt x="6774" y="9169"/>
                  </a:lnTo>
                  <a:lnTo>
                    <a:pt x="12288" y="9169"/>
                  </a:lnTo>
                  <a:cubicBezTo>
                    <a:pt x="12508" y="9169"/>
                    <a:pt x="12666" y="8980"/>
                    <a:pt x="12666" y="8728"/>
                  </a:cubicBezTo>
                  <a:cubicBezTo>
                    <a:pt x="12666" y="8507"/>
                    <a:pt x="12477" y="8286"/>
                    <a:pt x="12288" y="8286"/>
                  </a:cubicBezTo>
                  <a:lnTo>
                    <a:pt x="11847" y="8286"/>
                  </a:lnTo>
                  <a:lnTo>
                    <a:pt x="11847" y="2427"/>
                  </a:lnTo>
                  <a:cubicBezTo>
                    <a:pt x="12319" y="2238"/>
                    <a:pt x="12634" y="1797"/>
                    <a:pt x="12634" y="1261"/>
                  </a:cubicBezTo>
                  <a:cubicBezTo>
                    <a:pt x="12634" y="568"/>
                    <a:pt x="12099" y="1"/>
                    <a:pt x="11405" y="1"/>
                  </a:cubicBezTo>
                  <a:close/>
                </a:path>
              </a:pathLst>
            </a:custGeom>
            <a:solidFill>
              <a:srgbClr val="FFFFFF"/>
            </a:solid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p:nvPr/>
          </p:nvSpPr>
          <p:spPr>
            <a:xfrm>
              <a:off x="-64679425" y="2364825"/>
              <a:ext cx="146500" cy="102450"/>
            </a:xfrm>
            <a:custGeom>
              <a:rect b="b" l="l" r="r" t="t"/>
              <a:pathLst>
                <a:path extrusionOk="0" h="4098" w="5860">
                  <a:moveTo>
                    <a:pt x="3749" y="1"/>
                  </a:moveTo>
                  <a:cubicBezTo>
                    <a:pt x="3529" y="1"/>
                    <a:pt x="3371" y="190"/>
                    <a:pt x="3371" y="442"/>
                  </a:cubicBezTo>
                  <a:cubicBezTo>
                    <a:pt x="3371" y="662"/>
                    <a:pt x="3560" y="820"/>
                    <a:pt x="3749" y="820"/>
                  </a:cubicBezTo>
                  <a:lnTo>
                    <a:pt x="4442" y="820"/>
                  </a:lnTo>
                  <a:lnTo>
                    <a:pt x="2930" y="2332"/>
                  </a:lnTo>
                  <a:lnTo>
                    <a:pt x="2395" y="1765"/>
                  </a:lnTo>
                  <a:cubicBezTo>
                    <a:pt x="2316" y="1686"/>
                    <a:pt x="2206" y="1647"/>
                    <a:pt x="2095" y="1647"/>
                  </a:cubicBezTo>
                  <a:cubicBezTo>
                    <a:pt x="1985" y="1647"/>
                    <a:pt x="1875" y="1686"/>
                    <a:pt x="1796" y="1765"/>
                  </a:cubicBezTo>
                  <a:lnTo>
                    <a:pt x="126" y="3435"/>
                  </a:lnTo>
                  <a:cubicBezTo>
                    <a:pt x="0" y="3592"/>
                    <a:pt x="0" y="3844"/>
                    <a:pt x="126" y="4033"/>
                  </a:cubicBezTo>
                  <a:cubicBezTo>
                    <a:pt x="195" y="4075"/>
                    <a:pt x="288" y="4098"/>
                    <a:pt x="384" y="4098"/>
                  </a:cubicBezTo>
                  <a:cubicBezTo>
                    <a:pt x="507" y="4098"/>
                    <a:pt x="636" y="4059"/>
                    <a:pt x="725" y="3970"/>
                  </a:cubicBezTo>
                  <a:lnTo>
                    <a:pt x="2111" y="2616"/>
                  </a:lnTo>
                  <a:lnTo>
                    <a:pt x="2647" y="3151"/>
                  </a:lnTo>
                  <a:cubicBezTo>
                    <a:pt x="2725" y="3230"/>
                    <a:pt x="2836" y="3269"/>
                    <a:pt x="2946" y="3269"/>
                  </a:cubicBezTo>
                  <a:cubicBezTo>
                    <a:pt x="3056" y="3269"/>
                    <a:pt x="3166" y="3230"/>
                    <a:pt x="3245" y="3151"/>
                  </a:cubicBezTo>
                  <a:lnTo>
                    <a:pt x="5009" y="1387"/>
                  </a:lnTo>
                  <a:lnTo>
                    <a:pt x="5009" y="2049"/>
                  </a:lnTo>
                  <a:cubicBezTo>
                    <a:pt x="5009" y="2269"/>
                    <a:pt x="5230" y="2490"/>
                    <a:pt x="5451" y="2490"/>
                  </a:cubicBezTo>
                  <a:cubicBezTo>
                    <a:pt x="5703" y="2490"/>
                    <a:pt x="5860" y="2269"/>
                    <a:pt x="5860" y="2049"/>
                  </a:cubicBezTo>
                  <a:lnTo>
                    <a:pt x="5860" y="410"/>
                  </a:lnTo>
                  <a:cubicBezTo>
                    <a:pt x="5860" y="158"/>
                    <a:pt x="5640" y="1"/>
                    <a:pt x="5419" y="1"/>
                  </a:cubicBezTo>
                  <a:close/>
                </a:path>
              </a:pathLst>
            </a:custGeom>
            <a:solidFill>
              <a:srgbClr val="FFFFFF"/>
            </a:solid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26"/>
          <p:cNvSpPr/>
          <p:nvPr/>
        </p:nvSpPr>
        <p:spPr>
          <a:xfrm>
            <a:off x="123162" y="3754578"/>
            <a:ext cx="1052863" cy="513746"/>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p:nvPr/>
        </p:nvSpPr>
        <p:spPr>
          <a:xfrm>
            <a:off x="6401588" y="3754578"/>
            <a:ext cx="1052863" cy="513746"/>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a:off x="1610053" y="3754578"/>
            <a:ext cx="1052863" cy="513746"/>
          </a:xfrm>
          <a:prstGeom prst="roundRect">
            <a:avLst>
              <a:gd fmla="val 16667" name="adj"/>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3207218" y="3754578"/>
            <a:ext cx="1052863" cy="513746"/>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4804409" y="3754578"/>
            <a:ext cx="1052863" cy="513746"/>
          </a:xfrm>
          <a:prstGeom prst="roundRect">
            <a:avLst>
              <a:gd fmla="val 16667" name="adj"/>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 name="Google Shape;254;p26"/>
          <p:cNvCxnSpPr>
            <a:stCxn id="249" idx="3"/>
            <a:endCxn id="251" idx="1"/>
          </p:cNvCxnSpPr>
          <p:nvPr/>
        </p:nvCxnSpPr>
        <p:spPr>
          <a:xfrm>
            <a:off x="1176025" y="4011451"/>
            <a:ext cx="434100" cy="0"/>
          </a:xfrm>
          <a:prstGeom prst="straightConnector1">
            <a:avLst/>
          </a:prstGeom>
          <a:noFill/>
          <a:ln cap="flat" cmpd="sng" w="19050">
            <a:solidFill>
              <a:srgbClr val="A230ED"/>
            </a:solidFill>
            <a:prstDash val="solid"/>
            <a:round/>
            <a:headEnd len="med" w="med" type="oval"/>
            <a:tailEnd len="med" w="med" type="oval"/>
          </a:ln>
        </p:spPr>
      </p:cxnSp>
      <p:cxnSp>
        <p:nvCxnSpPr>
          <p:cNvPr id="255" name="Google Shape;255;p26"/>
          <p:cNvCxnSpPr>
            <a:stCxn id="251" idx="3"/>
            <a:endCxn id="252" idx="1"/>
          </p:cNvCxnSpPr>
          <p:nvPr/>
        </p:nvCxnSpPr>
        <p:spPr>
          <a:xfrm>
            <a:off x="2662916" y="4011451"/>
            <a:ext cx="544200" cy="0"/>
          </a:xfrm>
          <a:prstGeom prst="straightConnector1">
            <a:avLst/>
          </a:prstGeom>
          <a:noFill/>
          <a:ln cap="flat" cmpd="sng" w="19050">
            <a:solidFill>
              <a:srgbClr val="A230ED"/>
            </a:solidFill>
            <a:prstDash val="solid"/>
            <a:round/>
            <a:headEnd len="med" w="med" type="diamond"/>
            <a:tailEnd len="med" w="med" type="diamond"/>
          </a:ln>
        </p:spPr>
      </p:cxnSp>
      <p:cxnSp>
        <p:nvCxnSpPr>
          <p:cNvPr id="256" name="Google Shape;256;p26"/>
          <p:cNvCxnSpPr>
            <a:stCxn id="252" idx="3"/>
            <a:endCxn id="253" idx="1"/>
          </p:cNvCxnSpPr>
          <p:nvPr/>
        </p:nvCxnSpPr>
        <p:spPr>
          <a:xfrm>
            <a:off x="4260081" y="4011451"/>
            <a:ext cx="544200" cy="0"/>
          </a:xfrm>
          <a:prstGeom prst="straightConnector1">
            <a:avLst/>
          </a:prstGeom>
          <a:noFill/>
          <a:ln cap="flat" cmpd="sng" w="19050">
            <a:solidFill>
              <a:srgbClr val="3E00B3"/>
            </a:solidFill>
            <a:prstDash val="solid"/>
            <a:round/>
            <a:headEnd len="med" w="med" type="triangle"/>
            <a:tailEnd len="med" w="med" type="triangle"/>
          </a:ln>
        </p:spPr>
      </p:cxnSp>
      <p:cxnSp>
        <p:nvCxnSpPr>
          <p:cNvPr id="257" name="Google Shape;257;p26"/>
          <p:cNvCxnSpPr>
            <a:stCxn id="253" idx="3"/>
            <a:endCxn id="250" idx="1"/>
          </p:cNvCxnSpPr>
          <p:nvPr/>
        </p:nvCxnSpPr>
        <p:spPr>
          <a:xfrm>
            <a:off x="5857272" y="4011451"/>
            <a:ext cx="544200" cy="0"/>
          </a:xfrm>
          <a:prstGeom prst="straightConnector1">
            <a:avLst/>
          </a:prstGeom>
          <a:noFill/>
          <a:ln cap="flat" cmpd="sng" w="19050">
            <a:solidFill>
              <a:srgbClr val="3E00B3"/>
            </a:solidFill>
            <a:prstDash val="solid"/>
            <a:round/>
            <a:headEnd len="med" w="med" type="stealth"/>
            <a:tailEnd len="med" w="med" type="stealth"/>
          </a:ln>
        </p:spPr>
      </p:cxnSp>
      <p:sp>
        <p:nvSpPr>
          <p:cNvPr id="258" name="Google Shape;258;p26"/>
          <p:cNvSpPr/>
          <p:nvPr/>
        </p:nvSpPr>
        <p:spPr>
          <a:xfrm>
            <a:off x="7998766" y="3754578"/>
            <a:ext cx="1052863" cy="513746"/>
          </a:xfrm>
          <a:prstGeom prst="roundRect">
            <a:avLst>
              <a:gd fmla="val 16667" name="adj"/>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9" name="Google Shape;259;p26"/>
          <p:cNvCxnSpPr>
            <a:stCxn id="250" idx="3"/>
            <a:endCxn id="258" idx="1"/>
          </p:cNvCxnSpPr>
          <p:nvPr/>
        </p:nvCxnSpPr>
        <p:spPr>
          <a:xfrm>
            <a:off x="7454451" y="4011451"/>
            <a:ext cx="544200" cy="0"/>
          </a:xfrm>
          <a:prstGeom prst="straightConnector1">
            <a:avLst/>
          </a:prstGeom>
          <a:noFill/>
          <a:ln cap="flat" cmpd="sng" w="19050">
            <a:solidFill>
              <a:srgbClr val="3E00B3"/>
            </a:solidFill>
            <a:prstDash val="solid"/>
            <a:round/>
            <a:headEnd len="med" w="med" type="diamond"/>
            <a:tailEnd len="med" w="med" type="diamond"/>
          </a:ln>
        </p:spPr>
      </p:cxnSp>
      <p:sp>
        <p:nvSpPr>
          <p:cNvPr id="260" name="Google Shape;260;p26"/>
          <p:cNvSpPr txBox="1"/>
          <p:nvPr/>
        </p:nvSpPr>
        <p:spPr>
          <a:xfrm>
            <a:off x="123162" y="3754669"/>
            <a:ext cx="1138946" cy="61558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M1</a:t>
            </a:r>
            <a:endParaRPr>
              <a:solidFill>
                <a:schemeClr val="lt1"/>
              </a:solidFill>
              <a:latin typeface="Roboto"/>
              <a:ea typeface="Roboto"/>
              <a:cs typeface="Roboto"/>
              <a:sym typeface="Roboto"/>
            </a:endParaRPr>
          </a:p>
          <a:p>
            <a:pPr indent="0" lvl="0" marL="0" rtl="0" algn="ctr">
              <a:spcBef>
                <a:spcPts val="0"/>
              </a:spcBef>
              <a:spcAft>
                <a:spcPts val="0"/>
              </a:spcAft>
              <a:buNone/>
            </a:pPr>
            <a:r>
              <a:rPr lang="en">
                <a:solidFill>
                  <a:schemeClr val="lt1"/>
                </a:solidFill>
                <a:latin typeface="Roboto"/>
                <a:ea typeface="Roboto"/>
                <a:cs typeface="Roboto"/>
                <a:sym typeface="Roboto"/>
              </a:rPr>
              <a:t>July 2022</a:t>
            </a:r>
            <a:endParaRPr>
              <a:solidFill>
                <a:schemeClr val="lt1"/>
              </a:solidFill>
              <a:latin typeface="Roboto"/>
              <a:ea typeface="Roboto"/>
              <a:cs typeface="Roboto"/>
              <a:sym typeface="Roboto"/>
            </a:endParaRPr>
          </a:p>
        </p:txBody>
      </p:sp>
      <p:sp>
        <p:nvSpPr>
          <p:cNvPr id="261" name="Google Shape;261;p26"/>
          <p:cNvSpPr txBox="1"/>
          <p:nvPr/>
        </p:nvSpPr>
        <p:spPr>
          <a:xfrm>
            <a:off x="7998775" y="3717950"/>
            <a:ext cx="1053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M6</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Sept. 2023</a:t>
            </a:r>
            <a:endParaRPr>
              <a:latin typeface="Roboto"/>
              <a:ea typeface="Roboto"/>
              <a:cs typeface="Roboto"/>
              <a:sym typeface="Roboto"/>
            </a:endParaRPr>
          </a:p>
        </p:txBody>
      </p:sp>
      <p:sp>
        <p:nvSpPr>
          <p:cNvPr id="262" name="Google Shape;262;p26"/>
          <p:cNvSpPr txBox="1"/>
          <p:nvPr/>
        </p:nvSpPr>
        <p:spPr>
          <a:xfrm>
            <a:off x="6607101" y="3820655"/>
            <a:ext cx="641711" cy="40018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M5</a:t>
            </a:r>
            <a:endParaRPr>
              <a:latin typeface="Roboto"/>
              <a:ea typeface="Roboto"/>
              <a:cs typeface="Roboto"/>
              <a:sym typeface="Roboto"/>
            </a:endParaRPr>
          </a:p>
        </p:txBody>
      </p:sp>
      <p:sp>
        <p:nvSpPr>
          <p:cNvPr id="263" name="Google Shape;263;p26"/>
          <p:cNvSpPr txBox="1"/>
          <p:nvPr/>
        </p:nvSpPr>
        <p:spPr>
          <a:xfrm>
            <a:off x="5009923" y="3820655"/>
            <a:ext cx="641711" cy="40018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M4</a:t>
            </a:r>
            <a:endParaRPr>
              <a:latin typeface="Roboto"/>
              <a:ea typeface="Roboto"/>
              <a:cs typeface="Roboto"/>
              <a:sym typeface="Roboto"/>
            </a:endParaRPr>
          </a:p>
        </p:txBody>
      </p:sp>
      <p:sp>
        <p:nvSpPr>
          <p:cNvPr id="264" name="Google Shape;264;p26"/>
          <p:cNvSpPr txBox="1"/>
          <p:nvPr/>
        </p:nvSpPr>
        <p:spPr>
          <a:xfrm>
            <a:off x="3412744" y="3820655"/>
            <a:ext cx="641711" cy="40018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M3</a:t>
            </a:r>
            <a:endParaRPr>
              <a:solidFill>
                <a:schemeClr val="lt1"/>
              </a:solidFill>
              <a:latin typeface="Roboto"/>
              <a:ea typeface="Roboto"/>
              <a:cs typeface="Roboto"/>
              <a:sym typeface="Roboto"/>
            </a:endParaRPr>
          </a:p>
        </p:txBody>
      </p:sp>
      <p:sp>
        <p:nvSpPr>
          <p:cNvPr id="265" name="Google Shape;265;p26"/>
          <p:cNvSpPr txBox="1"/>
          <p:nvPr/>
        </p:nvSpPr>
        <p:spPr>
          <a:xfrm>
            <a:off x="1815616" y="3820655"/>
            <a:ext cx="641711" cy="40018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M2</a:t>
            </a:r>
            <a:endParaRPr>
              <a:solidFill>
                <a:schemeClr val="lt1"/>
              </a:solidFill>
              <a:latin typeface="Roboto"/>
              <a:ea typeface="Roboto"/>
              <a:cs typeface="Roboto"/>
              <a:sym typeface="Roboto"/>
            </a:endParaRPr>
          </a:p>
        </p:txBody>
      </p:sp>
      <p:sp>
        <p:nvSpPr>
          <p:cNvPr id="266" name="Google Shape;266;p26"/>
          <p:cNvSpPr txBox="1"/>
          <p:nvPr/>
        </p:nvSpPr>
        <p:spPr>
          <a:xfrm>
            <a:off x="-94554" y="3171508"/>
            <a:ext cx="2079841" cy="400184"/>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Raising Money to fund </a:t>
            </a:r>
            <a:endParaRPr>
              <a:solidFill>
                <a:schemeClr val="lt1"/>
              </a:solidFill>
              <a:latin typeface="Roboto"/>
              <a:ea typeface="Roboto"/>
              <a:cs typeface="Roboto"/>
              <a:sym typeface="Roboto"/>
            </a:endParaRPr>
          </a:p>
        </p:txBody>
      </p:sp>
      <p:sp>
        <p:nvSpPr>
          <p:cNvPr id="267" name="Google Shape;267;p26"/>
          <p:cNvSpPr txBox="1"/>
          <p:nvPr/>
        </p:nvSpPr>
        <p:spPr>
          <a:xfrm>
            <a:off x="2627349" y="2897269"/>
            <a:ext cx="2079841" cy="61558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Pre-Orders Via Soc</a:t>
            </a:r>
            <a:r>
              <a:rPr lang="en">
                <a:solidFill>
                  <a:schemeClr val="dk1"/>
                </a:solidFill>
                <a:latin typeface="Roboto"/>
                <a:ea typeface="Roboto"/>
                <a:cs typeface="Roboto"/>
                <a:sym typeface="Roboto"/>
              </a:rPr>
              <a:t>ial </a:t>
            </a:r>
            <a:r>
              <a:rPr lang="en">
                <a:solidFill>
                  <a:schemeClr val="lt1"/>
                </a:solidFill>
                <a:latin typeface="Roboto"/>
                <a:ea typeface="Roboto"/>
                <a:cs typeface="Roboto"/>
                <a:sym typeface="Roboto"/>
              </a:rPr>
              <a:t>Media</a:t>
            </a:r>
            <a:r>
              <a:rPr lang="en">
                <a:solidFill>
                  <a:schemeClr val="lt1"/>
                </a:solidFill>
                <a:latin typeface="Roboto"/>
                <a:ea typeface="Roboto"/>
                <a:cs typeface="Roboto"/>
                <a:sym typeface="Roboto"/>
              </a:rPr>
              <a:t> </a:t>
            </a:r>
            <a:endParaRPr>
              <a:solidFill>
                <a:schemeClr val="lt1"/>
              </a:solidFill>
              <a:latin typeface="Roboto"/>
              <a:ea typeface="Roboto"/>
              <a:cs typeface="Roboto"/>
              <a:sym typeface="Roboto"/>
            </a:endParaRPr>
          </a:p>
        </p:txBody>
      </p:sp>
      <p:sp>
        <p:nvSpPr>
          <p:cNvPr id="268" name="Google Shape;268;p26"/>
          <p:cNvSpPr txBox="1"/>
          <p:nvPr/>
        </p:nvSpPr>
        <p:spPr>
          <a:xfrm>
            <a:off x="484216" y="4344927"/>
            <a:ext cx="20799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Beta Private Launch to</a:t>
            </a:r>
            <a:r>
              <a:rPr lang="en">
                <a:solidFill>
                  <a:srgbClr val="202124"/>
                </a:solidFill>
                <a:latin typeface="Roboto"/>
                <a:ea typeface="Roboto"/>
                <a:cs typeface="Roboto"/>
                <a:sym typeface="Roboto"/>
              </a:rPr>
              <a:t> </a:t>
            </a:r>
            <a:r>
              <a:rPr lang="en">
                <a:solidFill>
                  <a:schemeClr val="lt1"/>
                </a:solidFill>
                <a:latin typeface="Roboto"/>
                <a:ea typeface="Roboto"/>
                <a:cs typeface="Roboto"/>
                <a:sym typeface="Roboto"/>
              </a:rPr>
              <a:t>test features and products</a:t>
            </a:r>
            <a:r>
              <a:rPr lang="en">
                <a:solidFill>
                  <a:schemeClr val="lt1"/>
                </a:solidFill>
                <a:latin typeface="Roboto"/>
                <a:ea typeface="Roboto"/>
                <a:cs typeface="Roboto"/>
                <a:sym typeface="Roboto"/>
              </a:rPr>
              <a:t> </a:t>
            </a:r>
            <a:endParaRPr>
              <a:solidFill>
                <a:schemeClr val="lt1"/>
              </a:solidFill>
              <a:latin typeface="Roboto"/>
              <a:ea typeface="Roboto"/>
              <a:cs typeface="Roboto"/>
              <a:sym typeface="Roboto"/>
            </a:endParaRPr>
          </a:p>
        </p:txBody>
      </p:sp>
      <p:sp>
        <p:nvSpPr>
          <p:cNvPr id="269" name="Google Shape;269;p26"/>
          <p:cNvSpPr txBox="1"/>
          <p:nvPr/>
        </p:nvSpPr>
        <p:spPr>
          <a:xfrm>
            <a:off x="3689145" y="4555538"/>
            <a:ext cx="2079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New h</a:t>
            </a:r>
            <a:r>
              <a:rPr lang="en">
                <a:latin typeface="Roboto"/>
                <a:ea typeface="Roboto"/>
                <a:cs typeface="Roboto"/>
                <a:sym typeface="Roboto"/>
              </a:rPr>
              <a:t>ires for different fields</a:t>
            </a:r>
            <a:endParaRPr>
              <a:latin typeface="Roboto"/>
              <a:ea typeface="Roboto"/>
              <a:cs typeface="Roboto"/>
              <a:sym typeface="Roboto"/>
            </a:endParaRPr>
          </a:p>
        </p:txBody>
      </p:sp>
      <p:sp>
        <p:nvSpPr>
          <p:cNvPr id="270" name="Google Shape;270;p26"/>
          <p:cNvSpPr txBox="1"/>
          <p:nvPr/>
        </p:nvSpPr>
        <p:spPr>
          <a:xfrm>
            <a:off x="5857272" y="3095296"/>
            <a:ext cx="207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Final Public Launch</a:t>
            </a:r>
            <a:r>
              <a:rPr lang="en">
                <a:latin typeface="Roboto"/>
                <a:ea typeface="Roboto"/>
                <a:cs typeface="Roboto"/>
                <a:sym typeface="Roboto"/>
              </a:rPr>
              <a:t> </a:t>
            </a:r>
            <a:endParaRPr>
              <a:latin typeface="Roboto"/>
              <a:ea typeface="Roboto"/>
              <a:cs typeface="Roboto"/>
              <a:sym typeface="Roboto"/>
            </a:endParaRPr>
          </a:p>
        </p:txBody>
      </p:sp>
      <p:cxnSp>
        <p:nvCxnSpPr>
          <p:cNvPr id="271" name="Google Shape;271;p26"/>
          <p:cNvCxnSpPr/>
          <p:nvPr/>
        </p:nvCxnSpPr>
        <p:spPr>
          <a:xfrm>
            <a:off x="3667278" y="3493841"/>
            <a:ext cx="0" cy="251152"/>
          </a:xfrm>
          <a:prstGeom prst="straightConnector1">
            <a:avLst/>
          </a:prstGeom>
          <a:noFill/>
          <a:ln cap="flat" cmpd="sng" w="9525">
            <a:solidFill>
              <a:schemeClr val="dk2"/>
            </a:solidFill>
            <a:prstDash val="solid"/>
            <a:round/>
            <a:headEnd len="med" w="med" type="none"/>
            <a:tailEnd len="med" w="med" type="triangle"/>
          </a:ln>
        </p:spPr>
      </p:cxnSp>
      <p:grpSp>
        <p:nvGrpSpPr>
          <p:cNvPr id="272" name="Google Shape;272;p26"/>
          <p:cNvGrpSpPr/>
          <p:nvPr/>
        </p:nvGrpSpPr>
        <p:grpSpPr>
          <a:xfrm>
            <a:off x="1871892" y="3150954"/>
            <a:ext cx="444805" cy="422693"/>
            <a:chOff x="-65131525" y="1914325"/>
            <a:chExt cx="316650" cy="316625"/>
          </a:xfrm>
        </p:grpSpPr>
        <p:sp>
          <p:nvSpPr>
            <p:cNvPr id="273" name="Google Shape;273;p26"/>
            <p:cNvSpPr/>
            <p:nvPr/>
          </p:nvSpPr>
          <p:spPr>
            <a:xfrm>
              <a:off x="-65024400" y="1949750"/>
              <a:ext cx="103175" cy="247350"/>
            </a:xfrm>
            <a:custGeom>
              <a:rect b="b" l="l" r="r" t="t"/>
              <a:pathLst>
                <a:path extrusionOk="0" h="9894" w="4127">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
            <p:cNvSpPr/>
            <p:nvPr/>
          </p:nvSpPr>
          <p:spPr>
            <a:xfrm>
              <a:off x="-65131525" y="1914325"/>
              <a:ext cx="316650" cy="316625"/>
            </a:xfrm>
            <a:custGeom>
              <a:rect b="b" l="l" r="r" t="t"/>
              <a:pathLst>
                <a:path extrusionOk="0" h="12665" w="12666">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26"/>
          <p:cNvGrpSpPr/>
          <p:nvPr/>
        </p:nvGrpSpPr>
        <p:grpSpPr>
          <a:xfrm>
            <a:off x="4328530" y="3213953"/>
            <a:ext cx="445259" cy="422895"/>
            <a:chOff x="6479471" y="2079003"/>
            <a:chExt cx="348923" cy="348706"/>
          </a:xfrm>
        </p:grpSpPr>
        <p:sp>
          <p:nvSpPr>
            <p:cNvPr id="276" name="Google Shape;276;p26"/>
            <p:cNvSpPr/>
            <p:nvPr/>
          </p:nvSpPr>
          <p:spPr>
            <a:xfrm>
              <a:off x="6479471" y="2200291"/>
              <a:ext cx="38170" cy="22566"/>
            </a:xfrm>
            <a:custGeom>
              <a:rect b="b" l="l" r="r" t="t"/>
              <a:pathLst>
                <a:path extrusionOk="0" h="820" w="1387">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solidFill>
              <a:srgbClr val="FFFFFF"/>
            </a:solid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 name="Google Shape;277;p26"/>
            <p:cNvGrpSpPr/>
            <p:nvPr/>
          </p:nvGrpSpPr>
          <p:grpSpPr>
            <a:xfrm>
              <a:off x="6520582" y="2079003"/>
              <a:ext cx="307811" cy="348706"/>
              <a:chOff x="-60218325" y="2304850"/>
              <a:chExt cx="279625" cy="316775"/>
            </a:xfrm>
          </p:grpSpPr>
          <p:sp>
            <p:nvSpPr>
              <p:cNvPr id="278" name="Google Shape;278;p26"/>
              <p:cNvSpPr/>
              <p:nvPr/>
            </p:nvSpPr>
            <p:spPr>
              <a:xfrm>
                <a:off x="-60218325" y="2304850"/>
                <a:ext cx="235525" cy="316775"/>
              </a:xfrm>
              <a:custGeom>
                <a:rect b="b" l="l" r="r" t="t"/>
                <a:pathLst>
                  <a:path extrusionOk="0" h="12671" w="9421">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solidFill>
                <a:srgbClr val="FFFFFF"/>
              </a:solid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6"/>
              <p:cNvSpPr/>
              <p:nvPr/>
            </p:nvSpPr>
            <p:spPr>
              <a:xfrm>
                <a:off x="-60127750" y="2347500"/>
                <a:ext cx="62250" cy="145750"/>
              </a:xfrm>
              <a:custGeom>
                <a:rect b="b" l="l" r="r" t="t"/>
                <a:pathLst>
                  <a:path extrusionOk="0" h="5830" w="249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solidFill>
                <a:srgbClr val="FFFFFF"/>
              </a:solid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
              <p:cNvSpPr/>
              <p:nvPr/>
            </p:nvSpPr>
            <p:spPr>
              <a:xfrm>
                <a:off x="-60212825" y="2510750"/>
                <a:ext cx="32325" cy="30325"/>
              </a:xfrm>
              <a:custGeom>
                <a:rect b="b" l="l" r="r" t="t"/>
                <a:pathLst>
                  <a:path extrusionOk="0" h="1213" w="1293">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solidFill>
                <a:srgbClr val="FFFFFF"/>
              </a:solid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p:nvPr/>
            </p:nvSpPr>
            <p:spPr>
              <a:xfrm>
                <a:off x="-60012750" y="2310675"/>
                <a:ext cx="32300" cy="30350"/>
              </a:xfrm>
              <a:custGeom>
                <a:rect b="b" l="l" r="r" t="t"/>
                <a:pathLst>
                  <a:path extrusionOk="0" h="1214" w="1292">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solidFill>
                <a:srgbClr val="FFFFFF"/>
              </a:solid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p:cNvSpPr/>
              <p:nvPr/>
            </p:nvSpPr>
            <p:spPr>
              <a:xfrm>
                <a:off x="-60012750" y="2510750"/>
                <a:ext cx="32300" cy="30325"/>
              </a:xfrm>
              <a:custGeom>
                <a:rect b="b" l="l" r="r" t="t"/>
                <a:pathLst>
                  <a:path extrusionOk="0" h="1213" w="1292">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solidFill>
                <a:srgbClr val="FFFFFF"/>
              </a:solid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60212825" y="2310675"/>
                <a:ext cx="32325" cy="30350"/>
              </a:xfrm>
              <a:custGeom>
                <a:rect b="b" l="l" r="r" t="t"/>
                <a:pathLst>
                  <a:path extrusionOk="0" h="1214" w="1293">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solidFill>
                <a:srgbClr val="FFFFFF"/>
              </a:solid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6"/>
              <p:cNvSpPr/>
              <p:nvPr/>
            </p:nvSpPr>
            <p:spPr>
              <a:xfrm>
                <a:off x="-59974175" y="2415250"/>
                <a:ext cx="35475" cy="20500"/>
              </a:xfrm>
              <a:custGeom>
                <a:rect b="b" l="l" r="r" t="t"/>
                <a:pathLst>
                  <a:path extrusionOk="0" h="820" w="1419">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solidFill>
                <a:srgbClr val="FFFFFF"/>
              </a:solid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5" name="Google Shape;285;p26"/>
          <p:cNvGrpSpPr/>
          <p:nvPr/>
        </p:nvGrpSpPr>
        <p:grpSpPr>
          <a:xfrm>
            <a:off x="3207065" y="4647901"/>
            <a:ext cx="424360" cy="402246"/>
            <a:chOff x="3599700" y="1954475"/>
            <a:chExt cx="296175" cy="295400"/>
          </a:xfrm>
        </p:grpSpPr>
        <p:sp>
          <p:nvSpPr>
            <p:cNvPr id="286" name="Google Shape;286;p26"/>
            <p:cNvSpPr/>
            <p:nvPr/>
          </p:nvSpPr>
          <p:spPr>
            <a:xfrm>
              <a:off x="3599700" y="1954475"/>
              <a:ext cx="296175" cy="295400"/>
            </a:xfrm>
            <a:custGeom>
              <a:rect b="b" l="l" r="r" t="t"/>
              <a:pathLst>
                <a:path extrusionOk="0" h="11816" w="11847">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p:nvPr/>
          </p:nvSpPr>
          <p:spPr>
            <a:xfrm>
              <a:off x="3825750" y="2075775"/>
              <a:ext cx="35450" cy="17350"/>
            </a:xfrm>
            <a:custGeom>
              <a:rect b="b" l="l" r="r" t="t"/>
              <a:pathLst>
                <a:path extrusionOk="0" h="694" w="1418">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6"/>
            <p:cNvSpPr/>
            <p:nvPr/>
          </p:nvSpPr>
          <p:spPr>
            <a:xfrm>
              <a:off x="3633550" y="2075775"/>
              <a:ext cx="35475" cy="17350"/>
            </a:xfrm>
            <a:custGeom>
              <a:rect b="b" l="l" r="r" t="t"/>
              <a:pathLst>
                <a:path extrusionOk="0" h="694" w="1419">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26"/>
          <p:cNvSpPr/>
          <p:nvPr/>
        </p:nvSpPr>
        <p:spPr>
          <a:xfrm>
            <a:off x="7692335" y="3048437"/>
            <a:ext cx="529341" cy="475320"/>
          </a:xfrm>
          <a:custGeom>
            <a:rect b="b" l="l" r="r" t="t"/>
            <a:pathLst>
              <a:path extrusionOk="0" h="19940" w="21104">
                <a:moveTo>
                  <a:pt x="18171" y="1378"/>
                </a:moveTo>
                <a:lnTo>
                  <a:pt x="18171" y="2632"/>
                </a:lnTo>
                <a:cubicBezTo>
                  <a:pt x="18171" y="2832"/>
                  <a:pt x="18397" y="3033"/>
                  <a:pt x="18597" y="3033"/>
                </a:cubicBezTo>
                <a:lnTo>
                  <a:pt x="19851" y="3033"/>
                </a:lnTo>
                <a:lnTo>
                  <a:pt x="17244" y="5539"/>
                </a:lnTo>
                <a:lnTo>
                  <a:pt x="15565" y="5539"/>
                </a:lnTo>
                <a:lnTo>
                  <a:pt x="15565" y="3885"/>
                </a:lnTo>
                <a:lnTo>
                  <a:pt x="18171" y="1378"/>
                </a:lnTo>
                <a:close/>
                <a:moveTo>
                  <a:pt x="9926" y="10150"/>
                </a:moveTo>
                <a:cubicBezTo>
                  <a:pt x="10026" y="10150"/>
                  <a:pt x="10252" y="10150"/>
                  <a:pt x="10352" y="10251"/>
                </a:cubicBezTo>
                <a:lnTo>
                  <a:pt x="9625" y="10978"/>
                </a:lnTo>
                <a:cubicBezTo>
                  <a:pt x="9525" y="11178"/>
                  <a:pt x="9525" y="11404"/>
                  <a:pt x="9625" y="11504"/>
                </a:cubicBezTo>
                <a:cubicBezTo>
                  <a:pt x="9675" y="11604"/>
                  <a:pt x="9775" y="11654"/>
                  <a:pt x="9879" y="11654"/>
                </a:cubicBezTo>
                <a:cubicBezTo>
                  <a:pt x="9982" y="11654"/>
                  <a:pt x="10089" y="11604"/>
                  <a:pt x="10151" y="11504"/>
                </a:cubicBezTo>
                <a:lnTo>
                  <a:pt x="10978" y="10777"/>
                </a:lnTo>
                <a:cubicBezTo>
                  <a:pt x="10978" y="10978"/>
                  <a:pt x="11079" y="11078"/>
                  <a:pt x="11079" y="11278"/>
                </a:cubicBezTo>
                <a:cubicBezTo>
                  <a:pt x="11079" y="11905"/>
                  <a:pt x="10552" y="12431"/>
                  <a:pt x="9926" y="12431"/>
                </a:cubicBezTo>
                <a:cubicBezTo>
                  <a:pt x="9299" y="12431"/>
                  <a:pt x="8773" y="11905"/>
                  <a:pt x="8773" y="11278"/>
                </a:cubicBezTo>
                <a:cubicBezTo>
                  <a:pt x="8773" y="10652"/>
                  <a:pt x="9299" y="10150"/>
                  <a:pt x="9926" y="10150"/>
                </a:cubicBezTo>
                <a:close/>
                <a:moveTo>
                  <a:pt x="9879" y="6830"/>
                </a:moveTo>
                <a:cubicBezTo>
                  <a:pt x="10897" y="6830"/>
                  <a:pt x="11918" y="7168"/>
                  <a:pt x="12758" y="7845"/>
                </a:cubicBezTo>
                <a:lnTo>
                  <a:pt x="10978" y="9624"/>
                </a:lnTo>
                <a:cubicBezTo>
                  <a:pt x="10636" y="9435"/>
                  <a:pt x="10270" y="9339"/>
                  <a:pt x="9914" y="9339"/>
                </a:cubicBezTo>
                <a:cubicBezTo>
                  <a:pt x="9279" y="9339"/>
                  <a:pt x="8673" y="9641"/>
                  <a:pt x="8272" y="10251"/>
                </a:cubicBezTo>
                <a:cubicBezTo>
                  <a:pt x="7745" y="11078"/>
                  <a:pt x="7946" y="12331"/>
                  <a:pt x="8773" y="12857"/>
                </a:cubicBezTo>
                <a:cubicBezTo>
                  <a:pt x="9115" y="13083"/>
                  <a:pt x="9484" y="13185"/>
                  <a:pt x="9844" y="13185"/>
                </a:cubicBezTo>
                <a:cubicBezTo>
                  <a:pt x="10486" y="13185"/>
                  <a:pt x="11103" y="12861"/>
                  <a:pt x="11505" y="12331"/>
                </a:cubicBezTo>
                <a:cubicBezTo>
                  <a:pt x="11906" y="11704"/>
                  <a:pt x="11906" y="10877"/>
                  <a:pt x="11505" y="10251"/>
                </a:cubicBezTo>
                <a:lnTo>
                  <a:pt x="13284" y="8371"/>
                </a:lnTo>
                <a:lnTo>
                  <a:pt x="13284" y="8371"/>
                </a:lnTo>
                <a:cubicBezTo>
                  <a:pt x="14938" y="10251"/>
                  <a:pt x="14638" y="13058"/>
                  <a:pt x="12758" y="14737"/>
                </a:cubicBezTo>
                <a:cubicBezTo>
                  <a:pt x="11917" y="15432"/>
                  <a:pt x="10886" y="15776"/>
                  <a:pt x="9865" y="15776"/>
                </a:cubicBezTo>
                <a:cubicBezTo>
                  <a:pt x="8601" y="15776"/>
                  <a:pt x="7351" y="15250"/>
                  <a:pt x="6492" y="14211"/>
                </a:cubicBezTo>
                <a:cubicBezTo>
                  <a:pt x="4813" y="12231"/>
                  <a:pt x="5139" y="9399"/>
                  <a:pt x="7018" y="7845"/>
                </a:cubicBezTo>
                <a:cubicBezTo>
                  <a:pt x="7846" y="7168"/>
                  <a:pt x="8861" y="6830"/>
                  <a:pt x="9879" y="6830"/>
                </a:cubicBezTo>
                <a:close/>
                <a:moveTo>
                  <a:pt x="9825" y="3358"/>
                </a:moveTo>
                <a:cubicBezTo>
                  <a:pt x="11705" y="3358"/>
                  <a:pt x="13384" y="3985"/>
                  <a:pt x="14838" y="5138"/>
                </a:cubicBezTo>
                <a:lnTo>
                  <a:pt x="14838" y="5764"/>
                </a:lnTo>
                <a:lnTo>
                  <a:pt x="13284" y="7318"/>
                </a:lnTo>
                <a:cubicBezTo>
                  <a:pt x="12279" y="6462"/>
                  <a:pt x="11061" y="6037"/>
                  <a:pt x="9846" y="6037"/>
                </a:cubicBezTo>
                <a:cubicBezTo>
                  <a:pt x="8393" y="6037"/>
                  <a:pt x="6944" y="6644"/>
                  <a:pt x="5866" y="7845"/>
                </a:cubicBezTo>
                <a:cubicBezTo>
                  <a:pt x="3986" y="10025"/>
                  <a:pt x="4186" y="13283"/>
                  <a:pt x="6392" y="15263"/>
                </a:cubicBezTo>
                <a:cubicBezTo>
                  <a:pt x="7381" y="16116"/>
                  <a:pt x="8608" y="16536"/>
                  <a:pt x="9829" y="16536"/>
                </a:cubicBezTo>
                <a:cubicBezTo>
                  <a:pt x="11298" y="16536"/>
                  <a:pt x="12759" y="15928"/>
                  <a:pt x="13785" y="14737"/>
                </a:cubicBezTo>
                <a:cubicBezTo>
                  <a:pt x="15465" y="12757"/>
                  <a:pt x="15565" y="9825"/>
                  <a:pt x="13785" y="7845"/>
                </a:cubicBezTo>
                <a:lnTo>
                  <a:pt x="15364" y="6266"/>
                </a:lnTo>
                <a:lnTo>
                  <a:pt x="15991" y="6391"/>
                </a:lnTo>
                <a:cubicBezTo>
                  <a:pt x="17144" y="7744"/>
                  <a:pt x="17770" y="9524"/>
                  <a:pt x="17770" y="11278"/>
                </a:cubicBezTo>
                <a:cubicBezTo>
                  <a:pt x="17770" y="15664"/>
                  <a:pt x="14211" y="19223"/>
                  <a:pt x="9825" y="19223"/>
                </a:cubicBezTo>
                <a:cubicBezTo>
                  <a:pt x="5540" y="19223"/>
                  <a:pt x="2006" y="15664"/>
                  <a:pt x="2006" y="11278"/>
                </a:cubicBezTo>
                <a:cubicBezTo>
                  <a:pt x="2006" y="6892"/>
                  <a:pt x="5440" y="3358"/>
                  <a:pt x="9825" y="3358"/>
                </a:cubicBezTo>
                <a:close/>
                <a:moveTo>
                  <a:pt x="18497" y="0"/>
                </a:moveTo>
                <a:cubicBezTo>
                  <a:pt x="18397" y="0"/>
                  <a:pt x="18297" y="125"/>
                  <a:pt x="18171" y="226"/>
                </a:cubicBezTo>
                <a:lnTo>
                  <a:pt x="14838" y="3459"/>
                </a:lnTo>
                <a:cubicBezTo>
                  <a:pt x="14838" y="3559"/>
                  <a:pt x="14738" y="3659"/>
                  <a:pt x="14738" y="3759"/>
                </a:cubicBezTo>
                <a:lnTo>
                  <a:pt x="14738" y="4185"/>
                </a:lnTo>
                <a:cubicBezTo>
                  <a:pt x="13255" y="3146"/>
                  <a:pt x="11540" y="2642"/>
                  <a:pt x="9836" y="2642"/>
                </a:cubicBezTo>
                <a:cubicBezTo>
                  <a:pt x="7103" y="2642"/>
                  <a:pt x="4400" y="3937"/>
                  <a:pt x="2733" y="6391"/>
                </a:cubicBezTo>
                <a:cubicBezTo>
                  <a:pt x="1" y="10351"/>
                  <a:pt x="1054" y="15664"/>
                  <a:pt x="4913" y="18396"/>
                </a:cubicBezTo>
                <a:cubicBezTo>
                  <a:pt x="6444" y="19436"/>
                  <a:pt x="8185" y="19939"/>
                  <a:pt x="9905" y="19939"/>
                </a:cubicBezTo>
                <a:cubicBezTo>
                  <a:pt x="12661" y="19939"/>
                  <a:pt x="15361" y="18645"/>
                  <a:pt x="17044" y="16191"/>
                </a:cubicBezTo>
                <a:cubicBezTo>
                  <a:pt x="19024" y="13283"/>
                  <a:pt x="19024" y="9298"/>
                  <a:pt x="17044" y="6391"/>
                </a:cubicBezTo>
                <a:lnTo>
                  <a:pt x="17344" y="6391"/>
                </a:lnTo>
                <a:cubicBezTo>
                  <a:pt x="17445" y="6391"/>
                  <a:pt x="17545" y="6266"/>
                  <a:pt x="17670" y="6266"/>
                </a:cubicBezTo>
                <a:lnTo>
                  <a:pt x="21003" y="2932"/>
                </a:lnTo>
                <a:cubicBezTo>
                  <a:pt x="21104" y="2832"/>
                  <a:pt x="21104" y="2506"/>
                  <a:pt x="21003" y="2406"/>
                </a:cubicBezTo>
                <a:cubicBezTo>
                  <a:pt x="20903" y="2306"/>
                  <a:pt x="20803" y="2306"/>
                  <a:pt x="20678" y="2306"/>
                </a:cubicBezTo>
                <a:lnTo>
                  <a:pt x="18923" y="2206"/>
                </a:lnTo>
                <a:lnTo>
                  <a:pt x="18798" y="426"/>
                </a:lnTo>
                <a:cubicBezTo>
                  <a:pt x="18798" y="226"/>
                  <a:pt x="18698" y="0"/>
                  <a:pt x="18497" y="0"/>
                </a:cubicBezTo>
                <a:close/>
              </a:path>
            </a:pathLst>
          </a:custGeom>
          <a:solidFill>
            <a:srgbClr val="FFFFFF"/>
          </a:solid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26"/>
          <p:cNvGrpSpPr/>
          <p:nvPr/>
        </p:nvGrpSpPr>
        <p:grpSpPr>
          <a:xfrm>
            <a:off x="6009394" y="4662241"/>
            <a:ext cx="445256" cy="402222"/>
            <a:chOff x="2077575" y="2615925"/>
            <a:chExt cx="502150" cy="483150"/>
          </a:xfrm>
        </p:grpSpPr>
        <p:sp>
          <p:nvSpPr>
            <p:cNvPr id="291" name="Google Shape;291;p26"/>
            <p:cNvSpPr/>
            <p:nvPr/>
          </p:nvSpPr>
          <p:spPr>
            <a:xfrm>
              <a:off x="2213375" y="2817500"/>
              <a:ext cx="151225" cy="148400"/>
            </a:xfrm>
            <a:custGeom>
              <a:rect b="b" l="l" r="r" t="t"/>
              <a:pathLst>
                <a:path extrusionOk="0" h="5936" w="6049">
                  <a:moveTo>
                    <a:pt x="5426" y="0"/>
                  </a:moveTo>
                  <a:cubicBezTo>
                    <a:pt x="5281" y="0"/>
                    <a:pt x="5136" y="56"/>
                    <a:pt x="5025" y="166"/>
                  </a:cubicBezTo>
                  <a:lnTo>
                    <a:pt x="4557" y="634"/>
                  </a:lnTo>
                  <a:cubicBezTo>
                    <a:pt x="4322" y="522"/>
                    <a:pt x="4072" y="468"/>
                    <a:pt x="3825" y="468"/>
                  </a:cubicBezTo>
                  <a:cubicBezTo>
                    <a:pt x="3288" y="468"/>
                    <a:pt x="2764" y="723"/>
                    <a:pt x="2437" y="1186"/>
                  </a:cubicBezTo>
                  <a:cubicBezTo>
                    <a:pt x="1957" y="1863"/>
                    <a:pt x="2038" y="2784"/>
                    <a:pt x="2624" y="3369"/>
                  </a:cubicBezTo>
                  <a:cubicBezTo>
                    <a:pt x="2980" y="3726"/>
                    <a:pt x="2727" y="4336"/>
                    <a:pt x="2223" y="4336"/>
                  </a:cubicBezTo>
                  <a:cubicBezTo>
                    <a:pt x="1718" y="4336"/>
                    <a:pt x="1468" y="3726"/>
                    <a:pt x="1824" y="3369"/>
                  </a:cubicBezTo>
                  <a:cubicBezTo>
                    <a:pt x="2044" y="3149"/>
                    <a:pt x="2044" y="2790"/>
                    <a:pt x="1824" y="2569"/>
                  </a:cubicBezTo>
                  <a:cubicBezTo>
                    <a:pt x="1714" y="2458"/>
                    <a:pt x="1569" y="2402"/>
                    <a:pt x="1424" y="2402"/>
                  </a:cubicBezTo>
                  <a:cubicBezTo>
                    <a:pt x="1279" y="2402"/>
                    <a:pt x="1134" y="2458"/>
                    <a:pt x="1024" y="2569"/>
                  </a:cubicBezTo>
                  <a:cubicBezTo>
                    <a:pt x="514" y="3077"/>
                    <a:pt x="381" y="3853"/>
                    <a:pt x="692" y="4502"/>
                  </a:cubicBezTo>
                  <a:lnTo>
                    <a:pt x="221" y="4970"/>
                  </a:lnTo>
                  <a:cubicBezTo>
                    <a:pt x="0" y="5190"/>
                    <a:pt x="0" y="5549"/>
                    <a:pt x="221" y="5770"/>
                  </a:cubicBezTo>
                  <a:cubicBezTo>
                    <a:pt x="332" y="5880"/>
                    <a:pt x="477" y="5935"/>
                    <a:pt x="622" y="5935"/>
                  </a:cubicBezTo>
                  <a:cubicBezTo>
                    <a:pt x="767" y="5935"/>
                    <a:pt x="912" y="5880"/>
                    <a:pt x="1024" y="5770"/>
                  </a:cubicBezTo>
                  <a:lnTo>
                    <a:pt x="1492" y="5302"/>
                  </a:lnTo>
                  <a:cubicBezTo>
                    <a:pt x="1726" y="5414"/>
                    <a:pt x="1975" y="5467"/>
                    <a:pt x="2220" y="5467"/>
                  </a:cubicBezTo>
                  <a:cubicBezTo>
                    <a:pt x="2758" y="5467"/>
                    <a:pt x="3281" y="5211"/>
                    <a:pt x="3608" y="4749"/>
                  </a:cubicBezTo>
                  <a:cubicBezTo>
                    <a:pt x="4089" y="4073"/>
                    <a:pt x="4010" y="3152"/>
                    <a:pt x="3424" y="2569"/>
                  </a:cubicBezTo>
                  <a:cubicBezTo>
                    <a:pt x="3068" y="2210"/>
                    <a:pt x="3322" y="1600"/>
                    <a:pt x="3826" y="1600"/>
                  </a:cubicBezTo>
                  <a:cubicBezTo>
                    <a:pt x="4330" y="1600"/>
                    <a:pt x="4581" y="2210"/>
                    <a:pt x="4224" y="2569"/>
                  </a:cubicBezTo>
                  <a:cubicBezTo>
                    <a:pt x="4004" y="2790"/>
                    <a:pt x="4004" y="3146"/>
                    <a:pt x="4224" y="3369"/>
                  </a:cubicBezTo>
                  <a:cubicBezTo>
                    <a:pt x="4335" y="3480"/>
                    <a:pt x="4480" y="3535"/>
                    <a:pt x="4624" y="3535"/>
                  </a:cubicBezTo>
                  <a:cubicBezTo>
                    <a:pt x="4769" y="3535"/>
                    <a:pt x="4914" y="3480"/>
                    <a:pt x="5025" y="3369"/>
                  </a:cubicBezTo>
                  <a:cubicBezTo>
                    <a:pt x="5535" y="2859"/>
                    <a:pt x="5668" y="2086"/>
                    <a:pt x="5360" y="1434"/>
                  </a:cubicBezTo>
                  <a:lnTo>
                    <a:pt x="5828" y="966"/>
                  </a:lnTo>
                  <a:cubicBezTo>
                    <a:pt x="6048" y="745"/>
                    <a:pt x="6048" y="386"/>
                    <a:pt x="5828" y="166"/>
                  </a:cubicBezTo>
                  <a:cubicBezTo>
                    <a:pt x="5716" y="56"/>
                    <a:pt x="5571" y="0"/>
                    <a:pt x="542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2" name="Google Shape;292;p26"/>
            <p:cNvSpPr/>
            <p:nvPr/>
          </p:nvSpPr>
          <p:spPr>
            <a:xfrm>
              <a:off x="2333550" y="2737450"/>
              <a:ext cx="51050" cy="48325"/>
            </a:xfrm>
            <a:custGeom>
              <a:rect b="b" l="l" r="r" t="t"/>
              <a:pathLst>
                <a:path extrusionOk="0" h="1933" w="2042">
                  <a:moveTo>
                    <a:pt x="619" y="1"/>
                  </a:moveTo>
                  <a:cubicBezTo>
                    <a:pt x="475" y="1"/>
                    <a:pt x="330" y="56"/>
                    <a:pt x="221" y="167"/>
                  </a:cubicBezTo>
                  <a:cubicBezTo>
                    <a:pt x="0" y="388"/>
                    <a:pt x="0" y="747"/>
                    <a:pt x="221" y="967"/>
                  </a:cubicBezTo>
                  <a:lnTo>
                    <a:pt x="1021" y="1767"/>
                  </a:lnTo>
                  <a:cubicBezTo>
                    <a:pt x="1131" y="1878"/>
                    <a:pt x="1276" y="1933"/>
                    <a:pt x="1421" y="1933"/>
                  </a:cubicBezTo>
                  <a:cubicBezTo>
                    <a:pt x="1566" y="1933"/>
                    <a:pt x="1711" y="1878"/>
                    <a:pt x="1821" y="1767"/>
                  </a:cubicBezTo>
                  <a:cubicBezTo>
                    <a:pt x="2041" y="1547"/>
                    <a:pt x="2041" y="1188"/>
                    <a:pt x="1821" y="967"/>
                  </a:cubicBezTo>
                  <a:lnTo>
                    <a:pt x="1021" y="167"/>
                  </a:lnTo>
                  <a:cubicBezTo>
                    <a:pt x="910" y="57"/>
                    <a:pt x="765" y="1"/>
                    <a:pt x="619"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3" name="Google Shape;293;p26"/>
            <p:cNvSpPr/>
            <p:nvPr/>
          </p:nvSpPr>
          <p:spPr>
            <a:xfrm>
              <a:off x="2393550" y="2797500"/>
              <a:ext cx="51125" cy="48375"/>
            </a:xfrm>
            <a:custGeom>
              <a:rect b="b" l="l" r="r" t="t"/>
              <a:pathLst>
                <a:path extrusionOk="0" h="1935" w="2045">
                  <a:moveTo>
                    <a:pt x="621" y="0"/>
                  </a:moveTo>
                  <a:cubicBezTo>
                    <a:pt x="476" y="0"/>
                    <a:pt x="331" y="55"/>
                    <a:pt x="221" y="166"/>
                  </a:cubicBezTo>
                  <a:cubicBezTo>
                    <a:pt x="1" y="386"/>
                    <a:pt x="1" y="745"/>
                    <a:pt x="221" y="966"/>
                  </a:cubicBezTo>
                  <a:lnTo>
                    <a:pt x="1021" y="1769"/>
                  </a:lnTo>
                  <a:cubicBezTo>
                    <a:pt x="1131" y="1879"/>
                    <a:pt x="1276" y="1934"/>
                    <a:pt x="1421" y="1934"/>
                  </a:cubicBezTo>
                  <a:cubicBezTo>
                    <a:pt x="1566" y="1934"/>
                    <a:pt x="1711" y="1879"/>
                    <a:pt x="1821" y="1769"/>
                  </a:cubicBezTo>
                  <a:cubicBezTo>
                    <a:pt x="2045" y="1545"/>
                    <a:pt x="2042" y="1189"/>
                    <a:pt x="1821" y="966"/>
                  </a:cubicBezTo>
                  <a:lnTo>
                    <a:pt x="1021" y="166"/>
                  </a:lnTo>
                  <a:cubicBezTo>
                    <a:pt x="911" y="55"/>
                    <a:pt x="766" y="0"/>
                    <a:pt x="621"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4" name="Google Shape;294;p26"/>
            <p:cNvSpPr/>
            <p:nvPr/>
          </p:nvSpPr>
          <p:spPr>
            <a:xfrm>
              <a:off x="2077575" y="2615925"/>
              <a:ext cx="502150" cy="483150"/>
            </a:xfrm>
            <a:custGeom>
              <a:rect b="b" l="l" r="r" t="t"/>
              <a:pathLst>
                <a:path extrusionOk="0" h="19326" w="20086">
                  <a:moveTo>
                    <a:pt x="14865" y="4061"/>
                  </a:moveTo>
                  <a:cubicBezTo>
                    <a:pt x="14901" y="4061"/>
                    <a:pt x="14937" y="4064"/>
                    <a:pt x="14974" y="4071"/>
                  </a:cubicBezTo>
                  <a:cubicBezTo>
                    <a:pt x="15239" y="4125"/>
                    <a:pt x="15430" y="4358"/>
                    <a:pt x="15430" y="4627"/>
                  </a:cubicBezTo>
                  <a:cubicBezTo>
                    <a:pt x="15430" y="4778"/>
                    <a:pt x="15369" y="4922"/>
                    <a:pt x="15264" y="5028"/>
                  </a:cubicBezTo>
                  <a:cubicBezTo>
                    <a:pt x="15153" y="5137"/>
                    <a:pt x="15008" y="5194"/>
                    <a:pt x="14862" y="5194"/>
                  </a:cubicBezTo>
                  <a:cubicBezTo>
                    <a:pt x="14753" y="5194"/>
                    <a:pt x="14643" y="5162"/>
                    <a:pt x="14548" y="5098"/>
                  </a:cubicBezTo>
                  <a:cubicBezTo>
                    <a:pt x="14324" y="4947"/>
                    <a:pt x="14237" y="4660"/>
                    <a:pt x="14340" y="4409"/>
                  </a:cubicBezTo>
                  <a:cubicBezTo>
                    <a:pt x="14428" y="4195"/>
                    <a:pt x="14638" y="4061"/>
                    <a:pt x="14865" y="4061"/>
                  </a:cubicBezTo>
                  <a:close/>
                  <a:moveTo>
                    <a:pt x="13258" y="1136"/>
                  </a:moveTo>
                  <a:cubicBezTo>
                    <a:pt x="14386" y="1136"/>
                    <a:pt x="15514" y="1507"/>
                    <a:pt x="16441" y="2247"/>
                  </a:cubicBezTo>
                  <a:lnTo>
                    <a:pt x="15593" y="3096"/>
                  </a:lnTo>
                  <a:cubicBezTo>
                    <a:pt x="15349" y="2979"/>
                    <a:pt x="15100" y="2926"/>
                    <a:pt x="14858" y="2926"/>
                  </a:cubicBezTo>
                  <a:cubicBezTo>
                    <a:pt x="13865" y="2926"/>
                    <a:pt x="12999" y="3824"/>
                    <a:pt x="13186" y="4916"/>
                  </a:cubicBezTo>
                  <a:cubicBezTo>
                    <a:pt x="13295" y="5541"/>
                    <a:pt x="13742" y="6055"/>
                    <a:pt x="14346" y="6248"/>
                  </a:cubicBezTo>
                  <a:cubicBezTo>
                    <a:pt x="14514" y="6301"/>
                    <a:pt x="14688" y="6327"/>
                    <a:pt x="14859" y="6327"/>
                  </a:cubicBezTo>
                  <a:cubicBezTo>
                    <a:pt x="15304" y="6327"/>
                    <a:pt x="15739" y="6153"/>
                    <a:pt x="16064" y="5828"/>
                  </a:cubicBezTo>
                  <a:cubicBezTo>
                    <a:pt x="16571" y="5321"/>
                    <a:pt x="16704" y="4545"/>
                    <a:pt x="16396" y="3896"/>
                  </a:cubicBezTo>
                  <a:lnTo>
                    <a:pt x="17241" y="3050"/>
                  </a:lnTo>
                  <a:lnTo>
                    <a:pt x="17241" y="3050"/>
                  </a:lnTo>
                  <a:cubicBezTo>
                    <a:pt x="18842" y="5046"/>
                    <a:pt x="18715" y="7981"/>
                    <a:pt x="16864" y="9832"/>
                  </a:cubicBezTo>
                  <a:lnTo>
                    <a:pt x="16462" y="10231"/>
                  </a:lnTo>
                  <a:lnTo>
                    <a:pt x="16064" y="9832"/>
                  </a:lnTo>
                  <a:cubicBezTo>
                    <a:pt x="15952" y="9722"/>
                    <a:pt x="15806" y="9666"/>
                    <a:pt x="15661" y="9666"/>
                  </a:cubicBezTo>
                  <a:cubicBezTo>
                    <a:pt x="15516" y="9666"/>
                    <a:pt x="15372" y="9721"/>
                    <a:pt x="15261" y="9832"/>
                  </a:cubicBezTo>
                  <a:cubicBezTo>
                    <a:pt x="15040" y="10053"/>
                    <a:pt x="15040" y="10412"/>
                    <a:pt x="15261" y="10632"/>
                  </a:cubicBezTo>
                  <a:lnTo>
                    <a:pt x="15662" y="11034"/>
                  </a:lnTo>
                  <a:lnTo>
                    <a:pt x="8666" y="18027"/>
                  </a:lnTo>
                  <a:cubicBezTo>
                    <a:pt x="8556" y="18137"/>
                    <a:pt x="8411" y="18192"/>
                    <a:pt x="8266" y="18192"/>
                  </a:cubicBezTo>
                  <a:cubicBezTo>
                    <a:pt x="8121" y="18192"/>
                    <a:pt x="7976" y="18137"/>
                    <a:pt x="7866" y="18027"/>
                  </a:cubicBezTo>
                  <a:lnTo>
                    <a:pt x="1462" y="11623"/>
                  </a:lnTo>
                  <a:cubicBezTo>
                    <a:pt x="1241" y="11402"/>
                    <a:pt x="1241" y="11043"/>
                    <a:pt x="1462" y="10822"/>
                  </a:cubicBezTo>
                  <a:lnTo>
                    <a:pt x="8458" y="3826"/>
                  </a:lnTo>
                  <a:lnTo>
                    <a:pt x="8856" y="4228"/>
                  </a:lnTo>
                  <a:cubicBezTo>
                    <a:pt x="8966" y="4338"/>
                    <a:pt x="9111" y="4393"/>
                    <a:pt x="9256" y="4393"/>
                  </a:cubicBezTo>
                  <a:cubicBezTo>
                    <a:pt x="9401" y="4393"/>
                    <a:pt x="9546" y="4338"/>
                    <a:pt x="9656" y="4228"/>
                  </a:cubicBezTo>
                  <a:cubicBezTo>
                    <a:pt x="9880" y="4005"/>
                    <a:pt x="9877" y="3648"/>
                    <a:pt x="9656" y="3425"/>
                  </a:cubicBezTo>
                  <a:lnTo>
                    <a:pt x="9258" y="3026"/>
                  </a:lnTo>
                  <a:lnTo>
                    <a:pt x="9656" y="2625"/>
                  </a:lnTo>
                  <a:cubicBezTo>
                    <a:pt x="10649" y="1632"/>
                    <a:pt x="11954" y="1136"/>
                    <a:pt x="13258" y="1136"/>
                  </a:cubicBezTo>
                  <a:close/>
                  <a:moveTo>
                    <a:pt x="13261" y="1"/>
                  </a:moveTo>
                  <a:cubicBezTo>
                    <a:pt x="11661" y="1"/>
                    <a:pt x="10066" y="615"/>
                    <a:pt x="8856" y="1825"/>
                  </a:cubicBezTo>
                  <a:lnTo>
                    <a:pt x="8056" y="2625"/>
                  </a:lnTo>
                  <a:lnTo>
                    <a:pt x="661" y="10019"/>
                  </a:lnTo>
                  <a:cubicBezTo>
                    <a:pt x="0" y="10684"/>
                    <a:pt x="0" y="11759"/>
                    <a:pt x="661" y="12423"/>
                  </a:cubicBezTo>
                  <a:lnTo>
                    <a:pt x="7066" y="18827"/>
                  </a:lnTo>
                  <a:cubicBezTo>
                    <a:pt x="7398" y="19159"/>
                    <a:pt x="7833" y="19325"/>
                    <a:pt x="8267" y="19325"/>
                  </a:cubicBezTo>
                  <a:cubicBezTo>
                    <a:pt x="8702" y="19325"/>
                    <a:pt x="9137" y="19159"/>
                    <a:pt x="9469" y="18827"/>
                  </a:cubicBezTo>
                  <a:lnTo>
                    <a:pt x="17664" y="10632"/>
                  </a:lnTo>
                  <a:cubicBezTo>
                    <a:pt x="19956" y="8337"/>
                    <a:pt x="20086" y="4687"/>
                    <a:pt x="18044" y="2244"/>
                  </a:cubicBezTo>
                  <a:lnTo>
                    <a:pt x="19264" y="1024"/>
                  </a:lnTo>
                  <a:cubicBezTo>
                    <a:pt x="19485" y="804"/>
                    <a:pt x="19485" y="445"/>
                    <a:pt x="19264" y="224"/>
                  </a:cubicBezTo>
                  <a:cubicBezTo>
                    <a:pt x="19154" y="114"/>
                    <a:pt x="19009" y="59"/>
                    <a:pt x="18864" y="59"/>
                  </a:cubicBezTo>
                  <a:cubicBezTo>
                    <a:pt x="18719" y="59"/>
                    <a:pt x="18574" y="114"/>
                    <a:pt x="18464" y="224"/>
                  </a:cubicBezTo>
                  <a:lnTo>
                    <a:pt x="17244" y="1444"/>
                  </a:lnTo>
                  <a:cubicBezTo>
                    <a:pt x="16086" y="478"/>
                    <a:pt x="14671" y="1"/>
                    <a:pt x="1326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95" name="Google Shape;295;p26"/>
          <p:cNvGrpSpPr/>
          <p:nvPr/>
        </p:nvGrpSpPr>
        <p:grpSpPr>
          <a:xfrm>
            <a:off x="287907" y="4598362"/>
            <a:ext cx="344653" cy="324420"/>
            <a:chOff x="3860250" y="1427025"/>
            <a:chExt cx="487900" cy="483200"/>
          </a:xfrm>
        </p:grpSpPr>
        <p:sp>
          <p:nvSpPr>
            <p:cNvPr id="296" name="Google Shape;296;p26"/>
            <p:cNvSpPr/>
            <p:nvPr/>
          </p:nvSpPr>
          <p:spPr>
            <a:xfrm>
              <a:off x="3875800" y="1427025"/>
              <a:ext cx="472350" cy="468650"/>
            </a:xfrm>
            <a:custGeom>
              <a:rect b="b" l="l" r="r" t="t"/>
              <a:pathLst>
                <a:path extrusionOk="0" h="18746" w="18894">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97" name="Google Shape;297;p26"/>
            <p:cNvSpPr/>
            <p:nvPr/>
          </p:nvSpPr>
          <p:spPr>
            <a:xfrm>
              <a:off x="3860250" y="1861675"/>
              <a:ext cx="54675" cy="48550"/>
            </a:xfrm>
            <a:custGeom>
              <a:rect b="b" l="l" r="r" t="t"/>
              <a:pathLst>
                <a:path extrusionOk="0" h="1942" w="2187">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98" name="Google Shape;298;p26"/>
            <p:cNvSpPr/>
            <p:nvPr/>
          </p:nvSpPr>
          <p:spPr>
            <a:xfrm>
              <a:off x="3923425" y="1801775"/>
              <a:ext cx="51350" cy="48550"/>
            </a:xfrm>
            <a:custGeom>
              <a:rect b="b" l="l" r="r" t="t"/>
              <a:pathLst>
                <a:path extrusionOk="0" h="1942" w="2054">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cxnSp>
        <p:nvCxnSpPr>
          <p:cNvPr id="299" name="Google Shape;299;p26"/>
          <p:cNvCxnSpPr>
            <a:stCxn id="269" idx="0"/>
            <a:endCxn id="253" idx="2"/>
          </p:cNvCxnSpPr>
          <p:nvPr/>
        </p:nvCxnSpPr>
        <p:spPr>
          <a:xfrm flipH="1" rot="10800000">
            <a:off x="4729095" y="4268438"/>
            <a:ext cx="601800" cy="287100"/>
          </a:xfrm>
          <a:prstGeom prst="straightConnector1">
            <a:avLst/>
          </a:prstGeom>
          <a:noFill/>
          <a:ln cap="flat" cmpd="sng" w="9525">
            <a:solidFill>
              <a:schemeClr val="dk2"/>
            </a:solidFill>
            <a:prstDash val="solid"/>
            <a:round/>
            <a:headEnd len="med" w="med" type="none"/>
            <a:tailEnd len="med" w="med" type="triangle"/>
          </a:ln>
        </p:spPr>
      </p:cxnSp>
      <p:cxnSp>
        <p:nvCxnSpPr>
          <p:cNvPr id="300" name="Google Shape;300;p26"/>
          <p:cNvCxnSpPr>
            <a:stCxn id="268" idx="0"/>
            <a:endCxn id="251" idx="2"/>
          </p:cNvCxnSpPr>
          <p:nvPr/>
        </p:nvCxnSpPr>
        <p:spPr>
          <a:xfrm flipH="1" rot="10800000">
            <a:off x="1524166" y="4268427"/>
            <a:ext cx="612300" cy="76500"/>
          </a:xfrm>
          <a:prstGeom prst="straightConnector1">
            <a:avLst/>
          </a:prstGeom>
          <a:noFill/>
          <a:ln cap="flat" cmpd="sng" w="9525">
            <a:solidFill>
              <a:schemeClr val="dk2"/>
            </a:solidFill>
            <a:prstDash val="solid"/>
            <a:round/>
            <a:headEnd len="med" w="med" type="none"/>
            <a:tailEnd len="med" w="med" type="triangle"/>
          </a:ln>
        </p:spPr>
      </p:cxnSp>
      <p:cxnSp>
        <p:nvCxnSpPr>
          <p:cNvPr id="301" name="Google Shape;301;p26"/>
          <p:cNvCxnSpPr>
            <a:stCxn id="266" idx="2"/>
            <a:endCxn id="260" idx="0"/>
          </p:cNvCxnSpPr>
          <p:nvPr/>
        </p:nvCxnSpPr>
        <p:spPr>
          <a:xfrm flipH="1">
            <a:off x="692766" y="3571692"/>
            <a:ext cx="252600" cy="183000"/>
          </a:xfrm>
          <a:prstGeom prst="straightConnector1">
            <a:avLst/>
          </a:prstGeom>
          <a:noFill/>
          <a:ln cap="flat" cmpd="sng" w="9525">
            <a:solidFill>
              <a:schemeClr val="dk2"/>
            </a:solidFill>
            <a:prstDash val="solid"/>
            <a:round/>
            <a:headEnd len="med" w="med" type="none"/>
            <a:tailEnd len="med" w="med" type="triangle"/>
          </a:ln>
        </p:spPr>
      </p:cxnSp>
      <p:cxnSp>
        <p:nvCxnSpPr>
          <p:cNvPr id="302" name="Google Shape;302;p26"/>
          <p:cNvCxnSpPr>
            <a:stCxn id="270" idx="2"/>
            <a:endCxn id="250" idx="0"/>
          </p:cNvCxnSpPr>
          <p:nvPr/>
        </p:nvCxnSpPr>
        <p:spPr>
          <a:xfrm>
            <a:off x="6897222" y="3495496"/>
            <a:ext cx="30900" cy="259200"/>
          </a:xfrm>
          <a:prstGeom prst="straightConnector1">
            <a:avLst/>
          </a:prstGeom>
          <a:noFill/>
          <a:ln cap="flat" cmpd="sng" w="9525">
            <a:solidFill>
              <a:schemeClr val="dk2"/>
            </a:solidFill>
            <a:prstDash val="solid"/>
            <a:round/>
            <a:headEnd len="med" w="med" type="none"/>
            <a:tailEnd len="med" w="med" type="triangle"/>
          </a:ln>
        </p:spPr>
      </p:cxnSp>
      <p:cxnSp>
        <p:nvCxnSpPr>
          <p:cNvPr id="303" name="Google Shape;303;p26"/>
          <p:cNvCxnSpPr>
            <a:stCxn id="220" idx="0"/>
            <a:endCxn id="261" idx="2"/>
          </p:cNvCxnSpPr>
          <p:nvPr/>
        </p:nvCxnSpPr>
        <p:spPr>
          <a:xfrm flipH="1" rot="10800000">
            <a:off x="7441557" y="4333650"/>
            <a:ext cx="1083600" cy="194100"/>
          </a:xfrm>
          <a:prstGeom prst="straightConnector1">
            <a:avLst/>
          </a:prstGeom>
          <a:noFill/>
          <a:ln cap="flat" cmpd="sng" w="9525">
            <a:solidFill>
              <a:schemeClr val="dk2"/>
            </a:solidFill>
            <a:prstDash val="solid"/>
            <a:round/>
            <a:headEnd len="med" w="med" type="none"/>
            <a:tailEnd len="med" w="med" type="triangle"/>
          </a:ln>
        </p:spPr>
      </p:cxnSp>
      <p:sp>
        <p:nvSpPr>
          <p:cNvPr id="304" name="Google Shape;304;p26"/>
          <p:cNvSpPr txBox="1"/>
          <p:nvPr/>
        </p:nvSpPr>
        <p:spPr>
          <a:xfrm>
            <a:off x="8717475" y="4743300"/>
            <a:ext cx="42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7"/>
          <p:cNvSpPr txBox="1"/>
          <p:nvPr/>
        </p:nvSpPr>
        <p:spPr>
          <a:xfrm>
            <a:off x="2525050" y="43075"/>
            <a:ext cx="3867000" cy="165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202124"/>
                </a:solidFill>
                <a:latin typeface="DM Serif Display"/>
                <a:ea typeface="DM Serif Display"/>
                <a:cs typeface="DM Serif Display"/>
                <a:sym typeface="DM Serif Display"/>
              </a:rPr>
              <a:t>Thank you</a:t>
            </a:r>
            <a:endParaRPr sz="2400">
              <a:solidFill>
                <a:srgbClr val="202124"/>
              </a:solidFill>
              <a:latin typeface="DM Serif Display"/>
              <a:ea typeface="DM Serif Display"/>
              <a:cs typeface="DM Serif Display"/>
              <a:sym typeface="DM Serif Display"/>
            </a:endParaRPr>
          </a:p>
        </p:txBody>
      </p:sp>
      <p:sp>
        <p:nvSpPr>
          <p:cNvPr id="310" name="Google Shape;310;p27"/>
          <p:cNvSpPr txBox="1"/>
          <p:nvPr/>
        </p:nvSpPr>
        <p:spPr>
          <a:xfrm>
            <a:off x="610500" y="1018500"/>
            <a:ext cx="7923000" cy="206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202124"/>
                </a:solidFill>
                <a:latin typeface="Didact Gothic"/>
                <a:ea typeface="Didact Gothic"/>
                <a:cs typeface="Didact Gothic"/>
                <a:sym typeface="Didact Gothic"/>
              </a:rPr>
              <a:t>Do you have any questions? Avier.phillipscoltrane</a:t>
            </a:r>
            <a:r>
              <a:rPr lang="en" sz="2400">
                <a:solidFill>
                  <a:srgbClr val="202124"/>
                </a:solidFill>
                <a:uFill>
                  <a:noFill/>
                </a:uFill>
                <a:latin typeface="Didact Gothic"/>
                <a:ea typeface="Didact Gothic"/>
                <a:cs typeface="Didact Gothic"/>
                <a:sym typeface="Didact Gothic"/>
                <a:hlinkClick r:id="rId3">
                  <a:extLst>
                    <a:ext uri="{A12FA001-AC4F-418D-AE19-62706E023703}">
                      <ahyp:hlinkClr val="tx"/>
                    </a:ext>
                  </a:extLst>
                </a:hlinkClick>
              </a:rPr>
              <a:t>@</a:t>
            </a:r>
            <a:r>
              <a:rPr lang="en" sz="2400">
                <a:solidFill>
                  <a:srgbClr val="202124"/>
                </a:solidFill>
                <a:latin typeface="Didact Gothic"/>
                <a:ea typeface="Didact Gothic"/>
                <a:cs typeface="Didact Gothic"/>
                <a:sym typeface="Didact Gothic"/>
              </a:rPr>
              <a:t>hgp.hiddengeniusproject.org</a:t>
            </a:r>
            <a:br>
              <a:rPr lang="en" sz="2400">
                <a:solidFill>
                  <a:srgbClr val="202124"/>
                </a:solidFill>
                <a:latin typeface="Didact Gothic"/>
                <a:ea typeface="Didact Gothic"/>
                <a:cs typeface="Didact Gothic"/>
                <a:sym typeface="Didact Gothic"/>
              </a:rPr>
            </a:br>
            <a:r>
              <a:rPr lang="en" sz="2400">
                <a:solidFill>
                  <a:srgbClr val="202124"/>
                </a:solidFill>
                <a:latin typeface="Didact Gothic"/>
                <a:ea typeface="Didact Gothic"/>
                <a:cs typeface="Didact Gothic"/>
                <a:sym typeface="Didact Gothic"/>
              </a:rPr>
              <a:t>+1 323-407-3704</a:t>
            </a:r>
            <a:br>
              <a:rPr lang="en" sz="2400">
                <a:solidFill>
                  <a:srgbClr val="202124"/>
                </a:solidFill>
                <a:latin typeface="Didact Gothic"/>
                <a:ea typeface="Didact Gothic"/>
                <a:cs typeface="Didact Gothic"/>
                <a:sym typeface="Didact Gothic"/>
              </a:rPr>
            </a:br>
            <a:r>
              <a:rPr lang="en" sz="2400">
                <a:solidFill>
                  <a:srgbClr val="202124"/>
                </a:solidFill>
                <a:latin typeface="Didact Gothic"/>
                <a:ea typeface="Didact Gothic"/>
                <a:cs typeface="Didact Gothic"/>
                <a:sym typeface="Didact Gothic"/>
              </a:rPr>
              <a:t>Coming soon.com</a:t>
            </a:r>
            <a:endParaRPr sz="2400">
              <a:solidFill>
                <a:srgbClr val="202124"/>
              </a:solidFill>
              <a:latin typeface="Didact Gothic"/>
              <a:ea typeface="Didact Gothic"/>
              <a:cs typeface="Didact Gothic"/>
              <a:sym typeface="Didact Gothic"/>
            </a:endParaRPr>
          </a:p>
          <a:p>
            <a:pPr indent="0" lvl="0" marL="0" rtl="0" algn="ctr">
              <a:lnSpc>
                <a:spcPct val="115000"/>
              </a:lnSpc>
              <a:spcBef>
                <a:spcPts val="0"/>
              </a:spcBef>
              <a:spcAft>
                <a:spcPts val="1600"/>
              </a:spcAft>
              <a:buNone/>
            </a:pPr>
            <a:r>
              <a:t/>
            </a:r>
            <a:endParaRPr sz="2400">
              <a:solidFill>
                <a:srgbClr val="202124"/>
              </a:solidFill>
              <a:latin typeface="Didact Gothic"/>
              <a:ea typeface="Didact Gothic"/>
              <a:cs typeface="Didact Gothic"/>
              <a:sym typeface="Didact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p:nvPr/>
        </p:nvSpPr>
        <p:spPr>
          <a:xfrm>
            <a:off x="8395" y="-5"/>
            <a:ext cx="9144000" cy="5143500"/>
          </a:xfrm>
          <a:prstGeom prst="foldedCorner">
            <a:avLst>
              <a:gd fmla="val 16667" name="adj"/>
            </a:avLst>
          </a:prstGeom>
          <a:no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Reason/Mission</a:t>
            </a:r>
            <a:endParaRPr/>
          </a:p>
        </p:txBody>
      </p:sp>
      <p:sp>
        <p:nvSpPr>
          <p:cNvPr id="77" name="Google Shape;77;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342900" lvl="0" marL="457200" rtl="0" algn="ctr">
              <a:spcBef>
                <a:spcPts val="0"/>
              </a:spcBef>
              <a:spcAft>
                <a:spcPts val="0"/>
              </a:spcAft>
              <a:buSzPts val="1800"/>
              <a:buChar char="●"/>
            </a:pPr>
            <a:r>
              <a:rPr lang="en" sz="1800"/>
              <a:t>In southern California I see that most teens are struggling to have their own identity and wanting to be included and not feel like an outcast in the place they want to feel comfortable in</a:t>
            </a:r>
            <a:endParaRPr sz="1800"/>
          </a:p>
          <a:p>
            <a:pPr indent="-342900" lvl="0" marL="457200" rtl="0" algn="ctr">
              <a:spcBef>
                <a:spcPts val="0"/>
              </a:spcBef>
              <a:spcAft>
                <a:spcPts val="0"/>
              </a:spcAft>
              <a:buSzPts val="1800"/>
              <a:buChar char="●"/>
            </a:pPr>
            <a:r>
              <a:rPr lang="en" sz="1800"/>
              <a:t>My plan is to have uniqueness help with diversity, and help teens find themselves</a:t>
            </a:r>
            <a:endParaRPr sz="1800"/>
          </a:p>
          <a:p>
            <a:pPr indent="-342900" lvl="0" marL="457200" rtl="0" algn="ctr">
              <a:spcBef>
                <a:spcPts val="0"/>
              </a:spcBef>
              <a:spcAft>
                <a:spcPts val="0"/>
              </a:spcAft>
              <a:buSzPts val="1800"/>
              <a:buChar char="●"/>
            </a:pPr>
            <a:r>
              <a:rPr lang="en" sz="1800"/>
              <a:t>So i plan to make clothing a canvas so they can find themselves with fashion</a:t>
            </a:r>
            <a:endParaRPr sz="1800"/>
          </a:p>
          <a:p>
            <a:pPr indent="0" lvl="0" marL="0" rtl="0" algn="l">
              <a:spcBef>
                <a:spcPts val="1200"/>
              </a:spcBef>
              <a:spcAft>
                <a:spcPts val="1200"/>
              </a:spcAft>
              <a:buNone/>
            </a:pPr>
            <a:r>
              <a:t/>
            </a:r>
            <a:endParaRPr/>
          </a:p>
        </p:txBody>
      </p:sp>
      <p:pic>
        <p:nvPicPr>
          <p:cNvPr id="78" name="Google Shape;78;p14"/>
          <p:cNvPicPr preferRelativeResize="0"/>
          <p:nvPr/>
        </p:nvPicPr>
        <p:blipFill rotWithShape="1">
          <a:blip r:embed="rId3">
            <a:alphaModFix/>
          </a:blip>
          <a:srcRect b="12365" l="0" r="0" t="0"/>
          <a:stretch/>
        </p:blipFill>
        <p:spPr>
          <a:xfrm>
            <a:off x="406275" y="1527850"/>
            <a:ext cx="3050000" cy="1781401"/>
          </a:xfrm>
          <a:prstGeom prst="rect">
            <a:avLst/>
          </a:prstGeom>
          <a:noFill/>
          <a:ln>
            <a:noFill/>
          </a:ln>
        </p:spPr>
      </p:pic>
      <p:sp>
        <p:nvSpPr>
          <p:cNvPr id="79" name="Google Shape;79;p14"/>
          <p:cNvSpPr txBox="1"/>
          <p:nvPr/>
        </p:nvSpPr>
        <p:spPr>
          <a:xfrm>
            <a:off x="8717475" y="4743300"/>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83" name="Shape 83"/>
        <p:cNvGrpSpPr/>
        <p:nvPr/>
      </p:nvGrpSpPr>
      <p:grpSpPr>
        <a:xfrm>
          <a:off x="0" y="0"/>
          <a:ext cx="0" cy="0"/>
          <a:chOff x="0" y="0"/>
          <a:chExt cx="0" cy="0"/>
        </a:xfrm>
      </p:grpSpPr>
      <p:sp>
        <p:nvSpPr>
          <p:cNvPr id="84" name="Google Shape;84;p15"/>
          <p:cNvSpPr/>
          <p:nvPr/>
        </p:nvSpPr>
        <p:spPr>
          <a:xfrm>
            <a:off x="8395" y="-5"/>
            <a:ext cx="9144000" cy="5143500"/>
          </a:xfrm>
          <a:prstGeom prst="foldedCorner">
            <a:avLst>
              <a:gd fmla="val 16667" name="adj"/>
            </a:avLst>
          </a:prstGeom>
          <a:no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ph type="title"/>
          </p:nvPr>
        </p:nvSpPr>
        <p:spPr>
          <a:xfrm>
            <a:off x="258050" y="26480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a:t>
            </a:r>
            <a:endParaRPr/>
          </a:p>
        </p:txBody>
      </p:sp>
      <p:sp>
        <p:nvSpPr>
          <p:cNvPr id="86" name="Google Shape;86;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42900" lvl="0" marL="457200" rtl="0" algn="ctr">
              <a:spcBef>
                <a:spcPts val="0"/>
              </a:spcBef>
              <a:spcAft>
                <a:spcPts val="0"/>
              </a:spcAft>
              <a:buSzPts val="1800"/>
              <a:buChar char="●"/>
            </a:pPr>
            <a:r>
              <a:rPr lang="en" sz="1800"/>
              <a:t>Clothes may take to much to take care of</a:t>
            </a:r>
            <a:endParaRPr sz="1800"/>
          </a:p>
          <a:p>
            <a:pPr indent="-342900" lvl="0" marL="457200" rtl="0" algn="ctr">
              <a:spcBef>
                <a:spcPts val="0"/>
              </a:spcBef>
              <a:spcAft>
                <a:spcPts val="0"/>
              </a:spcAft>
              <a:buSzPts val="1800"/>
              <a:buChar char="●"/>
            </a:pPr>
            <a:r>
              <a:rPr lang="en" sz="1800">
                <a:solidFill>
                  <a:srgbClr val="4B5563"/>
                </a:solidFill>
              </a:rPr>
              <a:t>If people have already found themselves they may feel different about themselves and start questioning everything they have made themselves feel like.</a:t>
            </a:r>
            <a:endParaRPr sz="1800">
              <a:solidFill>
                <a:srgbClr val="4B5563"/>
              </a:solidFill>
            </a:endParaRPr>
          </a:p>
          <a:p>
            <a:pPr indent="0" lvl="0" marL="457200" rtl="0" algn="ctr">
              <a:spcBef>
                <a:spcPts val="1200"/>
              </a:spcBef>
              <a:spcAft>
                <a:spcPts val="1200"/>
              </a:spcAft>
              <a:buNone/>
            </a:pPr>
            <a:r>
              <a:t/>
            </a:r>
            <a:endParaRPr sz="1800">
              <a:solidFill>
                <a:srgbClr val="4B5563"/>
              </a:solidFill>
            </a:endParaRPr>
          </a:p>
        </p:txBody>
      </p:sp>
      <p:pic>
        <p:nvPicPr>
          <p:cNvPr id="87" name="Google Shape;87;p15"/>
          <p:cNvPicPr preferRelativeResize="0"/>
          <p:nvPr/>
        </p:nvPicPr>
        <p:blipFill rotWithShape="1">
          <a:blip r:embed="rId3">
            <a:alphaModFix/>
          </a:blip>
          <a:srcRect b="0" l="0" r="31058" t="0"/>
          <a:stretch/>
        </p:blipFill>
        <p:spPr>
          <a:xfrm>
            <a:off x="511425" y="1501775"/>
            <a:ext cx="3308375" cy="3097750"/>
          </a:xfrm>
          <a:prstGeom prst="rect">
            <a:avLst/>
          </a:prstGeom>
          <a:noFill/>
          <a:ln>
            <a:noFill/>
          </a:ln>
        </p:spPr>
      </p:pic>
      <p:sp>
        <p:nvSpPr>
          <p:cNvPr id="88" name="Google Shape;88;p15"/>
          <p:cNvSpPr txBox="1"/>
          <p:nvPr/>
        </p:nvSpPr>
        <p:spPr>
          <a:xfrm>
            <a:off x="8717475" y="4743300"/>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4</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p:nvPr/>
        </p:nvSpPr>
        <p:spPr>
          <a:xfrm>
            <a:off x="8395" y="-5"/>
            <a:ext cx="9144000" cy="5143500"/>
          </a:xfrm>
          <a:prstGeom prst="foldedCorner">
            <a:avLst>
              <a:gd fmla="val 16667" name="adj"/>
            </a:avLst>
          </a:prstGeom>
          <a:no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a:t>
            </a:r>
            <a:endParaRPr/>
          </a:p>
        </p:txBody>
      </p:sp>
      <p:sp>
        <p:nvSpPr>
          <p:cNvPr id="95" name="Google Shape;95;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42900" lvl="0" marL="457200" rtl="0" algn="ctr">
              <a:spcBef>
                <a:spcPts val="0"/>
              </a:spcBef>
              <a:spcAft>
                <a:spcPts val="0"/>
              </a:spcAft>
              <a:buSzPts val="1800"/>
              <a:buChar char="●"/>
            </a:pPr>
            <a:r>
              <a:rPr lang="en" sz="1800"/>
              <a:t>Make my clothes low-maintenance so they are more sustainable </a:t>
            </a:r>
            <a:endParaRPr sz="1800"/>
          </a:p>
          <a:p>
            <a:pPr indent="-342900" lvl="0" marL="457200" rtl="0" algn="ctr">
              <a:spcBef>
                <a:spcPts val="0"/>
              </a:spcBef>
              <a:spcAft>
                <a:spcPts val="0"/>
              </a:spcAft>
              <a:buSzPts val="1800"/>
              <a:buChar char="●"/>
            </a:pPr>
            <a:r>
              <a:rPr lang="en" sz="1800"/>
              <a:t>I could </a:t>
            </a:r>
            <a:r>
              <a:rPr lang="en" sz="1800">
                <a:solidFill>
                  <a:srgbClr val="4B5563"/>
                </a:solidFill>
              </a:rPr>
              <a:t>put out a survey that lets people express how they feel about themselves and make their thoughts into premade clothing</a:t>
            </a:r>
            <a:endParaRPr sz="1800">
              <a:solidFill>
                <a:srgbClr val="4B5563"/>
              </a:solidFill>
            </a:endParaRPr>
          </a:p>
          <a:p>
            <a:pPr indent="0" lvl="0" marL="457200" rtl="0" algn="ctr">
              <a:spcBef>
                <a:spcPts val="1200"/>
              </a:spcBef>
              <a:spcAft>
                <a:spcPts val="1200"/>
              </a:spcAft>
              <a:buNone/>
            </a:pPr>
            <a:r>
              <a:t/>
            </a:r>
            <a:endParaRPr sz="1800">
              <a:solidFill>
                <a:srgbClr val="4B5563"/>
              </a:solidFill>
            </a:endParaRPr>
          </a:p>
        </p:txBody>
      </p:sp>
      <p:pic>
        <p:nvPicPr>
          <p:cNvPr id="96" name="Google Shape;96;p16"/>
          <p:cNvPicPr preferRelativeResize="0"/>
          <p:nvPr/>
        </p:nvPicPr>
        <p:blipFill>
          <a:blip r:embed="rId3">
            <a:alphaModFix/>
          </a:blip>
          <a:stretch>
            <a:fillRect/>
          </a:stretch>
        </p:blipFill>
        <p:spPr>
          <a:xfrm>
            <a:off x="267175" y="1560050"/>
            <a:ext cx="3580325" cy="2685226"/>
          </a:xfrm>
          <a:prstGeom prst="rect">
            <a:avLst/>
          </a:prstGeom>
          <a:noFill/>
          <a:ln>
            <a:noFill/>
          </a:ln>
        </p:spPr>
      </p:pic>
      <p:sp>
        <p:nvSpPr>
          <p:cNvPr id="97" name="Google Shape;97;p16"/>
          <p:cNvSpPr txBox="1"/>
          <p:nvPr/>
        </p:nvSpPr>
        <p:spPr>
          <a:xfrm>
            <a:off x="8717475" y="4743300"/>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p:nvPr/>
        </p:nvSpPr>
        <p:spPr>
          <a:xfrm>
            <a:off x="8395" y="-5"/>
            <a:ext cx="9144000" cy="5143500"/>
          </a:xfrm>
          <a:prstGeom prst="foldedCorner">
            <a:avLst>
              <a:gd fmla="val 16667" name="adj"/>
            </a:avLst>
          </a:prstGeom>
          <a:no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txBox="1"/>
          <p:nvPr>
            <p:ph type="title"/>
          </p:nvPr>
        </p:nvSpPr>
        <p:spPr>
          <a:xfrm>
            <a:off x="197375" y="342372"/>
            <a:ext cx="3706500" cy="198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Market Size</a:t>
            </a:r>
            <a:endParaRPr/>
          </a:p>
        </p:txBody>
      </p:sp>
      <p:sp>
        <p:nvSpPr>
          <p:cNvPr id="104" name="Google Shape;104;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7500" lvl="0" marL="457200" rtl="0" algn="ctr">
              <a:spcBef>
                <a:spcPts val="0"/>
              </a:spcBef>
              <a:spcAft>
                <a:spcPts val="0"/>
              </a:spcAft>
              <a:buSzPts val="1400"/>
              <a:buFont typeface="Arial"/>
              <a:buChar char="●"/>
            </a:pPr>
            <a:r>
              <a:rPr lang="en" sz="1400">
                <a:latin typeface="Arial"/>
                <a:ea typeface="Arial"/>
                <a:cs typeface="Arial"/>
                <a:sym typeface="Arial"/>
              </a:rPr>
              <a:t>Tam: of clothing market is 567b for Global</a:t>
            </a:r>
            <a:endParaRPr sz="1400">
              <a:latin typeface="Arial"/>
              <a:ea typeface="Arial"/>
              <a:cs typeface="Arial"/>
              <a:sym typeface="Arial"/>
            </a:endParaRPr>
          </a:p>
          <a:p>
            <a:pPr indent="-317500" lvl="0" marL="457200" rtl="0" algn="ctr">
              <a:spcBef>
                <a:spcPts val="0"/>
              </a:spcBef>
              <a:spcAft>
                <a:spcPts val="0"/>
              </a:spcAft>
              <a:buSzPts val="1400"/>
              <a:buFont typeface="Arial"/>
              <a:buChar char="●"/>
            </a:pPr>
            <a:r>
              <a:rPr lang="en" sz="1400">
                <a:latin typeface="Arial"/>
                <a:ea typeface="Arial"/>
                <a:cs typeface="Arial"/>
                <a:sym typeface="Arial"/>
              </a:rPr>
              <a:t>Sam: of clothing market is 67m for Southern California</a:t>
            </a:r>
            <a:endParaRPr sz="1400">
              <a:latin typeface="Arial"/>
              <a:ea typeface="Arial"/>
              <a:cs typeface="Arial"/>
              <a:sym typeface="Arial"/>
            </a:endParaRPr>
          </a:p>
          <a:p>
            <a:pPr indent="-317500" lvl="0" marL="457200" rtl="0" algn="ctr">
              <a:spcBef>
                <a:spcPts val="0"/>
              </a:spcBef>
              <a:spcAft>
                <a:spcPts val="0"/>
              </a:spcAft>
              <a:buSzPts val="1400"/>
              <a:buFont typeface="Arial"/>
              <a:buChar char="●"/>
            </a:pPr>
            <a:r>
              <a:rPr lang="en" sz="1400">
                <a:latin typeface="Arial"/>
                <a:ea typeface="Arial"/>
                <a:cs typeface="Arial"/>
                <a:sym typeface="Arial"/>
              </a:rPr>
              <a:t>Som: Uncomputable Clothing will have a share of 2% of Southern California’s which is 1.3 million </a:t>
            </a:r>
            <a:r>
              <a:rPr lang="en" sz="1400">
                <a:highlight>
                  <a:srgbClr val="FFFFFF"/>
                </a:highlight>
                <a:latin typeface="Arial"/>
                <a:ea typeface="Arial"/>
                <a:cs typeface="Arial"/>
                <a:sym typeface="Arial"/>
              </a:rPr>
              <a:t>by 2027</a:t>
            </a:r>
            <a:endParaRPr sz="1400">
              <a:highlight>
                <a:srgbClr val="FFFFFF"/>
              </a:highlight>
              <a:latin typeface="Arial"/>
              <a:ea typeface="Arial"/>
              <a:cs typeface="Arial"/>
              <a:sym typeface="Arial"/>
            </a:endParaRPr>
          </a:p>
          <a:p>
            <a:pPr indent="0" lvl="0" marL="0" rtl="0" algn="ctr">
              <a:spcBef>
                <a:spcPts val="0"/>
              </a:spcBef>
              <a:spcAft>
                <a:spcPts val="1200"/>
              </a:spcAft>
              <a:buNone/>
            </a:pPr>
            <a:r>
              <a:t/>
            </a:r>
            <a:endParaRPr sz="1400"/>
          </a:p>
        </p:txBody>
      </p:sp>
      <p:sp>
        <p:nvSpPr>
          <p:cNvPr id="105" name="Google Shape;105;p17"/>
          <p:cNvSpPr/>
          <p:nvPr/>
        </p:nvSpPr>
        <p:spPr>
          <a:xfrm>
            <a:off x="427825" y="1446625"/>
            <a:ext cx="3476050" cy="2049176"/>
          </a:xfrm>
          <a:custGeom>
            <a:rect b="b" l="l" r="r" t="t"/>
            <a:pathLst>
              <a:path extrusionOk="0" h="15527" w="31561">
                <a:moveTo>
                  <a:pt x="16248" y="0"/>
                </a:moveTo>
                <a:cubicBezTo>
                  <a:pt x="16227" y="11"/>
                  <a:pt x="16196" y="105"/>
                  <a:pt x="16192" y="207"/>
                </a:cubicBezTo>
                <a:lnTo>
                  <a:pt x="16192" y="273"/>
                </a:lnTo>
                <a:lnTo>
                  <a:pt x="16129" y="273"/>
                </a:lnTo>
                <a:lnTo>
                  <a:pt x="1191" y="354"/>
                </a:lnTo>
                <a:cubicBezTo>
                  <a:pt x="1286" y="476"/>
                  <a:pt x="1272" y="588"/>
                  <a:pt x="1261" y="693"/>
                </a:cubicBezTo>
                <a:cubicBezTo>
                  <a:pt x="1251" y="767"/>
                  <a:pt x="1254" y="840"/>
                  <a:pt x="1268" y="914"/>
                </a:cubicBezTo>
                <a:cubicBezTo>
                  <a:pt x="1314" y="1089"/>
                  <a:pt x="1307" y="1334"/>
                  <a:pt x="1205" y="1463"/>
                </a:cubicBezTo>
                <a:cubicBezTo>
                  <a:pt x="1161" y="1525"/>
                  <a:pt x="1095" y="1554"/>
                  <a:pt x="1030" y="1554"/>
                </a:cubicBezTo>
                <a:cubicBezTo>
                  <a:pt x="940" y="1554"/>
                  <a:pt x="850" y="1499"/>
                  <a:pt x="820" y="1397"/>
                </a:cubicBezTo>
                <a:cubicBezTo>
                  <a:pt x="795" y="1299"/>
                  <a:pt x="841" y="1197"/>
                  <a:pt x="932" y="1152"/>
                </a:cubicBezTo>
                <a:cubicBezTo>
                  <a:pt x="971" y="1131"/>
                  <a:pt x="974" y="1071"/>
                  <a:pt x="964" y="1022"/>
                </a:cubicBezTo>
                <a:cubicBezTo>
                  <a:pt x="950" y="977"/>
                  <a:pt x="918" y="935"/>
                  <a:pt x="890" y="935"/>
                </a:cubicBezTo>
                <a:cubicBezTo>
                  <a:pt x="887" y="935"/>
                  <a:pt x="883" y="935"/>
                  <a:pt x="880" y="935"/>
                </a:cubicBezTo>
                <a:cubicBezTo>
                  <a:pt x="844" y="935"/>
                  <a:pt x="807" y="918"/>
                  <a:pt x="781" y="893"/>
                </a:cubicBezTo>
                <a:cubicBezTo>
                  <a:pt x="750" y="854"/>
                  <a:pt x="729" y="805"/>
                  <a:pt x="722" y="756"/>
                </a:cubicBezTo>
                <a:lnTo>
                  <a:pt x="718" y="756"/>
                </a:lnTo>
                <a:lnTo>
                  <a:pt x="683" y="763"/>
                </a:lnTo>
                <a:cubicBezTo>
                  <a:pt x="666" y="763"/>
                  <a:pt x="648" y="767"/>
                  <a:pt x="631" y="770"/>
                </a:cubicBezTo>
                <a:lnTo>
                  <a:pt x="592" y="774"/>
                </a:lnTo>
                <a:cubicBezTo>
                  <a:pt x="578" y="774"/>
                  <a:pt x="561" y="777"/>
                  <a:pt x="543" y="777"/>
                </a:cubicBezTo>
                <a:lnTo>
                  <a:pt x="424" y="777"/>
                </a:lnTo>
                <a:cubicBezTo>
                  <a:pt x="393" y="777"/>
                  <a:pt x="361" y="777"/>
                  <a:pt x="330" y="774"/>
                </a:cubicBezTo>
                <a:lnTo>
                  <a:pt x="302" y="774"/>
                </a:lnTo>
                <a:cubicBezTo>
                  <a:pt x="263" y="770"/>
                  <a:pt x="225" y="770"/>
                  <a:pt x="186" y="767"/>
                </a:cubicBezTo>
                <a:lnTo>
                  <a:pt x="176" y="767"/>
                </a:lnTo>
                <a:lnTo>
                  <a:pt x="60" y="753"/>
                </a:lnTo>
                <a:lnTo>
                  <a:pt x="29" y="749"/>
                </a:lnTo>
                <a:lnTo>
                  <a:pt x="1" y="746"/>
                </a:lnTo>
                <a:lnTo>
                  <a:pt x="1" y="746"/>
                </a:lnTo>
                <a:cubicBezTo>
                  <a:pt x="36" y="984"/>
                  <a:pt x="123" y="1208"/>
                  <a:pt x="263" y="1404"/>
                </a:cubicBezTo>
                <a:cubicBezTo>
                  <a:pt x="340" y="1502"/>
                  <a:pt x="386" y="1617"/>
                  <a:pt x="400" y="1740"/>
                </a:cubicBezTo>
                <a:cubicBezTo>
                  <a:pt x="414" y="1824"/>
                  <a:pt x="421" y="1859"/>
                  <a:pt x="484" y="1894"/>
                </a:cubicBezTo>
                <a:cubicBezTo>
                  <a:pt x="666" y="1992"/>
                  <a:pt x="659" y="2083"/>
                  <a:pt x="645" y="2122"/>
                </a:cubicBezTo>
                <a:cubicBezTo>
                  <a:pt x="633" y="2152"/>
                  <a:pt x="605" y="2203"/>
                  <a:pt x="501" y="2203"/>
                </a:cubicBezTo>
                <a:cubicBezTo>
                  <a:pt x="485" y="2203"/>
                  <a:pt x="466" y="2201"/>
                  <a:pt x="445" y="2199"/>
                </a:cubicBezTo>
                <a:lnTo>
                  <a:pt x="424" y="2199"/>
                </a:lnTo>
                <a:cubicBezTo>
                  <a:pt x="424" y="2230"/>
                  <a:pt x="424" y="2258"/>
                  <a:pt x="424" y="2290"/>
                </a:cubicBezTo>
                <a:cubicBezTo>
                  <a:pt x="435" y="2409"/>
                  <a:pt x="428" y="2528"/>
                  <a:pt x="410" y="2643"/>
                </a:cubicBezTo>
                <a:cubicBezTo>
                  <a:pt x="375" y="2846"/>
                  <a:pt x="365" y="3172"/>
                  <a:pt x="354" y="3462"/>
                </a:cubicBezTo>
                <a:cubicBezTo>
                  <a:pt x="347" y="3690"/>
                  <a:pt x="340" y="3886"/>
                  <a:pt x="323" y="3991"/>
                </a:cubicBezTo>
                <a:cubicBezTo>
                  <a:pt x="305" y="4082"/>
                  <a:pt x="274" y="4173"/>
                  <a:pt x="235" y="4257"/>
                </a:cubicBezTo>
                <a:cubicBezTo>
                  <a:pt x="162" y="4446"/>
                  <a:pt x="78" y="4656"/>
                  <a:pt x="169" y="4793"/>
                </a:cubicBezTo>
                <a:cubicBezTo>
                  <a:pt x="365" y="5101"/>
                  <a:pt x="438" y="5451"/>
                  <a:pt x="358" y="5731"/>
                </a:cubicBezTo>
                <a:cubicBezTo>
                  <a:pt x="277" y="6022"/>
                  <a:pt x="291" y="6186"/>
                  <a:pt x="414" y="6396"/>
                </a:cubicBezTo>
                <a:cubicBezTo>
                  <a:pt x="484" y="6522"/>
                  <a:pt x="494" y="6680"/>
                  <a:pt x="501" y="6823"/>
                </a:cubicBezTo>
                <a:cubicBezTo>
                  <a:pt x="505" y="6935"/>
                  <a:pt x="512" y="7061"/>
                  <a:pt x="557" y="7089"/>
                </a:cubicBezTo>
                <a:cubicBezTo>
                  <a:pt x="697" y="7170"/>
                  <a:pt x="837" y="7327"/>
                  <a:pt x="992" y="7583"/>
                </a:cubicBezTo>
                <a:cubicBezTo>
                  <a:pt x="1023" y="7639"/>
                  <a:pt x="1072" y="7684"/>
                  <a:pt x="1135" y="7705"/>
                </a:cubicBezTo>
                <a:cubicBezTo>
                  <a:pt x="1209" y="7737"/>
                  <a:pt x="1265" y="7772"/>
                  <a:pt x="1282" y="7915"/>
                </a:cubicBezTo>
                <a:lnTo>
                  <a:pt x="1282" y="7926"/>
                </a:lnTo>
                <a:cubicBezTo>
                  <a:pt x="1303" y="8129"/>
                  <a:pt x="1303" y="8133"/>
                  <a:pt x="1461" y="8199"/>
                </a:cubicBezTo>
                <a:cubicBezTo>
                  <a:pt x="1653" y="8283"/>
                  <a:pt x="1611" y="8476"/>
                  <a:pt x="1587" y="8588"/>
                </a:cubicBezTo>
                <a:cubicBezTo>
                  <a:pt x="1580" y="8619"/>
                  <a:pt x="1573" y="8651"/>
                  <a:pt x="1573" y="8686"/>
                </a:cubicBezTo>
                <a:cubicBezTo>
                  <a:pt x="1573" y="8773"/>
                  <a:pt x="1839" y="9004"/>
                  <a:pt x="2073" y="9214"/>
                </a:cubicBezTo>
                <a:lnTo>
                  <a:pt x="2119" y="9256"/>
                </a:lnTo>
                <a:cubicBezTo>
                  <a:pt x="2248" y="9358"/>
                  <a:pt x="2322" y="9519"/>
                  <a:pt x="2311" y="9683"/>
                </a:cubicBezTo>
                <a:cubicBezTo>
                  <a:pt x="2311" y="9704"/>
                  <a:pt x="2315" y="9725"/>
                  <a:pt x="2318" y="9746"/>
                </a:cubicBezTo>
                <a:cubicBezTo>
                  <a:pt x="2329" y="9750"/>
                  <a:pt x="2343" y="9750"/>
                  <a:pt x="2353" y="9750"/>
                </a:cubicBezTo>
                <a:cubicBezTo>
                  <a:pt x="2612" y="9750"/>
                  <a:pt x="2854" y="9904"/>
                  <a:pt x="3068" y="10040"/>
                </a:cubicBezTo>
                <a:cubicBezTo>
                  <a:pt x="3174" y="10108"/>
                  <a:pt x="3240" y="10119"/>
                  <a:pt x="3302" y="10119"/>
                </a:cubicBezTo>
                <a:cubicBezTo>
                  <a:pt x="3317" y="10119"/>
                  <a:pt x="3332" y="10118"/>
                  <a:pt x="3348" y="10118"/>
                </a:cubicBezTo>
                <a:cubicBezTo>
                  <a:pt x="3362" y="10117"/>
                  <a:pt x="3375" y="10116"/>
                  <a:pt x="3389" y="10116"/>
                </a:cubicBezTo>
                <a:cubicBezTo>
                  <a:pt x="3430" y="10116"/>
                  <a:pt x="3469" y="10120"/>
                  <a:pt x="3509" y="10128"/>
                </a:cubicBezTo>
                <a:cubicBezTo>
                  <a:pt x="3694" y="10170"/>
                  <a:pt x="4002" y="10531"/>
                  <a:pt x="4069" y="10783"/>
                </a:cubicBezTo>
                <a:cubicBezTo>
                  <a:pt x="4093" y="10881"/>
                  <a:pt x="4125" y="10979"/>
                  <a:pt x="4167" y="11073"/>
                </a:cubicBezTo>
                <a:lnTo>
                  <a:pt x="5403" y="10909"/>
                </a:lnTo>
                <a:lnTo>
                  <a:pt x="5424" y="10926"/>
                </a:lnTo>
                <a:cubicBezTo>
                  <a:pt x="5427" y="10926"/>
                  <a:pt x="5802" y="11189"/>
                  <a:pt x="6008" y="11238"/>
                </a:cubicBezTo>
                <a:cubicBezTo>
                  <a:pt x="6222" y="11287"/>
                  <a:pt x="7286" y="11682"/>
                  <a:pt x="7419" y="11728"/>
                </a:cubicBezTo>
                <a:lnTo>
                  <a:pt x="8928" y="11717"/>
                </a:lnTo>
                <a:lnTo>
                  <a:pt x="9110" y="11483"/>
                </a:lnTo>
                <a:lnTo>
                  <a:pt x="10024" y="11483"/>
                </a:lnTo>
                <a:lnTo>
                  <a:pt x="10045" y="11500"/>
                </a:lnTo>
                <a:cubicBezTo>
                  <a:pt x="10297" y="11749"/>
                  <a:pt x="10591" y="12018"/>
                  <a:pt x="10643" y="12043"/>
                </a:cubicBezTo>
                <a:cubicBezTo>
                  <a:pt x="10734" y="12074"/>
                  <a:pt x="11035" y="12341"/>
                  <a:pt x="11035" y="12533"/>
                </a:cubicBezTo>
                <a:cubicBezTo>
                  <a:pt x="11035" y="12670"/>
                  <a:pt x="11091" y="12775"/>
                  <a:pt x="11193" y="12824"/>
                </a:cubicBezTo>
                <a:cubicBezTo>
                  <a:pt x="11235" y="12845"/>
                  <a:pt x="11302" y="12883"/>
                  <a:pt x="11375" y="12929"/>
                </a:cubicBezTo>
                <a:cubicBezTo>
                  <a:pt x="11494" y="12995"/>
                  <a:pt x="11701" y="13118"/>
                  <a:pt x="11774" y="13139"/>
                </a:cubicBezTo>
                <a:cubicBezTo>
                  <a:pt x="11788" y="13118"/>
                  <a:pt x="11806" y="13076"/>
                  <a:pt x="11823" y="13044"/>
                </a:cubicBezTo>
                <a:cubicBezTo>
                  <a:pt x="11844" y="12999"/>
                  <a:pt x="11869" y="12957"/>
                  <a:pt x="11893" y="12908"/>
                </a:cubicBezTo>
                <a:cubicBezTo>
                  <a:pt x="11907" y="12883"/>
                  <a:pt x="11921" y="12862"/>
                  <a:pt x="11939" y="12838"/>
                </a:cubicBezTo>
                <a:cubicBezTo>
                  <a:pt x="12011" y="12728"/>
                  <a:pt x="12103" y="12635"/>
                  <a:pt x="12226" y="12635"/>
                </a:cubicBezTo>
                <a:cubicBezTo>
                  <a:pt x="12228" y="12635"/>
                  <a:pt x="12230" y="12635"/>
                  <a:pt x="12233" y="12635"/>
                </a:cubicBezTo>
                <a:cubicBezTo>
                  <a:pt x="12408" y="12645"/>
                  <a:pt x="12775" y="12740"/>
                  <a:pt x="13027" y="12929"/>
                </a:cubicBezTo>
                <a:cubicBezTo>
                  <a:pt x="13059" y="12953"/>
                  <a:pt x="13090" y="12981"/>
                  <a:pt x="13122" y="13009"/>
                </a:cubicBezTo>
                <a:cubicBezTo>
                  <a:pt x="13150" y="13037"/>
                  <a:pt x="13174" y="13069"/>
                  <a:pt x="13199" y="13100"/>
                </a:cubicBezTo>
                <a:cubicBezTo>
                  <a:pt x="13227" y="13142"/>
                  <a:pt x="13248" y="13191"/>
                  <a:pt x="13265" y="13240"/>
                </a:cubicBezTo>
                <a:cubicBezTo>
                  <a:pt x="13363" y="13587"/>
                  <a:pt x="13661" y="13870"/>
                  <a:pt x="13759" y="13944"/>
                </a:cubicBezTo>
                <a:cubicBezTo>
                  <a:pt x="13836" y="14003"/>
                  <a:pt x="13850" y="14105"/>
                  <a:pt x="13861" y="14206"/>
                </a:cubicBezTo>
                <a:cubicBezTo>
                  <a:pt x="13864" y="14266"/>
                  <a:pt x="13878" y="14326"/>
                  <a:pt x="13906" y="14378"/>
                </a:cubicBezTo>
                <a:cubicBezTo>
                  <a:pt x="13941" y="14438"/>
                  <a:pt x="13966" y="14508"/>
                  <a:pt x="13980" y="14578"/>
                </a:cubicBezTo>
                <a:cubicBezTo>
                  <a:pt x="13987" y="14616"/>
                  <a:pt x="13997" y="14651"/>
                  <a:pt x="14015" y="14686"/>
                </a:cubicBezTo>
                <a:cubicBezTo>
                  <a:pt x="14060" y="14690"/>
                  <a:pt x="14130" y="14721"/>
                  <a:pt x="14267" y="14784"/>
                </a:cubicBezTo>
                <a:cubicBezTo>
                  <a:pt x="14428" y="14860"/>
                  <a:pt x="14648" y="14959"/>
                  <a:pt x="14762" y="14959"/>
                </a:cubicBezTo>
                <a:cubicBezTo>
                  <a:pt x="14764" y="14959"/>
                  <a:pt x="14765" y="14959"/>
                  <a:pt x="14767" y="14959"/>
                </a:cubicBezTo>
                <a:lnTo>
                  <a:pt x="14813" y="14959"/>
                </a:lnTo>
                <a:lnTo>
                  <a:pt x="14830" y="14963"/>
                </a:lnTo>
                <a:lnTo>
                  <a:pt x="14848" y="14966"/>
                </a:lnTo>
                <a:lnTo>
                  <a:pt x="14869" y="14973"/>
                </a:lnTo>
                <a:lnTo>
                  <a:pt x="14897" y="14984"/>
                </a:lnTo>
                <a:lnTo>
                  <a:pt x="14921" y="14991"/>
                </a:lnTo>
                <a:lnTo>
                  <a:pt x="14928" y="14994"/>
                </a:lnTo>
                <a:cubicBezTo>
                  <a:pt x="14900" y="14896"/>
                  <a:pt x="14851" y="14805"/>
                  <a:pt x="14778" y="14732"/>
                </a:cubicBezTo>
                <a:cubicBezTo>
                  <a:pt x="14725" y="14662"/>
                  <a:pt x="14673" y="14595"/>
                  <a:pt x="14683" y="14518"/>
                </a:cubicBezTo>
                <a:cubicBezTo>
                  <a:pt x="14697" y="14452"/>
                  <a:pt x="14736" y="14396"/>
                  <a:pt x="14792" y="14361"/>
                </a:cubicBezTo>
                <a:cubicBezTo>
                  <a:pt x="14935" y="14252"/>
                  <a:pt x="14911" y="14171"/>
                  <a:pt x="14879" y="14073"/>
                </a:cubicBezTo>
                <a:cubicBezTo>
                  <a:pt x="14858" y="14007"/>
                  <a:pt x="14827" y="13905"/>
                  <a:pt x="14928" y="13839"/>
                </a:cubicBezTo>
                <a:cubicBezTo>
                  <a:pt x="14963" y="13811"/>
                  <a:pt x="15009" y="13790"/>
                  <a:pt x="15051" y="13762"/>
                </a:cubicBezTo>
                <a:cubicBezTo>
                  <a:pt x="15163" y="13702"/>
                  <a:pt x="15299" y="13625"/>
                  <a:pt x="15299" y="13552"/>
                </a:cubicBezTo>
                <a:cubicBezTo>
                  <a:pt x="15296" y="13499"/>
                  <a:pt x="15317" y="13443"/>
                  <a:pt x="15355" y="13405"/>
                </a:cubicBezTo>
                <a:cubicBezTo>
                  <a:pt x="15401" y="13366"/>
                  <a:pt x="15465" y="13353"/>
                  <a:pt x="15537" y="13353"/>
                </a:cubicBezTo>
                <a:cubicBezTo>
                  <a:pt x="15588" y="13353"/>
                  <a:pt x="15643" y="13359"/>
                  <a:pt x="15699" y="13366"/>
                </a:cubicBezTo>
                <a:cubicBezTo>
                  <a:pt x="15703" y="13367"/>
                  <a:pt x="15708" y="13367"/>
                  <a:pt x="15712" y="13367"/>
                </a:cubicBezTo>
                <a:cubicBezTo>
                  <a:pt x="15799" y="13367"/>
                  <a:pt x="15943" y="13279"/>
                  <a:pt x="16059" y="13156"/>
                </a:cubicBezTo>
                <a:cubicBezTo>
                  <a:pt x="16140" y="13069"/>
                  <a:pt x="16164" y="13009"/>
                  <a:pt x="16161" y="12995"/>
                </a:cubicBezTo>
                <a:cubicBezTo>
                  <a:pt x="16143" y="12936"/>
                  <a:pt x="16157" y="12873"/>
                  <a:pt x="16196" y="12827"/>
                </a:cubicBezTo>
                <a:cubicBezTo>
                  <a:pt x="16225" y="12797"/>
                  <a:pt x="16268" y="12785"/>
                  <a:pt x="16324" y="12785"/>
                </a:cubicBezTo>
                <a:cubicBezTo>
                  <a:pt x="16373" y="12785"/>
                  <a:pt x="16433" y="12795"/>
                  <a:pt x="16504" y="12810"/>
                </a:cubicBezTo>
                <a:cubicBezTo>
                  <a:pt x="16516" y="12812"/>
                  <a:pt x="16526" y="12813"/>
                  <a:pt x="16536" y="12813"/>
                </a:cubicBezTo>
                <a:cubicBezTo>
                  <a:pt x="16586" y="12813"/>
                  <a:pt x="16609" y="12782"/>
                  <a:pt x="16647" y="12712"/>
                </a:cubicBezTo>
                <a:cubicBezTo>
                  <a:pt x="16674" y="12661"/>
                  <a:pt x="16718" y="12584"/>
                  <a:pt x="16802" y="12584"/>
                </a:cubicBezTo>
                <a:cubicBezTo>
                  <a:pt x="16818" y="12584"/>
                  <a:pt x="16835" y="12587"/>
                  <a:pt x="16854" y="12593"/>
                </a:cubicBezTo>
                <a:cubicBezTo>
                  <a:pt x="16889" y="12607"/>
                  <a:pt x="16924" y="12621"/>
                  <a:pt x="16955" y="12631"/>
                </a:cubicBezTo>
                <a:cubicBezTo>
                  <a:pt x="16983" y="12645"/>
                  <a:pt x="17015" y="12656"/>
                  <a:pt x="17046" y="12666"/>
                </a:cubicBezTo>
                <a:cubicBezTo>
                  <a:pt x="17050" y="12610"/>
                  <a:pt x="17088" y="12565"/>
                  <a:pt x="17141" y="12551"/>
                </a:cubicBezTo>
                <a:cubicBezTo>
                  <a:pt x="17154" y="12547"/>
                  <a:pt x="17168" y="12545"/>
                  <a:pt x="17182" y="12545"/>
                </a:cubicBezTo>
                <a:cubicBezTo>
                  <a:pt x="17262" y="12545"/>
                  <a:pt x="17357" y="12603"/>
                  <a:pt x="17428" y="12701"/>
                </a:cubicBezTo>
                <a:cubicBezTo>
                  <a:pt x="17486" y="12765"/>
                  <a:pt x="17568" y="12800"/>
                  <a:pt x="17653" y="12800"/>
                </a:cubicBezTo>
                <a:cubicBezTo>
                  <a:pt x="17670" y="12800"/>
                  <a:pt x="17687" y="12799"/>
                  <a:pt x="17705" y="12796"/>
                </a:cubicBezTo>
                <a:cubicBezTo>
                  <a:pt x="17754" y="12782"/>
                  <a:pt x="17761" y="12754"/>
                  <a:pt x="17761" y="12743"/>
                </a:cubicBezTo>
                <a:cubicBezTo>
                  <a:pt x="17761" y="12687"/>
                  <a:pt x="17796" y="12642"/>
                  <a:pt x="17848" y="12621"/>
                </a:cubicBezTo>
                <a:cubicBezTo>
                  <a:pt x="17859" y="12618"/>
                  <a:pt x="17870" y="12616"/>
                  <a:pt x="17882" y="12616"/>
                </a:cubicBezTo>
                <a:cubicBezTo>
                  <a:pt x="17963" y="12616"/>
                  <a:pt x="18065" y="12693"/>
                  <a:pt x="18237" y="12880"/>
                </a:cubicBezTo>
                <a:cubicBezTo>
                  <a:pt x="18342" y="12988"/>
                  <a:pt x="18387" y="12988"/>
                  <a:pt x="18517" y="12988"/>
                </a:cubicBezTo>
                <a:cubicBezTo>
                  <a:pt x="18559" y="12988"/>
                  <a:pt x="18601" y="12988"/>
                  <a:pt x="18653" y="12992"/>
                </a:cubicBezTo>
                <a:cubicBezTo>
                  <a:pt x="18681" y="12993"/>
                  <a:pt x="18704" y="12994"/>
                  <a:pt x="18723" y="12994"/>
                </a:cubicBezTo>
                <a:cubicBezTo>
                  <a:pt x="18816" y="12994"/>
                  <a:pt x="18820" y="12973"/>
                  <a:pt x="18828" y="12866"/>
                </a:cubicBezTo>
                <a:lnTo>
                  <a:pt x="18828" y="12855"/>
                </a:lnTo>
                <a:cubicBezTo>
                  <a:pt x="18828" y="12820"/>
                  <a:pt x="18849" y="12785"/>
                  <a:pt x="18888" y="12771"/>
                </a:cubicBezTo>
                <a:cubicBezTo>
                  <a:pt x="18897" y="12768"/>
                  <a:pt x="18905" y="12767"/>
                  <a:pt x="18914" y="12767"/>
                </a:cubicBezTo>
                <a:cubicBezTo>
                  <a:pt x="18963" y="12767"/>
                  <a:pt x="19009" y="12817"/>
                  <a:pt x="19080" y="12897"/>
                </a:cubicBezTo>
                <a:cubicBezTo>
                  <a:pt x="19164" y="12992"/>
                  <a:pt x="19287" y="13125"/>
                  <a:pt x="19385" y="13135"/>
                </a:cubicBezTo>
                <a:lnTo>
                  <a:pt x="19399" y="13135"/>
                </a:lnTo>
                <a:cubicBezTo>
                  <a:pt x="19343" y="13076"/>
                  <a:pt x="19283" y="13020"/>
                  <a:pt x="19217" y="12974"/>
                </a:cubicBezTo>
                <a:cubicBezTo>
                  <a:pt x="19094" y="12876"/>
                  <a:pt x="19119" y="12789"/>
                  <a:pt x="19133" y="12740"/>
                </a:cubicBezTo>
                <a:cubicBezTo>
                  <a:pt x="19143" y="12701"/>
                  <a:pt x="19143" y="12694"/>
                  <a:pt x="19108" y="12670"/>
                </a:cubicBezTo>
                <a:cubicBezTo>
                  <a:pt x="19056" y="12638"/>
                  <a:pt x="19035" y="12575"/>
                  <a:pt x="19056" y="12519"/>
                </a:cubicBezTo>
                <a:cubicBezTo>
                  <a:pt x="19102" y="12390"/>
                  <a:pt x="19364" y="12308"/>
                  <a:pt x="19584" y="12308"/>
                </a:cubicBezTo>
                <a:cubicBezTo>
                  <a:pt x="19597" y="12308"/>
                  <a:pt x="19610" y="12308"/>
                  <a:pt x="19623" y="12309"/>
                </a:cubicBezTo>
                <a:cubicBezTo>
                  <a:pt x="19690" y="12313"/>
                  <a:pt x="19753" y="12320"/>
                  <a:pt x="19816" y="12330"/>
                </a:cubicBezTo>
                <a:cubicBezTo>
                  <a:pt x="19837" y="12333"/>
                  <a:pt x="19854" y="12335"/>
                  <a:pt x="19867" y="12335"/>
                </a:cubicBezTo>
                <a:cubicBezTo>
                  <a:pt x="19903" y="12335"/>
                  <a:pt x="19913" y="12319"/>
                  <a:pt x="19952" y="12257"/>
                </a:cubicBezTo>
                <a:cubicBezTo>
                  <a:pt x="20007" y="12173"/>
                  <a:pt x="20064" y="12154"/>
                  <a:pt x="20105" y="12154"/>
                </a:cubicBezTo>
                <a:cubicBezTo>
                  <a:pt x="20119" y="12154"/>
                  <a:pt x="20131" y="12156"/>
                  <a:pt x="20141" y="12158"/>
                </a:cubicBezTo>
                <a:cubicBezTo>
                  <a:pt x="20236" y="12186"/>
                  <a:pt x="20288" y="12309"/>
                  <a:pt x="20292" y="12421"/>
                </a:cubicBezTo>
                <a:cubicBezTo>
                  <a:pt x="20341" y="12421"/>
                  <a:pt x="20474" y="12386"/>
                  <a:pt x="20565" y="12362"/>
                </a:cubicBezTo>
                <a:cubicBezTo>
                  <a:pt x="20701" y="12327"/>
                  <a:pt x="20841" y="12285"/>
                  <a:pt x="20957" y="12285"/>
                </a:cubicBezTo>
                <a:cubicBezTo>
                  <a:pt x="21230" y="12285"/>
                  <a:pt x="21499" y="12516"/>
                  <a:pt x="21531" y="12705"/>
                </a:cubicBezTo>
                <a:cubicBezTo>
                  <a:pt x="21534" y="12743"/>
                  <a:pt x="21562" y="12778"/>
                  <a:pt x="21601" y="12792"/>
                </a:cubicBezTo>
                <a:cubicBezTo>
                  <a:pt x="21613" y="12797"/>
                  <a:pt x="21627" y="12800"/>
                  <a:pt x="21641" y="12800"/>
                </a:cubicBezTo>
                <a:cubicBezTo>
                  <a:pt x="21688" y="12800"/>
                  <a:pt x="21744" y="12774"/>
                  <a:pt x="21801" y="12726"/>
                </a:cubicBezTo>
                <a:lnTo>
                  <a:pt x="21860" y="12673"/>
                </a:lnTo>
                <a:cubicBezTo>
                  <a:pt x="21962" y="12582"/>
                  <a:pt x="22084" y="12474"/>
                  <a:pt x="22210" y="12474"/>
                </a:cubicBezTo>
                <a:cubicBezTo>
                  <a:pt x="22284" y="12474"/>
                  <a:pt x="22350" y="12505"/>
                  <a:pt x="22399" y="12561"/>
                </a:cubicBezTo>
                <a:cubicBezTo>
                  <a:pt x="22480" y="12642"/>
                  <a:pt x="22560" y="12736"/>
                  <a:pt x="22648" y="12838"/>
                </a:cubicBezTo>
                <a:cubicBezTo>
                  <a:pt x="22739" y="12946"/>
                  <a:pt x="22837" y="13058"/>
                  <a:pt x="22945" y="13167"/>
                </a:cubicBezTo>
                <a:cubicBezTo>
                  <a:pt x="23089" y="13310"/>
                  <a:pt x="23033" y="13482"/>
                  <a:pt x="22987" y="13604"/>
                </a:cubicBezTo>
                <a:cubicBezTo>
                  <a:pt x="22956" y="13695"/>
                  <a:pt x="22938" y="13755"/>
                  <a:pt x="22963" y="13793"/>
                </a:cubicBezTo>
                <a:cubicBezTo>
                  <a:pt x="23008" y="13863"/>
                  <a:pt x="23033" y="13944"/>
                  <a:pt x="23033" y="14028"/>
                </a:cubicBezTo>
                <a:cubicBezTo>
                  <a:pt x="23043" y="14140"/>
                  <a:pt x="23054" y="14234"/>
                  <a:pt x="23176" y="14322"/>
                </a:cubicBezTo>
                <a:cubicBezTo>
                  <a:pt x="23334" y="14431"/>
                  <a:pt x="23334" y="14602"/>
                  <a:pt x="23334" y="14725"/>
                </a:cubicBezTo>
                <a:cubicBezTo>
                  <a:pt x="23334" y="14851"/>
                  <a:pt x="23341" y="14875"/>
                  <a:pt x="23376" y="14882"/>
                </a:cubicBezTo>
                <a:cubicBezTo>
                  <a:pt x="23610" y="14942"/>
                  <a:pt x="23775" y="15281"/>
                  <a:pt x="23800" y="15407"/>
                </a:cubicBezTo>
                <a:cubicBezTo>
                  <a:pt x="23806" y="15444"/>
                  <a:pt x="23926" y="15527"/>
                  <a:pt x="24020" y="15527"/>
                </a:cubicBezTo>
                <a:cubicBezTo>
                  <a:pt x="24023" y="15527"/>
                  <a:pt x="24027" y="15527"/>
                  <a:pt x="24031" y="15526"/>
                </a:cubicBezTo>
                <a:cubicBezTo>
                  <a:pt x="24076" y="15526"/>
                  <a:pt x="24080" y="15509"/>
                  <a:pt x="24083" y="15484"/>
                </a:cubicBezTo>
                <a:cubicBezTo>
                  <a:pt x="24094" y="15369"/>
                  <a:pt x="24153" y="15246"/>
                  <a:pt x="24213" y="15131"/>
                </a:cubicBezTo>
                <a:cubicBezTo>
                  <a:pt x="24265" y="15026"/>
                  <a:pt x="24314" y="14924"/>
                  <a:pt x="24325" y="14840"/>
                </a:cubicBezTo>
                <a:cubicBezTo>
                  <a:pt x="24346" y="14669"/>
                  <a:pt x="24185" y="13993"/>
                  <a:pt x="24034" y="13783"/>
                </a:cubicBezTo>
                <a:cubicBezTo>
                  <a:pt x="23971" y="13706"/>
                  <a:pt x="23943" y="13604"/>
                  <a:pt x="23954" y="13503"/>
                </a:cubicBezTo>
                <a:cubicBezTo>
                  <a:pt x="23961" y="13436"/>
                  <a:pt x="23964" y="13377"/>
                  <a:pt x="23877" y="13265"/>
                </a:cubicBezTo>
                <a:cubicBezTo>
                  <a:pt x="23677" y="13002"/>
                  <a:pt x="23547" y="12547"/>
                  <a:pt x="23558" y="12155"/>
                </a:cubicBezTo>
                <a:cubicBezTo>
                  <a:pt x="23572" y="11770"/>
                  <a:pt x="23996" y="11168"/>
                  <a:pt x="24223" y="10968"/>
                </a:cubicBezTo>
                <a:cubicBezTo>
                  <a:pt x="24314" y="10895"/>
                  <a:pt x="24419" y="10842"/>
                  <a:pt x="24531" y="10825"/>
                </a:cubicBezTo>
                <a:cubicBezTo>
                  <a:pt x="24640" y="10797"/>
                  <a:pt x="24675" y="10783"/>
                  <a:pt x="24689" y="10720"/>
                </a:cubicBezTo>
                <a:cubicBezTo>
                  <a:pt x="24745" y="10499"/>
                  <a:pt x="25021" y="10237"/>
                  <a:pt x="25203" y="10237"/>
                </a:cubicBezTo>
                <a:lnTo>
                  <a:pt x="25273" y="10237"/>
                </a:lnTo>
                <a:cubicBezTo>
                  <a:pt x="25290" y="10237"/>
                  <a:pt x="25305" y="10237"/>
                  <a:pt x="25318" y="10237"/>
                </a:cubicBezTo>
                <a:cubicBezTo>
                  <a:pt x="25431" y="10237"/>
                  <a:pt x="25457" y="10223"/>
                  <a:pt x="25466" y="10167"/>
                </a:cubicBezTo>
                <a:cubicBezTo>
                  <a:pt x="25494" y="9967"/>
                  <a:pt x="25781" y="9760"/>
                  <a:pt x="26103" y="9711"/>
                </a:cubicBezTo>
                <a:cubicBezTo>
                  <a:pt x="26208" y="9697"/>
                  <a:pt x="26222" y="9669"/>
                  <a:pt x="26222" y="9669"/>
                </a:cubicBezTo>
                <a:cubicBezTo>
                  <a:pt x="26233" y="9645"/>
                  <a:pt x="26184" y="9568"/>
                  <a:pt x="26152" y="9522"/>
                </a:cubicBezTo>
                <a:cubicBezTo>
                  <a:pt x="26135" y="9498"/>
                  <a:pt x="26117" y="9473"/>
                  <a:pt x="26103" y="9449"/>
                </a:cubicBezTo>
                <a:cubicBezTo>
                  <a:pt x="26040" y="9347"/>
                  <a:pt x="26068" y="9211"/>
                  <a:pt x="26170" y="9144"/>
                </a:cubicBezTo>
                <a:cubicBezTo>
                  <a:pt x="26191" y="9129"/>
                  <a:pt x="26215" y="9122"/>
                  <a:pt x="26239" y="9122"/>
                </a:cubicBezTo>
                <a:cubicBezTo>
                  <a:pt x="26282" y="9122"/>
                  <a:pt x="26326" y="9146"/>
                  <a:pt x="26348" y="9186"/>
                </a:cubicBezTo>
                <a:cubicBezTo>
                  <a:pt x="26369" y="9211"/>
                  <a:pt x="26401" y="9225"/>
                  <a:pt x="26429" y="9228"/>
                </a:cubicBezTo>
                <a:cubicBezTo>
                  <a:pt x="26447" y="9232"/>
                  <a:pt x="26466" y="9234"/>
                  <a:pt x="26484" y="9234"/>
                </a:cubicBezTo>
                <a:cubicBezTo>
                  <a:pt x="26537" y="9234"/>
                  <a:pt x="26587" y="9219"/>
                  <a:pt x="26632" y="9190"/>
                </a:cubicBezTo>
                <a:cubicBezTo>
                  <a:pt x="26744" y="9113"/>
                  <a:pt x="26828" y="9025"/>
                  <a:pt x="26845" y="8987"/>
                </a:cubicBezTo>
                <a:cubicBezTo>
                  <a:pt x="26831" y="8983"/>
                  <a:pt x="26817" y="8983"/>
                  <a:pt x="26803" y="8983"/>
                </a:cubicBezTo>
                <a:cubicBezTo>
                  <a:pt x="26614" y="8973"/>
                  <a:pt x="26499" y="8920"/>
                  <a:pt x="26485" y="8829"/>
                </a:cubicBezTo>
                <a:cubicBezTo>
                  <a:pt x="26481" y="8801"/>
                  <a:pt x="26485" y="8724"/>
                  <a:pt x="26611" y="8675"/>
                </a:cubicBezTo>
                <a:cubicBezTo>
                  <a:pt x="26621" y="8672"/>
                  <a:pt x="26642" y="8661"/>
                  <a:pt x="26639" y="8616"/>
                </a:cubicBezTo>
                <a:cubicBezTo>
                  <a:pt x="26618" y="8518"/>
                  <a:pt x="26537" y="8441"/>
                  <a:pt x="26436" y="8423"/>
                </a:cubicBezTo>
                <a:cubicBezTo>
                  <a:pt x="26366" y="8416"/>
                  <a:pt x="26271" y="8399"/>
                  <a:pt x="26243" y="8318"/>
                </a:cubicBezTo>
                <a:cubicBezTo>
                  <a:pt x="26212" y="8227"/>
                  <a:pt x="26299" y="8129"/>
                  <a:pt x="26383" y="8045"/>
                </a:cubicBezTo>
                <a:cubicBezTo>
                  <a:pt x="26390" y="8038"/>
                  <a:pt x="26397" y="8027"/>
                  <a:pt x="26394" y="8017"/>
                </a:cubicBezTo>
                <a:cubicBezTo>
                  <a:pt x="26387" y="7926"/>
                  <a:pt x="26156" y="7765"/>
                  <a:pt x="26058" y="7698"/>
                </a:cubicBezTo>
                <a:lnTo>
                  <a:pt x="26040" y="7684"/>
                </a:lnTo>
                <a:cubicBezTo>
                  <a:pt x="25963" y="7632"/>
                  <a:pt x="25956" y="7579"/>
                  <a:pt x="25963" y="7544"/>
                </a:cubicBezTo>
                <a:cubicBezTo>
                  <a:pt x="25981" y="7467"/>
                  <a:pt x="26072" y="7415"/>
                  <a:pt x="26275" y="7376"/>
                </a:cubicBezTo>
                <a:cubicBezTo>
                  <a:pt x="26299" y="7331"/>
                  <a:pt x="26296" y="7152"/>
                  <a:pt x="26292" y="7044"/>
                </a:cubicBezTo>
                <a:cubicBezTo>
                  <a:pt x="26292" y="6893"/>
                  <a:pt x="26289" y="6764"/>
                  <a:pt x="26320" y="6694"/>
                </a:cubicBezTo>
                <a:cubicBezTo>
                  <a:pt x="26355" y="6613"/>
                  <a:pt x="26432" y="6561"/>
                  <a:pt x="26516" y="6554"/>
                </a:cubicBezTo>
                <a:cubicBezTo>
                  <a:pt x="26519" y="6553"/>
                  <a:pt x="26523" y="6553"/>
                  <a:pt x="26526" y="6553"/>
                </a:cubicBezTo>
                <a:cubicBezTo>
                  <a:pt x="26568" y="6553"/>
                  <a:pt x="26609" y="6574"/>
                  <a:pt x="26635" y="6610"/>
                </a:cubicBezTo>
                <a:cubicBezTo>
                  <a:pt x="26656" y="6659"/>
                  <a:pt x="26653" y="6715"/>
                  <a:pt x="26618" y="6757"/>
                </a:cubicBezTo>
                <a:cubicBezTo>
                  <a:pt x="26523" y="6904"/>
                  <a:pt x="26443" y="7072"/>
                  <a:pt x="26565" y="7212"/>
                </a:cubicBezTo>
                <a:cubicBezTo>
                  <a:pt x="26740" y="7411"/>
                  <a:pt x="26786" y="7632"/>
                  <a:pt x="26723" y="7922"/>
                </a:cubicBezTo>
                <a:lnTo>
                  <a:pt x="26719" y="7936"/>
                </a:lnTo>
                <a:cubicBezTo>
                  <a:pt x="26765" y="7870"/>
                  <a:pt x="26807" y="7796"/>
                  <a:pt x="26845" y="7723"/>
                </a:cubicBezTo>
                <a:cubicBezTo>
                  <a:pt x="26985" y="7439"/>
                  <a:pt x="27020" y="7205"/>
                  <a:pt x="26982" y="7117"/>
                </a:cubicBezTo>
                <a:cubicBezTo>
                  <a:pt x="26982" y="7110"/>
                  <a:pt x="26975" y="7100"/>
                  <a:pt x="26968" y="7100"/>
                </a:cubicBezTo>
                <a:cubicBezTo>
                  <a:pt x="26877" y="7072"/>
                  <a:pt x="26842" y="6960"/>
                  <a:pt x="26838" y="6869"/>
                </a:cubicBezTo>
                <a:cubicBezTo>
                  <a:pt x="26835" y="6781"/>
                  <a:pt x="26863" y="6718"/>
                  <a:pt x="26915" y="6701"/>
                </a:cubicBezTo>
                <a:cubicBezTo>
                  <a:pt x="26925" y="6697"/>
                  <a:pt x="26936" y="6694"/>
                  <a:pt x="26949" y="6694"/>
                </a:cubicBezTo>
                <a:cubicBezTo>
                  <a:pt x="26980" y="6694"/>
                  <a:pt x="27020" y="6711"/>
                  <a:pt x="27062" y="6764"/>
                </a:cubicBezTo>
                <a:cubicBezTo>
                  <a:pt x="27104" y="6816"/>
                  <a:pt x="27150" y="6872"/>
                  <a:pt x="27178" y="6872"/>
                </a:cubicBezTo>
                <a:cubicBezTo>
                  <a:pt x="27220" y="6872"/>
                  <a:pt x="27318" y="6771"/>
                  <a:pt x="27353" y="6736"/>
                </a:cubicBezTo>
                <a:cubicBezTo>
                  <a:pt x="27528" y="6550"/>
                  <a:pt x="27678" y="6284"/>
                  <a:pt x="27664" y="6179"/>
                </a:cubicBezTo>
                <a:cubicBezTo>
                  <a:pt x="27664" y="6162"/>
                  <a:pt x="27657" y="6158"/>
                  <a:pt x="27654" y="6158"/>
                </a:cubicBezTo>
                <a:cubicBezTo>
                  <a:pt x="27566" y="6102"/>
                  <a:pt x="27577" y="6039"/>
                  <a:pt x="27587" y="6015"/>
                </a:cubicBezTo>
                <a:cubicBezTo>
                  <a:pt x="27622" y="5905"/>
                  <a:pt x="27814" y="5877"/>
                  <a:pt x="27950" y="5877"/>
                </a:cubicBezTo>
                <a:cubicBezTo>
                  <a:pt x="27967" y="5877"/>
                  <a:pt x="27982" y="5877"/>
                  <a:pt x="27997" y="5878"/>
                </a:cubicBezTo>
                <a:cubicBezTo>
                  <a:pt x="28006" y="5878"/>
                  <a:pt x="28015" y="5879"/>
                  <a:pt x="28024" y="5879"/>
                </a:cubicBezTo>
                <a:cubicBezTo>
                  <a:pt x="28237" y="5879"/>
                  <a:pt x="28614" y="5767"/>
                  <a:pt x="28718" y="5703"/>
                </a:cubicBezTo>
                <a:cubicBezTo>
                  <a:pt x="28714" y="5703"/>
                  <a:pt x="28710" y="5703"/>
                  <a:pt x="28705" y="5703"/>
                </a:cubicBezTo>
                <a:cubicBezTo>
                  <a:pt x="28620" y="5703"/>
                  <a:pt x="28457" y="5732"/>
                  <a:pt x="28354" y="5752"/>
                </a:cubicBezTo>
                <a:cubicBezTo>
                  <a:pt x="28206" y="5777"/>
                  <a:pt x="28103" y="5796"/>
                  <a:pt x="28031" y="5796"/>
                </a:cubicBezTo>
                <a:cubicBezTo>
                  <a:pt x="27982" y="5796"/>
                  <a:pt x="27948" y="5787"/>
                  <a:pt x="27924" y="5766"/>
                </a:cubicBezTo>
                <a:cubicBezTo>
                  <a:pt x="27902" y="5752"/>
                  <a:pt x="27892" y="5724"/>
                  <a:pt x="27892" y="5699"/>
                </a:cubicBezTo>
                <a:cubicBezTo>
                  <a:pt x="27892" y="5458"/>
                  <a:pt x="28729" y="5360"/>
                  <a:pt x="28841" y="5356"/>
                </a:cubicBezTo>
                <a:cubicBezTo>
                  <a:pt x="28942" y="5349"/>
                  <a:pt x="28960" y="5286"/>
                  <a:pt x="28977" y="5195"/>
                </a:cubicBezTo>
                <a:cubicBezTo>
                  <a:pt x="28988" y="5153"/>
                  <a:pt x="28995" y="5101"/>
                  <a:pt x="29047" y="5087"/>
                </a:cubicBezTo>
                <a:cubicBezTo>
                  <a:pt x="29053" y="5086"/>
                  <a:pt x="29058" y="5085"/>
                  <a:pt x="29064" y="5085"/>
                </a:cubicBezTo>
                <a:cubicBezTo>
                  <a:pt x="29111" y="5085"/>
                  <a:pt x="29144" y="5125"/>
                  <a:pt x="29163" y="5150"/>
                </a:cubicBezTo>
                <a:cubicBezTo>
                  <a:pt x="29212" y="5215"/>
                  <a:pt x="29274" y="5238"/>
                  <a:pt x="29335" y="5238"/>
                </a:cubicBezTo>
                <a:cubicBezTo>
                  <a:pt x="29411" y="5238"/>
                  <a:pt x="29487" y="5202"/>
                  <a:pt x="29537" y="5171"/>
                </a:cubicBezTo>
                <a:cubicBezTo>
                  <a:pt x="29572" y="5146"/>
                  <a:pt x="29586" y="5104"/>
                  <a:pt x="29576" y="5066"/>
                </a:cubicBezTo>
                <a:cubicBezTo>
                  <a:pt x="29562" y="4971"/>
                  <a:pt x="29495" y="4898"/>
                  <a:pt x="29408" y="4866"/>
                </a:cubicBezTo>
                <a:cubicBezTo>
                  <a:pt x="29362" y="4856"/>
                  <a:pt x="29324" y="4824"/>
                  <a:pt x="29306" y="4782"/>
                </a:cubicBezTo>
                <a:cubicBezTo>
                  <a:pt x="29289" y="4719"/>
                  <a:pt x="29334" y="4674"/>
                  <a:pt x="29380" y="4628"/>
                </a:cubicBezTo>
                <a:cubicBezTo>
                  <a:pt x="29401" y="4607"/>
                  <a:pt x="29439" y="4569"/>
                  <a:pt x="29439" y="4551"/>
                </a:cubicBezTo>
                <a:cubicBezTo>
                  <a:pt x="29383" y="4453"/>
                  <a:pt x="29460" y="4268"/>
                  <a:pt x="29485" y="4215"/>
                </a:cubicBezTo>
                <a:cubicBezTo>
                  <a:pt x="29520" y="4142"/>
                  <a:pt x="29642" y="3904"/>
                  <a:pt x="29835" y="3865"/>
                </a:cubicBezTo>
                <a:cubicBezTo>
                  <a:pt x="29922" y="3844"/>
                  <a:pt x="29943" y="3816"/>
                  <a:pt x="29968" y="3777"/>
                </a:cubicBezTo>
                <a:cubicBezTo>
                  <a:pt x="30000" y="3706"/>
                  <a:pt x="30072" y="3665"/>
                  <a:pt x="30149" y="3665"/>
                </a:cubicBezTo>
                <a:cubicBezTo>
                  <a:pt x="30155" y="3665"/>
                  <a:pt x="30161" y="3665"/>
                  <a:pt x="30168" y="3665"/>
                </a:cubicBezTo>
                <a:cubicBezTo>
                  <a:pt x="30252" y="3665"/>
                  <a:pt x="30294" y="3606"/>
                  <a:pt x="30367" y="3490"/>
                </a:cubicBezTo>
                <a:cubicBezTo>
                  <a:pt x="30409" y="3417"/>
                  <a:pt x="30462" y="3350"/>
                  <a:pt x="30521" y="3287"/>
                </a:cubicBezTo>
                <a:cubicBezTo>
                  <a:pt x="30564" y="3243"/>
                  <a:pt x="30611" y="3227"/>
                  <a:pt x="30659" y="3227"/>
                </a:cubicBezTo>
                <a:cubicBezTo>
                  <a:pt x="30731" y="3227"/>
                  <a:pt x="30804" y="3264"/>
                  <a:pt x="30868" y="3298"/>
                </a:cubicBezTo>
                <a:cubicBezTo>
                  <a:pt x="30945" y="3338"/>
                  <a:pt x="31008" y="3366"/>
                  <a:pt x="31067" y="3366"/>
                </a:cubicBezTo>
                <a:cubicBezTo>
                  <a:pt x="31113" y="3366"/>
                  <a:pt x="31157" y="3349"/>
                  <a:pt x="31204" y="3308"/>
                </a:cubicBezTo>
                <a:cubicBezTo>
                  <a:pt x="31316" y="3207"/>
                  <a:pt x="31435" y="3116"/>
                  <a:pt x="31561" y="3035"/>
                </a:cubicBezTo>
                <a:lnTo>
                  <a:pt x="31557" y="3028"/>
                </a:lnTo>
                <a:lnTo>
                  <a:pt x="31536" y="3000"/>
                </a:lnTo>
                <a:lnTo>
                  <a:pt x="31512" y="2965"/>
                </a:lnTo>
                <a:lnTo>
                  <a:pt x="31491" y="2934"/>
                </a:lnTo>
                <a:lnTo>
                  <a:pt x="31470" y="2902"/>
                </a:lnTo>
                <a:lnTo>
                  <a:pt x="31452" y="2871"/>
                </a:lnTo>
                <a:lnTo>
                  <a:pt x="31431" y="2843"/>
                </a:lnTo>
                <a:lnTo>
                  <a:pt x="31414" y="2811"/>
                </a:lnTo>
                <a:lnTo>
                  <a:pt x="31396" y="2783"/>
                </a:lnTo>
                <a:lnTo>
                  <a:pt x="31379" y="2752"/>
                </a:lnTo>
                <a:lnTo>
                  <a:pt x="31361" y="2724"/>
                </a:lnTo>
                <a:lnTo>
                  <a:pt x="31347" y="2692"/>
                </a:lnTo>
                <a:lnTo>
                  <a:pt x="31333" y="2664"/>
                </a:lnTo>
                <a:lnTo>
                  <a:pt x="31316" y="2636"/>
                </a:lnTo>
                <a:lnTo>
                  <a:pt x="31305" y="2608"/>
                </a:lnTo>
                <a:lnTo>
                  <a:pt x="31291" y="2580"/>
                </a:lnTo>
                <a:lnTo>
                  <a:pt x="31277" y="2556"/>
                </a:lnTo>
                <a:lnTo>
                  <a:pt x="31267" y="2524"/>
                </a:lnTo>
                <a:lnTo>
                  <a:pt x="31256" y="2500"/>
                </a:lnTo>
                <a:lnTo>
                  <a:pt x="31242" y="2472"/>
                </a:lnTo>
                <a:lnTo>
                  <a:pt x="31235" y="2447"/>
                </a:lnTo>
                <a:lnTo>
                  <a:pt x="31225" y="2419"/>
                </a:lnTo>
                <a:lnTo>
                  <a:pt x="31214" y="2395"/>
                </a:lnTo>
                <a:lnTo>
                  <a:pt x="31207" y="2367"/>
                </a:lnTo>
                <a:lnTo>
                  <a:pt x="31200" y="2346"/>
                </a:lnTo>
                <a:lnTo>
                  <a:pt x="31190" y="2318"/>
                </a:lnTo>
                <a:lnTo>
                  <a:pt x="31183" y="2297"/>
                </a:lnTo>
                <a:lnTo>
                  <a:pt x="31176" y="2269"/>
                </a:lnTo>
                <a:lnTo>
                  <a:pt x="31172" y="2248"/>
                </a:lnTo>
                <a:lnTo>
                  <a:pt x="31165" y="2223"/>
                </a:lnTo>
                <a:lnTo>
                  <a:pt x="31158" y="2202"/>
                </a:lnTo>
                <a:lnTo>
                  <a:pt x="31155" y="2178"/>
                </a:lnTo>
                <a:lnTo>
                  <a:pt x="31148" y="2157"/>
                </a:lnTo>
                <a:cubicBezTo>
                  <a:pt x="31148" y="2150"/>
                  <a:pt x="31144" y="2139"/>
                  <a:pt x="31144" y="2132"/>
                </a:cubicBezTo>
                <a:lnTo>
                  <a:pt x="31141" y="2115"/>
                </a:lnTo>
                <a:lnTo>
                  <a:pt x="31137" y="2090"/>
                </a:lnTo>
                <a:lnTo>
                  <a:pt x="31134" y="2073"/>
                </a:lnTo>
                <a:cubicBezTo>
                  <a:pt x="31134" y="2062"/>
                  <a:pt x="31130" y="2055"/>
                  <a:pt x="31130" y="2048"/>
                </a:cubicBezTo>
                <a:lnTo>
                  <a:pt x="31130" y="2031"/>
                </a:lnTo>
                <a:cubicBezTo>
                  <a:pt x="31130" y="2024"/>
                  <a:pt x="31130" y="2013"/>
                  <a:pt x="31127" y="2006"/>
                </a:cubicBezTo>
                <a:cubicBezTo>
                  <a:pt x="31123" y="1999"/>
                  <a:pt x="31127" y="1996"/>
                  <a:pt x="31127" y="1989"/>
                </a:cubicBezTo>
                <a:lnTo>
                  <a:pt x="31127" y="1968"/>
                </a:lnTo>
                <a:lnTo>
                  <a:pt x="31127" y="1950"/>
                </a:lnTo>
                <a:lnTo>
                  <a:pt x="31127" y="1929"/>
                </a:lnTo>
                <a:lnTo>
                  <a:pt x="31127" y="1915"/>
                </a:lnTo>
                <a:lnTo>
                  <a:pt x="31127" y="1894"/>
                </a:lnTo>
                <a:lnTo>
                  <a:pt x="31127" y="1880"/>
                </a:lnTo>
                <a:lnTo>
                  <a:pt x="31127" y="1859"/>
                </a:lnTo>
                <a:lnTo>
                  <a:pt x="31127" y="1845"/>
                </a:lnTo>
                <a:lnTo>
                  <a:pt x="31127" y="1824"/>
                </a:lnTo>
                <a:lnTo>
                  <a:pt x="31127" y="1810"/>
                </a:lnTo>
                <a:lnTo>
                  <a:pt x="31127" y="1792"/>
                </a:lnTo>
                <a:lnTo>
                  <a:pt x="31127" y="1778"/>
                </a:lnTo>
                <a:lnTo>
                  <a:pt x="31127" y="1761"/>
                </a:lnTo>
                <a:lnTo>
                  <a:pt x="31127" y="1750"/>
                </a:lnTo>
                <a:lnTo>
                  <a:pt x="31127" y="1733"/>
                </a:lnTo>
                <a:lnTo>
                  <a:pt x="31127" y="1722"/>
                </a:lnTo>
                <a:lnTo>
                  <a:pt x="31127" y="1705"/>
                </a:lnTo>
                <a:lnTo>
                  <a:pt x="31127" y="1698"/>
                </a:lnTo>
                <a:lnTo>
                  <a:pt x="31127" y="1677"/>
                </a:lnTo>
                <a:cubicBezTo>
                  <a:pt x="31127" y="1663"/>
                  <a:pt x="31130" y="1645"/>
                  <a:pt x="31130" y="1635"/>
                </a:cubicBezTo>
                <a:cubicBezTo>
                  <a:pt x="31134" y="1603"/>
                  <a:pt x="31134" y="1572"/>
                  <a:pt x="31134" y="1540"/>
                </a:cubicBezTo>
                <a:cubicBezTo>
                  <a:pt x="31120" y="1516"/>
                  <a:pt x="31004" y="1505"/>
                  <a:pt x="30927" y="1502"/>
                </a:cubicBezTo>
                <a:lnTo>
                  <a:pt x="30913" y="1502"/>
                </a:lnTo>
                <a:cubicBezTo>
                  <a:pt x="30756" y="1491"/>
                  <a:pt x="30563" y="1477"/>
                  <a:pt x="30430" y="1376"/>
                </a:cubicBezTo>
                <a:cubicBezTo>
                  <a:pt x="30420" y="1369"/>
                  <a:pt x="30409" y="1365"/>
                  <a:pt x="30395" y="1365"/>
                </a:cubicBezTo>
                <a:cubicBezTo>
                  <a:pt x="30388" y="1365"/>
                  <a:pt x="30385" y="1369"/>
                  <a:pt x="30378" y="1369"/>
                </a:cubicBezTo>
                <a:cubicBezTo>
                  <a:pt x="30196" y="1432"/>
                  <a:pt x="29912" y="2003"/>
                  <a:pt x="29838" y="2311"/>
                </a:cubicBezTo>
                <a:cubicBezTo>
                  <a:pt x="29751" y="2671"/>
                  <a:pt x="29156" y="3046"/>
                  <a:pt x="29131" y="3063"/>
                </a:cubicBezTo>
                <a:lnTo>
                  <a:pt x="29114" y="3074"/>
                </a:lnTo>
                <a:lnTo>
                  <a:pt x="29089" y="3074"/>
                </a:lnTo>
                <a:cubicBezTo>
                  <a:pt x="29068" y="3074"/>
                  <a:pt x="27356" y="3088"/>
                  <a:pt x="27209" y="3088"/>
                </a:cubicBezTo>
                <a:lnTo>
                  <a:pt x="27192" y="3088"/>
                </a:lnTo>
                <a:lnTo>
                  <a:pt x="27185" y="3091"/>
                </a:lnTo>
                <a:lnTo>
                  <a:pt x="27178" y="3095"/>
                </a:lnTo>
                <a:lnTo>
                  <a:pt x="27171" y="3098"/>
                </a:lnTo>
                <a:lnTo>
                  <a:pt x="27164" y="3102"/>
                </a:lnTo>
                <a:lnTo>
                  <a:pt x="27153" y="3109"/>
                </a:lnTo>
                <a:lnTo>
                  <a:pt x="27143" y="3116"/>
                </a:lnTo>
                <a:lnTo>
                  <a:pt x="27132" y="3123"/>
                </a:lnTo>
                <a:lnTo>
                  <a:pt x="27129" y="3123"/>
                </a:lnTo>
                <a:lnTo>
                  <a:pt x="27115" y="3130"/>
                </a:lnTo>
                <a:lnTo>
                  <a:pt x="27111" y="3130"/>
                </a:lnTo>
                <a:lnTo>
                  <a:pt x="27101" y="3137"/>
                </a:lnTo>
                <a:lnTo>
                  <a:pt x="27097" y="3137"/>
                </a:lnTo>
                <a:lnTo>
                  <a:pt x="27083" y="3147"/>
                </a:lnTo>
                <a:lnTo>
                  <a:pt x="27080" y="3151"/>
                </a:lnTo>
                <a:lnTo>
                  <a:pt x="27062" y="3161"/>
                </a:lnTo>
                <a:lnTo>
                  <a:pt x="27059" y="3165"/>
                </a:lnTo>
                <a:lnTo>
                  <a:pt x="27041" y="3179"/>
                </a:lnTo>
                <a:lnTo>
                  <a:pt x="27038" y="3182"/>
                </a:lnTo>
                <a:lnTo>
                  <a:pt x="27020" y="3193"/>
                </a:lnTo>
                <a:lnTo>
                  <a:pt x="27013" y="3196"/>
                </a:lnTo>
                <a:lnTo>
                  <a:pt x="26996" y="3214"/>
                </a:lnTo>
                <a:lnTo>
                  <a:pt x="26989" y="3217"/>
                </a:lnTo>
                <a:lnTo>
                  <a:pt x="26968" y="3231"/>
                </a:lnTo>
                <a:lnTo>
                  <a:pt x="26961" y="3238"/>
                </a:lnTo>
                <a:lnTo>
                  <a:pt x="26940" y="3256"/>
                </a:lnTo>
                <a:lnTo>
                  <a:pt x="26933" y="3259"/>
                </a:lnTo>
                <a:lnTo>
                  <a:pt x="26912" y="3280"/>
                </a:lnTo>
                <a:lnTo>
                  <a:pt x="26901" y="3284"/>
                </a:lnTo>
                <a:lnTo>
                  <a:pt x="26877" y="3305"/>
                </a:lnTo>
                <a:lnTo>
                  <a:pt x="26870" y="3312"/>
                </a:lnTo>
                <a:lnTo>
                  <a:pt x="26845" y="3333"/>
                </a:lnTo>
                <a:lnTo>
                  <a:pt x="26835" y="3340"/>
                </a:lnTo>
                <a:lnTo>
                  <a:pt x="26807" y="3364"/>
                </a:lnTo>
                <a:lnTo>
                  <a:pt x="26796" y="3371"/>
                </a:lnTo>
                <a:lnTo>
                  <a:pt x="26768" y="3396"/>
                </a:lnTo>
                <a:lnTo>
                  <a:pt x="26758" y="3406"/>
                </a:lnTo>
                <a:lnTo>
                  <a:pt x="26726" y="3431"/>
                </a:lnTo>
                <a:lnTo>
                  <a:pt x="26716" y="3441"/>
                </a:lnTo>
                <a:lnTo>
                  <a:pt x="26681" y="3469"/>
                </a:lnTo>
                <a:lnTo>
                  <a:pt x="26674" y="3480"/>
                </a:lnTo>
                <a:lnTo>
                  <a:pt x="26635" y="3511"/>
                </a:lnTo>
                <a:lnTo>
                  <a:pt x="26628" y="3518"/>
                </a:lnTo>
                <a:lnTo>
                  <a:pt x="26586" y="3553"/>
                </a:lnTo>
                <a:lnTo>
                  <a:pt x="26579" y="3564"/>
                </a:lnTo>
                <a:lnTo>
                  <a:pt x="26569" y="3571"/>
                </a:lnTo>
                <a:cubicBezTo>
                  <a:pt x="26611" y="3644"/>
                  <a:pt x="26611" y="3739"/>
                  <a:pt x="26569" y="3812"/>
                </a:cubicBezTo>
                <a:cubicBezTo>
                  <a:pt x="26429" y="4061"/>
                  <a:pt x="25872" y="4170"/>
                  <a:pt x="25441" y="4187"/>
                </a:cubicBezTo>
                <a:cubicBezTo>
                  <a:pt x="25298" y="4194"/>
                  <a:pt x="25186" y="4205"/>
                  <a:pt x="25084" y="4219"/>
                </a:cubicBezTo>
                <a:cubicBezTo>
                  <a:pt x="25088" y="4240"/>
                  <a:pt x="25091" y="4257"/>
                  <a:pt x="25095" y="4275"/>
                </a:cubicBezTo>
                <a:lnTo>
                  <a:pt x="25095" y="4289"/>
                </a:lnTo>
                <a:cubicBezTo>
                  <a:pt x="25095" y="4303"/>
                  <a:pt x="25095" y="4317"/>
                  <a:pt x="25098" y="4327"/>
                </a:cubicBezTo>
                <a:lnTo>
                  <a:pt x="25098" y="4341"/>
                </a:lnTo>
                <a:cubicBezTo>
                  <a:pt x="25098" y="4355"/>
                  <a:pt x="25098" y="4373"/>
                  <a:pt x="25098" y="4387"/>
                </a:cubicBezTo>
                <a:cubicBezTo>
                  <a:pt x="25095" y="4394"/>
                  <a:pt x="25095" y="4401"/>
                  <a:pt x="25091" y="4408"/>
                </a:cubicBezTo>
                <a:cubicBezTo>
                  <a:pt x="25091" y="4411"/>
                  <a:pt x="25091" y="4415"/>
                  <a:pt x="25088" y="4415"/>
                </a:cubicBezTo>
                <a:cubicBezTo>
                  <a:pt x="25088" y="4422"/>
                  <a:pt x="25084" y="4425"/>
                  <a:pt x="25084" y="4429"/>
                </a:cubicBezTo>
                <a:cubicBezTo>
                  <a:pt x="25084" y="4432"/>
                  <a:pt x="25077" y="4436"/>
                  <a:pt x="25077" y="4439"/>
                </a:cubicBezTo>
                <a:cubicBezTo>
                  <a:pt x="25074" y="4443"/>
                  <a:pt x="25070" y="4450"/>
                  <a:pt x="25067" y="4453"/>
                </a:cubicBezTo>
                <a:lnTo>
                  <a:pt x="25060" y="4464"/>
                </a:lnTo>
                <a:lnTo>
                  <a:pt x="25046" y="4474"/>
                </a:lnTo>
                <a:lnTo>
                  <a:pt x="25035" y="4485"/>
                </a:lnTo>
                <a:lnTo>
                  <a:pt x="25021" y="4495"/>
                </a:lnTo>
                <a:lnTo>
                  <a:pt x="25007" y="4506"/>
                </a:lnTo>
                <a:lnTo>
                  <a:pt x="24990" y="4520"/>
                </a:lnTo>
                <a:lnTo>
                  <a:pt x="24972" y="4530"/>
                </a:lnTo>
                <a:lnTo>
                  <a:pt x="24951" y="4544"/>
                </a:lnTo>
                <a:lnTo>
                  <a:pt x="24934" y="4555"/>
                </a:lnTo>
                <a:lnTo>
                  <a:pt x="24916" y="4562"/>
                </a:lnTo>
                <a:cubicBezTo>
                  <a:pt x="24811" y="4730"/>
                  <a:pt x="24381" y="4961"/>
                  <a:pt x="23835" y="5244"/>
                </a:cubicBezTo>
                <a:lnTo>
                  <a:pt x="23649" y="5342"/>
                </a:lnTo>
                <a:cubicBezTo>
                  <a:pt x="23478" y="5431"/>
                  <a:pt x="23282" y="5476"/>
                  <a:pt x="23097" y="5476"/>
                </a:cubicBezTo>
                <a:cubicBezTo>
                  <a:pt x="22934" y="5476"/>
                  <a:pt x="22780" y="5441"/>
                  <a:pt x="22662" y="5370"/>
                </a:cubicBezTo>
                <a:cubicBezTo>
                  <a:pt x="22539" y="5304"/>
                  <a:pt x="22462" y="5178"/>
                  <a:pt x="22459" y="5041"/>
                </a:cubicBezTo>
                <a:cubicBezTo>
                  <a:pt x="22459" y="4789"/>
                  <a:pt x="22602" y="4733"/>
                  <a:pt x="22665" y="4719"/>
                </a:cubicBezTo>
                <a:cubicBezTo>
                  <a:pt x="22682" y="4717"/>
                  <a:pt x="22698" y="4715"/>
                  <a:pt x="22714" y="4715"/>
                </a:cubicBezTo>
                <a:cubicBezTo>
                  <a:pt x="22830" y="4715"/>
                  <a:pt x="22939" y="4779"/>
                  <a:pt x="22994" y="4884"/>
                </a:cubicBezTo>
                <a:cubicBezTo>
                  <a:pt x="23019" y="4873"/>
                  <a:pt x="23040" y="4859"/>
                  <a:pt x="23064" y="4845"/>
                </a:cubicBezTo>
                <a:cubicBezTo>
                  <a:pt x="23057" y="4838"/>
                  <a:pt x="23054" y="4831"/>
                  <a:pt x="23050" y="4824"/>
                </a:cubicBezTo>
                <a:cubicBezTo>
                  <a:pt x="23047" y="4817"/>
                  <a:pt x="23047" y="4814"/>
                  <a:pt x="23043" y="4810"/>
                </a:cubicBezTo>
                <a:cubicBezTo>
                  <a:pt x="23036" y="4796"/>
                  <a:pt x="23029" y="4779"/>
                  <a:pt x="23022" y="4761"/>
                </a:cubicBezTo>
                <a:cubicBezTo>
                  <a:pt x="23022" y="4758"/>
                  <a:pt x="23022" y="4754"/>
                  <a:pt x="23019" y="4751"/>
                </a:cubicBezTo>
                <a:cubicBezTo>
                  <a:pt x="23015" y="4737"/>
                  <a:pt x="23008" y="4723"/>
                  <a:pt x="23005" y="4709"/>
                </a:cubicBezTo>
                <a:cubicBezTo>
                  <a:pt x="23005" y="4702"/>
                  <a:pt x="23005" y="4698"/>
                  <a:pt x="23001" y="4691"/>
                </a:cubicBezTo>
                <a:cubicBezTo>
                  <a:pt x="23001" y="4677"/>
                  <a:pt x="22998" y="4663"/>
                  <a:pt x="22994" y="4646"/>
                </a:cubicBezTo>
                <a:lnTo>
                  <a:pt x="22994" y="4632"/>
                </a:lnTo>
                <a:cubicBezTo>
                  <a:pt x="22994" y="4611"/>
                  <a:pt x="22994" y="4590"/>
                  <a:pt x="22994" y="4569"/>
                </a:cubicBezTo>
                <a:lnTo>
                  <a:pt x="22994" y="4565"/>
                </a:lnTo>
                <a:cubicBezTo>
                  <a:pt x="22994" y="4544"/>
                  <a:pt x="22994" y="4523"/>
                  <a:pt x="22994" y="4502"/>
                </a:cubicBezTo>
                <a:lnTo>
                  <a:pt x="22994" y="4481"/>
                </a:lnTo>
                <a:cubicBezTo>
                  <a:pt x="22994" y="4474"/>
                  <a:pt x="22994" y="4464"/>
                  <a:pt x="22998" y="4457"/>
                </a:cubicBezTo>
                <a:cubicBezTo>
                  <a:pt x="22945" y="4397"/>
                  <a:pt x="22949" y="4289"/>
                  <a:pt x="22956" y="4170"/>
                </a:cubicBezTo>
                <a:cubicBezTo>
                  <a:pt x="22959" y="3977"/>
                  <a:pt x="22956" y="3830"/>
                  <a:pt x="22847" y="3791"/>
                </a:cubicBezTo>
                <a:cubicBezTo>
                  <a:pt x="22830" y="3786"/>
                  <a:pt x="22812" y="3784"/>
                  <a:pt x="22794" y="3784"/>
                </a:cubicBezTo>
                <a:cubicBezTo>
                  <a:pt x="22691" y="3784"/>
                  <a:pt x="22572" y="3858"/>
                  <a:pt x="22483" y="3918"/>
                </a:cubicBezTo>
                <a:cubicBezTo>
                  <a:pt x="22413" y="3962"/>
                  <a:pt x="22358" y="3998"/>
                  <a:pt x="22309" y="3998"/>
                </a:cubicBezTo>
                <a:cubicBezTo>
                  <a:pt x="22292" y="3998"/>
                  <a:pt x="22275" y="3994"/>
                  <a:pt x="22259" y="3984"/>
                </a:cubicBezTo>
                <a:cubicBezTo>
                  <a:pt x="22200" y="3942"/>
                  <a:pt x="22214" y="3854"/>
                  <a:pt x="22221" y="3816"/>
                </a:cubicBezTo>
                <a:cubicBezTo>
                  <a:pt x="22238" y="3693"/>
                  <a:pt x="22308" y="3585"/>
                  <a:pt x="22371" y="3476"/>
                </a:cubicBezTo>
                <a:cubicBezTo>
                  <a:pt x="22494" y="3277"/>
                  <a:pt x="22599" y="3105"/>
                  <a:pt x="22448" y="2867"/>
                </a:cubicBezTo>
                <a:cubicBezTo>
                  <a:pt x="22307" y="2650"/>
                  <a:pt x="22115" y="2577"/>
                  <a:pt x="21978" y="2577"/>
                </a:cubicBezTo>
                <a:cubicBezTo>
                  <a:pt x="21962" y="2577"/>
                  <a:pt x="21948" y="2578"/>
                  <a:pt x="21934" y="2580"/>
                </a:cubicBezTo>
                <a:cubicBezTo>
                  <a:pt x="21832" y="2587"/>
                  <a:pt x="21745" y="2657"/>
                  <a:pt x="21717" y="2755"/>
                </a:cubicBezTo>
                <a:cubicBezTo>
                  <a:pt x="21653" y="2958"/>
                  <a:pt x="21496" y="3004"/>
                  <a:pt x="21373" y="3039"/>
                </a:cubicBezTo>
                <a:cubicBezTo>
                  <a:pt x="21265" y="3070"/>
                  <a:pt x="21195" y="3095"/>
                  <a:pt x="21156" y="3175"/>
                </a:cubicBezTo>
                <a:cubicBezTo>
                  <a:pt x="21037" y="3410"/>
                  <a:pt x="20925" y="3932"/>
                  <a:pt x="21016" y="4296"/>
                </a:cubicBezTo>
                <a:cubicBezTo>
                  <a:pt x="21128" y="4747"/>
                  <a:pt x="20946" y="4957"/>
                  <a:pt x="20596" y="5167"/>
                </a:cubicBezTo>
                <a:cubicBezTo>
                  <a:pt x="20532" y="5206"/>
                  <a:pt x="20469" y="5225"/>
                  <a:pt x="20409" y="5225"/>
                </a:cubicBezTo>
                <a:cubicBezTo>
                  <a:pt x="20355" y="5225"/>
                  <a:pt x="20303" y="5209"/>
                  <a:pt x="20257" y="5178"/>
                </a:cubicBezTo>
                <a:cubicBezTo>
                  <a:pt x="20050" y="5031"/>
                  <a:pt x="19984" y="4579"/>
                  <a:pt x="20085" y="4058"/>
                </a:cubicBezTo>
                <a:cubicBezTo>
                  <a:pt x="20120" y="3900"/>
                  <a:pt x="20162" y="3746"/>
                  <a:pt x="20215" y="3592"/>
                </a:cubicBezTo>
                <a:cubicBezTo>
                  <a:pt x="20267" y="3434"/>
                  <a:pt x="20330" y="3238"/>
                  <a:pt x="20299" y="3196"/>
                </a:cubicBezTo>
                <a:cubicBezTo>
                  <a:pt x="20294" y="3191"/>
                  <a:pt x="20287" y="3188"/>
                  <a:pt x="20279" y="3188"/>
                </a:cubicBezTo>
                <a:cubicBezTo>
                  <a:pt x="20276" y="3188"/>
                  <a:pt x="20273" y="3188"/>
                  <a:pt x="20271" y="3189"/>
                </a:cubicBezTo>
                <a:cubicBezTo>
                  <a:pt x="20266" y="3190"/>
                  <a:pt x="20262" y="3190"/>
                  <a:pt x="20258" y="3190"/>
                </a:cubicBezTo>
                <a:cubicBezTo>
                  <a:pt x="20203" y="3190"/>
                  <a:pt x="20155" y="3150"/>
                  <a:pt x="20148" y="3095"/>
                </a:cubicBezTo>
                <a:cubicBezTo>
                  <a:pt x="20127" y="2906"/>
                  <a:pt x="20652" y="2458"/>
                  <a:pt x="21083" y="2356"/>
                </a:cubicBezTo>
                <a:cubicBezTo>
                  <a:pt x="21296" y="2311"/>
                  <a:pt x="21517" y="2279"/>
                  <a:pt x="21738" y="2265"/>
                </a:cubicBezTo>
                <a:cubicBezTo>
                  <a:pt x="21902" y="2251"/>
                  <a:pt x="22130" y="2230"/>
                  <a:pt x="22172" y="2195"/>
                </a:cubicBezTo>
                <a:cubicBezTo>
                  <a:pt x="22172" y="2174"/>
                  <a:pt x="22179" y="2153"/>
                  <a:pt x="22189" y="2139"/>
                </a:cubicBezTo>
                <a:lnTo>
                  <a:pt x="22182" y="2132"/>
                </a:lnTo>
                <a:lnTo>
                  <a:pt x="22151" y="2111"/>
                </a:lnTo>
                <a:lnTo>
                  <a:pt x="22137" y="2101"/>
                </a:lnTo>
                <a:lnTo>
                  <a:pt x="22098" y="2073"/>
                </a:lnTo>
                <a:lnTo>
                  <a:pt x="22095" y="2073"/>
                </a:lnTo>
                <a:lnTo>
                  <a:pt x="22053" y="2045"/>
                </a:lnTo>
                <a:lnTo>
                  <a:pt x="22046" y="2041"/>
                </a:lnTo>
                <a:lnTo>
                  <a:pt x="22011" y="2017"/>
                </a:lnTo>
                <a:lnTo>
                  <a:pt x="22007" y="2017"/>
                </a:lnTo>
                <a:cubicBezTo>
                  <a:pt x="21993" y="2034"/>
                  <a:pt x="21976" y="2052"/>
                  <a:pt x="21958" y="2062"/>
                </a:cubicBezTo>
                <a:cubicBezTo>
                  <a:pt x="21912" y="2095"/>
                  <a:pt x="21872" y="2108"/>
                  <a:pt x="21838" y="2108"/>
                </a:cubicBezTo>
                <a:cubicBezTo>
                  <a:pt x="21765" y="2108"/>
                  <a:pt x="21717" y="2048"/>
                  <a:pt x="21681" y="2003"/>
                </a:cubicBezTo>
                <a:cubicBezTo>
                  <a:pt x="21629" y="1936"/>
                  <a:pt x="21566" y="1856"/>
                  <a:pt x="21412" y="1856"/>
                </a:cubicBezTo>
                <a:cubicBezTo>
                  <a:pt x="21268" y="1856"/>
                  <a:pt x="21118" y="1915"/>
                  <a:pt x="20974" y="1975"/>
                </a:cubicBezTo>
                <a:cubicBezTo>
                  <a:pt x="20833" y="2030"/>
                  <a:pt x="20688" y="2086"/>
                  <a:pt x="20549" y="2086"/>
                </a:cubicBezTo>
                <a:cubicBezTo>
                  <a:pt x="20485" y="2086"/>
                  <a:pt x="20422" y="2074"/>
                  <a:pt x="20362" y="2045"/>
                </a:cubicBezTo>
                <a:cubicBezTo>
                  <a:pt x="20253" y="1996"/>
                  <a:pt x="20166" y="1908"/>
                  <a:pt x="20120" y="1799"/>
                </a:cubicBezTo>
                <a:cubicBezTo>
                  <a:pt x="20089" y="1733"/>
                  <a:pt x="20078" y="1712"/>
                  <a:pt x="19977" y="1712"/>
                </a:cubicBezTo>
                <a:cubicBezTo>
                  <a:pt x="19973" y="1712"/>
                  <a:pt x="19970" y="1712"/>
                  <a:pt x="19966" y="1712"/>
                </a:cubicBezTo>
                <a:cubicBezTo>
                  <a:pt x="19921" y="1712"/>
                  <a:pt x="19876" y="1692"/>
                  <a:pt x="19847" y="1656"/>
                </a:cubicBezTo>
                <a:cubicBezTo>
                  <a:pt x="19798" y="1589"/>
                  <a:pt x="19830" y="1495"/>
                  <a:pt x="19858" y="1411"/>
                </a:cubicBezTo>
                <a:lnTo>
                  <a:pt x="19868" y="1386"/>
                </a:lnTo>
                <a:lnTo>
                  <a:pt x="19868" y="1386"/>
                </a:lnTo>
                <a:cubicBezTo>
                  <a:pt x="19854" y="1393"/>
                  <a:pt x="19837" y="1400"/>
                  <a:pt x="19816" y="1414"/>
                </a:cubicBezTo>
                <a:cubicBezTo>
                  <a:pt x="19721" y="1467"/>
                  <a:pt x="19616" y="1537"/>
                  <a:pt x="19507" y="1610"/>
                </a:cubicBezTo>
                <a:cubicBezTo>
                  <a:pt x="19239" y="1793"/>
                  <a:pt x="18944" y="1993"/>
                  <a:pt x="18713" y="1993"/>
                </a:cubicBezTo>
                <a:cubicBezTo>
                  <a:pt x="18635" y="1993"/>
                  <a:pt x="18563" y="1970"/>
                  <a:pt x="18503" y="1915"/>
                </a:cubicBezTo>
                <a:cubicBezTo>
                  <a:pt x="18435" y="1853"/>
                  <a:pt x="18371" y="1834"/>
                  <a:pt x="18307" y="1834"/>
                </a:cubicBezTo>
                <a:cubicBezTo>
                  <a:pt x="18259" y="1834"/>
                  <a:pt x="18211" y="1845"/>
                  <a:pt x="18160" y="1856"/>
                </a:cubicBezTo>
                <a:cubicBezTo>
                  <a:pt x="18107" y="1866"/>
                  <a:pt x="18054" y="1877"/>
                  <a:pt x="18002" y="1877"/>
                </a:cubicBezTo>
                <a:cubicBezTo>
                  <a:pt x="17931" y="1877"/>
                  <a:pt x="17862" y="1857"/>
                  <a:pt x="17796" y="1789"/>
                </a:cubicBezTo>
                <a:cubicBezTo>
                  <a:pt x="17743" y="1736"/>
                  <a:pt x="17733" y="1656"/>
                  <a:pt x="17768" y="1589"/>
                </a:cubicBezTo>
                <a:cubicBezTo>
                  <a:pt x="17891" y="1323"/>
                  <a:pt x="18548" y="973"/>
                  <a:pt x="18911" y="973"/>
                </a:cubicBezTo>
                <a:cubicBezTo>
                  <a:pt x="18920" y="973"/>
                  <a:pt x="18928" y="973"/>
                  <a:pt x="18937" y="973"/>
                </a:cubicBezTo>
                <a:cubicBezTo>
                  <a:pt x="18943" y="974"/>
                  <a:pt x="18949" y="974"/>
                  <a:pt x="18954" y="974"/>
                </a:cubicBezTo>
                <a:cubicBezTo>
                  <a:pt x="18994" y="974"/>
                  <a:pt x="19033" y="964"/>
                  <a:pt x="19070" y="949"/>
                </a:cubicBezTo>
                <a:cubicBezTo>
                  <a:pt x="18954" y="907"/>
                  <a:pt x="18839" y="872"/>
                  <a:pt x="18720" y="847"/>
                </a:cubicBezTo>
                <a:cubicBezTo>
                  <a:pt x="18672" y="838"/>
                  <a:pt x="18626" y="832"/>
                  <a:pt x="18588" y="832"/>
                </a:cubicBezTo>
                <a:cubicBezTo>
                  <a:pt x="18540" y="832"/>
                  <a:pt x="18503" y="841"/>
                  <a:pt x="18485" y="865"/>
                </a:cubicBezTo>
                <a:cubicBezTo>
                  <a:pt x="18436" y="924"/>
                  <a:pt x="18366" y="966"/>
                  <a:pt x="18289" y="977"/>
                </a:cubicBezTo>
                <a:lnTo>
                  <a:pt x="18254" y="977"/>
                </a:lnTo>
                <a:cubicBezTo>
                  <a:pt x="18219" y="977"/>
                  <a:pt x="18184" y="970"/>
                  <a:pt x="18153" y="959"/>
                </a:cubicBezTo>
                <a:cubicBezTo>
                  <a:pt x="18058" y="921"/>
                  <a:pt x="17974" y="861"/>
                  <a:pt x="17915" y="781"/>
                </a:cubicBezTo>
                <a:cubicBezTo>
                  <a:pt x="17893" y="751"/>
                  <a:pt x="17874" y="744"/>
                  <a:pt x="17836" y="744"/>
                </a:cubicBezTo>
                <a:cubicBezTo>
                  <a:pt x="17824" y="744"/>
                  <a:pt x="17811" y="745"/>
                  <a:pt x="17796" y="746"/>
                </a:cubicBezTo>
                <a:cubicBezTo>
                  <a:pt x="17782" y="747"/>
                  <a:pt x="17769" y="748"/>
                  <a:pt x="17755" y="748"/>
                </a:cubicBezTo>
                <a:cubicBezTo>
                  <a:pt x="17643" y="748"/>
                  <a:pt x="17532" y="696"/>
                  <a:pt x="17463" y="602"/>
                </a:cubicBezTo>
                <a:cubicBezTo>
                  <a:pt x="17403" y="534"/>
                  <a:pt x="17348" y="508"/>
                  <a:pt x="17290" y="508"/>
                </a:cubicBezTo>
                <a:cubicBezTo>
                  <a:pt x="17230" y="508"/>
                  <a:pt x="17169" y="537"/>
                  <a:pt x="17099" y="574"/>
                </a:cubicBezTo>
                <a:cubicBezTo>
                  <a:pt x="17078" y="585"/>
                  <a:pt x="17057" y="595"/>
                  <a:pt x="17036" y="606"/>
                </a:cubicBezTo>
                <a:cubicBezTo>
                  <a:pt x="17010" y="616"/>
                  <a:pt x="16985" y="621"/>
                  <a:pt x="16958" y="621"/>
                </a:cubicBezTo>
                <a:cubicBezTo>
                  <a:pt x="16879" y="621"/>
                  <a:pt x="16795" y="579"/>
                  <a:pt x="16703" y="532"/>
                </a:cubicBezTo>
                <a:cubicBezTo>
                  <a:pt x="16644" y="497"/>
                  <a:pt x="16581" y="469"/>
                  <a:pt x="16518" y="445"/>
                </a:cubicBezTo>
                <a:cubicBezTo>
                  <a:pt x="16371" y="385"/>
                  <a:pt x="16360" y="270"/>
                  <a:pt x="16350" y="186"/>
                </a:cubicBezTo>
                <a:cubicBezTo>
                  <a:pt x="16343" y="105"/>
                  <a:pt x="16336" y="56"/>
                  <a:pt x="16276" y="14"/>
                </a:cubicBezTo>
                <a:cubicBezTo>
                  <a:pt x="16269" y="7"/>
                  <a:pt x="16259" y="4"/>
                  <a:pt x="16248"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txBox="1"/>
          <p:nvPr/>
        </p:nvSpPr>
        <p:spPr>
          <a:xfrm>
            <a:off x="8717475" y="4743300"/>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6</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p:nvPr/>
        </p:nvSpPr>
        <p:spPr>
          <a:xfrm>
            <a:off x="-5" y="-5"/>
            <a:ext cx="9144000" cy="5143500"/>
          </a:xfrm>
          <a:prstGeom prst="foldedCorner">
            <a:avLst>
              <a:gd fmla="val 16667" name="adj"/>
            </a:avLst>
          </a:prstGeom>
          <a:no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524805" y="620725"/>
            <a:ext cx="7941900" cy="3681300"/>
          </a:xfrm>
          <a:prstGeom prst="beve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type="title"/>
          </p:nvPr>
        </p:nvSpPr>
        <p:spPr>
          <a:xfrm>
            <a:off x="-122075" y="-15240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Model</a:t>
            </a:r>
            <a:endParaRPr/>
          </a:p>
        </p:txBody>
      </p:sp>
      <p:sp>
        <p:nvSpPr>
          <p:cNvPr id="114" name="Google Shape;114;p18"/>
          <p:cNvSpPr/>
          <p:nvPr/>
        </p:nvSpPr>
        <p:spPr>
          <a:xfrm>
            <a:off x="1080787" y="1270251"/>
            <a:ext cx="2169900" cy="2250600"/>
          </a:xfrm>
          <a:prstGeom prst="roundRect">
            <a:avLst>
              <a:gd fmla="val 16667" name="adj"/>
            </a:avLst>
          </a:prstGeom>
          <a:no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15" name="Google Shape;115;p18"/>
          <p:cNvSpPr/>
          <p:nvPr/>
        </p:nvSpPr>
        <p:spPr>
          <a:xfrm>
            <a:off x="3410800" y="1270251"/>
            <a:ext cx="2169900" cy="2250600"/>
          </a:xfrm>
          <a:prstGeom prst="roundRect">
            <a:avLst>
              <a:gd fmla="val 16667" name="adj"/>
            </a:avLst>
          </a:prstGeom>
          <a:no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16" name="Google Shape;116;p18"/>
          <p:cNvSpPr/>
          <p:nvPr/>
        </p:nvSpPr>
        <p:spPr>
          <a:xfrm>
            <a:off x="5740851" y="1270251"/>
            <a:ext cx="2169900" cy="2250600"/>
          </a:xfrm>
          <a:prstGeom prst="roundRect">
            <a:avLst>
              <a:gd fmla="val 16667" name="adj"/>
            </a:avLst>
          </a:prstGeom>
          <a:no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17" name="Google Shape;117;p18"/>
          <p:cNvSpPr txBox="1"/>
          <p:nvPr/>
        </p:nvSpPr>
        <p:spPr>
          <a:xfrm>
            <a:off x="1178451" y="1270246"/>
            <a:ext cx="19737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rgbClr val="0000FF"/>
              </a:solidFill>
              <a:latin typeface="Roboto"/>
              <a:ea typeface="Roboto"/>
              <a:cs typeface="Roboto"/>
              <a:sym typeface="Roboto"/>
            </a:endParaRPr>
          </a:p>
          <a:p>
            <a:pPr indent="0" lvl="0" marL="0" rtl="0" algn="ctr">
              <a:spcBef>
                <a:spcPts val="0"/>
              </a:spcBef>
              <a:spcAft>
                <a:spcPts val="0"/>
              </a:spcAft>
              <a:buNone/>
            </a:pPr>
            <a:r>
              <a:rPr lang="en" sz="1800">
                <a:solidFill>
                  <a:schemeClr val="lt1"/>
                </a:solidFill>
                <a:latin typeface="Roboto"/>
                <a:ea typeface="Roboto"/>
                <a:cs typeface="Roboto"/>
                <a:sym typeface="Roboto"/>
              </a:rPr>
              <a:t>How much i start with to start business which is .0013% of Available Market</a:t>
            </a:r>
            <a:endParaRPr sz="1800">
              <a:solidFill>
                <a:schemeClr val="lt1"/>
              </a:solidFill>
              <a:latin typeface="Roboto"/>
              <a:ea typeface="Roboto"/>
              <a:cs typeface="Roboto"/>
              <a:sym typeface="Roboto"/>
            </a:endParaRPr>
          </a:p>
        </p:txBody>
      </p:sp>
      <p:sp>
        <p:nvSpPr>
          <p:cNvPr id="118" name="Google Shape;118;p18"/>
          <p:cNvSpPr txBox="1"/>
          <p:nvPr/>
        </p:nvSpPr>
        <p:spPr>
          <a:xfrm>
            <a:off x="1008925" y="565925"/>
            <a:ext cx="7330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FFFF"/>
                </a:solidFill>
                <a:latin typeface="Roboto"/>
                <a:ea typeface="Roboto"/>
                <a:cs typeface="Roboto"/>
                <a:sym typeface="Roboto"/>
              </a:rPr>
              <a:t>        $8,710 dollars</a:t>
            </a:r>
            <a:r>
              <a:rPr lang="en" sz="1800">
                <a:solidFill>
                  <a:srgbClr val="0000FF"/>
                </a:solidFill>
                <a:latin typeface="Roboto"/>
                <a:ea typeface="Roboto"/>
                <a:cs typeface="Roboto"/>
                <a:sym typeface="Roboto"/>
              </a:rPr>
              <a:t>                </a:t>
            </a:r>
            <a:r>
              <a:rPr lang="en" sz="1800">
                <a:solidFill>
                  <a:srgbClr val="FF00FF"/>
                </a:solidFill>
                <a:latin typeface="Roboto"/>
                <a:ea typeface="Roboto"/>
                <a:cs typeface="Roboto"/>
                <a:sym typeface="Roboto"/>
              </a:rPr>
              <a:t>$60 Avg. Fee</a:t>
            </a:r>
            <a:r>
              <a:rPr lang="en" sz="1800">
                <a:solidFill>
                  <a:srgbClr val="9900FF"/>
                </a:solidFill>
                <a:latin typeface="Roboto"/>
                <a:ea typeface="Roboto"/>
                <a:cs typeface="Roboto"/>
                <a:sym typeface="Roboto"/>
              </a:rPr>
              <a:t>           </a:t>
            </a:r>
            <a:r>
              <a:rPr lang="en" sz="1800">
                <a:solidFill>
                  <a:srgbClr val="202124"/>
                </a:solidFill>
                <a:latin typeface="Roboto"/>
                <a:ea typeface="Roboto"/>
                <a:cs typeface="Roboto"/>
                <a:sym typeface="Roboto"/>
              </a:rPr>
              <a:t>$1.3 Million Dollars</a:t>
            </a:r>
            <a:endParaRPr sz="1800">
              <a:solidFill>
                <a:srgbClr val="202124"/>
              </a:solidFill>
              <a:latin typeface="Roboto"/>
              <a:ea typeface="Roboto"/>
              <a:cs typeface="Roboto"/>
              <a:sym typeface="Roboto"/>
            </a:endParaRPr>
          </a:p>
        </p:txBody>
      </p:sp>
      <p:sp>
        <p:nvSpPr>
          <p:cNvPr id="119" name="Google Shape;119;p18"/>
          <p:cNvSpPr txBox="1"/>
          <p:nvPr/>
        </p:nvSpPr>
        <p:spPr>
          <a:xfrm>
            <a:off x="5839353" y="1277108"/>
            <a:ext cx="1973700" cy="212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Roboto"/>
                <a:ea typeface="Roboto"/>
                <a:cs typeface="Roboto"/>
                <a:sym typeface="Roboto"/>
              </a:rPr>
              <a:t>Revenue on</a:t>
            </a:r>
            <a:endParaRPr sz="1800">
              <a:solidFill>
                <a:schemeClr val="lt1"/>
              </a:solidFill>
              <a:latin typeface="Roboto"/>
              <a:ea typeface="Roboto"/>
              <a:cs typeface="Roboto"/>
              <a:sym typeface="Roboto"/>
            </a:endParaRPr>
          </a:p>
          <a:p>
            <a:pPr indent="0" lvl="0" marL="0" rtl="0" algn="ctr">
              <a:spcBef>
                <a:spcPts val="0"/>
              </a:spcBef>
              <a:spcAft>
                <a:spcPts val="0"/>
              </a:spcAft>
              <a:buNone/>
            </a:pPr>
            <a:r>
              <a:rPr lang="en" sz="1800">
                <a:solidFill>
                  <a:schemeClr val="lt1"/>
                </a:solidFill>
                <a:latin typeface="Roboto"/>
                <a:ea typeface="Roboto"/>
                <a:cs typeface="Roboto"/>
                <a:sym typeface="Roboto"/>
              </a:rPr>
              <a:t>Clothes Sold Custom &amp; Premade</a:t>
            </a:r>
            <a:endParaRPr sz="1800">
              <a:solidFill>
                <a:schemeClr val="lt1"/>
              </a:solidFill>
              <a:latin typeface="Roboto"/>
              <a:ea typeface="Roboto"/>
              <a:cs typeface="Roboto"/>
              <a:sym typeface="Roboto"/>
            </a:endParaRPr>
          </a:p>
          <a:p>
            <a:pPr indent="0" lvl="0" marL="0" rtl="0" algn="ctr">
              <a:spcBef>
                <a:spcPts val="0"/>
              </a:spcBef>
              <a:spcAft>
                <a:spcPts val="0"/>
              </a:spcAft>
              <a:buNone/>
            </a:pPr>
            <a:r>
              <a:rPr lang="en" sz="1800">
                <a:solidFill>
                  <a:schemeClr val="lt1"/>
                </a:solidFill>
                <a:latin typeface="Roboto"/>
                <a:ea typeface="Roboto"/>
                <a:cs typeface="Roboto"/>
                <a:sym typeface="Roboto"/>
              </a:rPr>
              <a:t>2% of available market projected by 2027</a:t>
            </a:r>
            <a:endParaRPr sz="1800">
              <a:solidFill>
                <a:schemeClr val="lt1"/>
              </a:solidFill>
              <a:latin typeface="Roboto"/>
              <a:ea typeface="Roboto"/>
              <a:cs typeface="Roboto"/>
              <a:sym typeface="Roboto"/>
            </a:endParaRPr>
          </a:p>
        </p:txBody>
      </p:sp>
      <p:sp>
        <p:nvSpPr>
          <p:cNvPr id="120" name="Google Shape;120;p18"/>
          <p:cNvSpPr txBox="1"/>
          <p:nvPr/>
        </p:nvSpPr>
        <p:spPr>
          <a:xfrm>
            <a:off x="3494948" y="1578980"/>
            <a:ext cx="19737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Roboto"/>
                <a:ea typeface="Roboto"/>
                <a:cs typeface="Roboto"/>
                <a:sym typeface="Roboto"/>
              </a:rPr>
              <a:t>60 is all the prices of clothing averaged together </a:t>
            </a:r>
            <a:endParaRPr sz="1800">
              <a:solidFill>
                <a:schemeClr val="lt1"/>
              </a:solidFill>
              <a:latin typeface="Roboto"/>
              <a:ea typeface="Roboto"/>
              <a:cs typeface="Roboto"/>
              <a:sym typeface="Roboto"/>
            </a:endParaRPr>
          </a:p>
        </p:txBody>
      </p:sp>
      <p:sp>
        <p:nvSpPr>
          <p:cNvPr id="121" name="Google Shape;121;p18"/>
          <p:cNvSpPr txBox="1"/>
          <p:nvPr/>
        </p:nvSpPr>
        <p:spPr>
          <a:xfrm>
            <a:off x="-107350" y="165725"/>
            <a:ext cx="208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CCCC"/>
                </a:solidFill>
                <a:latin typeface="Roboto"/>
                <a:ea typeface="Roboto"/>
                <a:cs typeface="Roboto"/>
                <a:sym typeface="Roboto"/>
              </a:rPr>
              <a:t>Uncomputable Clothing</a:t>
            </a:r>
            <a:endParaRPr>
              <a:solidFill>
                <a:srgbClr val="CCCCCC"/>
              </a:solidFill>
              <a:latin typeface="Roboto"/>
              <a:ea typeface="Roboto"/>
              <a:cs typeface="Roboto"/>
              <a:sym typeface="Roboto"/>
            </a:endParaRPr>
          </a:p>
        </p:txBody>
      </p:sp>
      <p:sp>
        <p:nvSpPr>
          <p:cNvPr id="122" name="Google Shape;122;p18"/>
          <p:cNvSpPr txBox="1"/>
          <p:nvPr/>
        </p:nvSpPr>
        <p:spPr>
          <a:xfrm>
            <a:off x="525350" y="366275"/>
            <a:ext cx="794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A230ED"/>
                </a:solidFill>
                <a:latin typeface="Roboto"/>
                <a:ea typeface="Roboto"/>
                <a:cs typeface="Roboto"/>
                <a:sym typeface="Roboto"/>
              </a:rPr>
              <a:t>We Take a 16% </a:t>
            </a:r>
            <a:r>
              <a:rPr lang="en">
                <a:solidFill>
                  <a:srgbClr val="A230ED"/>
                </a:solidFill>
                <a:latin typeface="Roboto"/>
                <a:ea typeface="Roboto"/>
                <a:cs typeface="Roboto"/>
                <a:sym typeface="Roboto"/>
              </a:rPr>
              <a:t>commission</a:t>
            </a:r>
            <a:r>
              <a:rPr lang="en">
                <a:solidFill>
                  <a:srgbClr val="A230ED"/>
                </a:solidFill>
                <a:latin typeface="Roboto"/>
                <a:ea typeface="Roboto"/>
                <a:cs typeface="Roboto"/>
                <a:sym typeface="Roboto"/>
              </a:rPr>
              <a:t> from every transaction for customized and 8% for premade</a:t>
            </a:r>
            <a:endParaRPr>
              <a:solidFill>
                <a:srgbClr val="A230ED"/>
              </a:solidFill>
              <a:latin typeface="Roboto"/>
              <a:ea typeface="Roboto"/>
              <a:cs typeface="Roboto"/>
              <a:sym typeface="Roboto"/>
            </a:endParaRPr>
          </a:p>
        </p:txBody>
      </p:sp>
      <p:sp>
        <p:nvSpPr>
          <p:cNvPr id="123" name="Google Shape;123;p18"/>
          <p:cNvSpPr txBox="1"/>
          <p:nvPr/>
        </p:nvSpPr>
        <p:spPr>
          <a:xfrm>
            <a:off x="8717475" y="4743300"/>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7</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Product Demo &amp;</a:t>
            </a:r>
            <a:endParaRPr/>
          </a:p>
          <a:p>
            <a:pPr indent="0" lvl="0" marL="0" rtl="0" algn="l">
              <a:spcBef>
                <a:spcPts val="0"/>
              </a:spcBef>
              <a:spcAft>
                <a:spcPts val="0"/>
              </a:spcAft>
              <a:buNone/>
            </a:pPr>
            <a:r>
              <a:rPr lang="en"/>
              <a:t>Proprietary Tech./Expertise</a:t>
            </a:r>
            <a:endParaRPr/>
          </a:p>
          <a:p>
            <a:pPr indent="0" lvl="0" marL="0" rtl="0" algn="l">
              <a:spcBef>
                <a:spcPts val="0"/>
              </a:spcBef>
              <a:spcAft>
                <a:spcPts val="0"/>
              </a:spcAft>
              <a:buNone/>
            </a:pPr>
            <a:r>
              <a:t/>
            </a:r>
            <a:endParaRPr/>
          </a:p>
        </p:txBody>
      </p:sp>
      <p:pic>
        <p:nvPicPr>
          <p:cNvPr id="129" name="Google Shape;129;p19"/>
          <p:cNvPicPr preferRelativeResize="0"/>
          <p:nvPr/>
        </p:nvPicPr>
        <p:blipFill>
          <a:blip r:embed="rId3">
            <a:alphaModFix/>
          </a:blip>
          <a:stretch>
            <a:fillRect/>
          </a:stretch>
        </p:blipFill>
        <p:spPr>
          <a:xfrm>
            <a:off x="4310148" y="2809875"/>
            <a:ext cx="1922273" cy="2333624"/>
          </a:xfrm>
          <a:prstGeom prst="rect">
            <a:avLst/>
          </a:prstGeom>
          <a:noFill/>
          <a:ln>
            <a:noFill/>
          </a:ln>
        </p:spPr>
      </p:pic>
      <p:pic>
        <p:nvPicPr>
          <p:cNvPr id="130" name="Google Shape;130;p19"/>
          <p:cNvPicPr preferRelativeResize="0"/>
          <p:nvPr/>
        </p:nvPicPr>
        <p:blipFill>
          <a:blip r:embed="rId4">
            <a:alphaModFix/>
          </a:blip>
          <a:stretch>
            <a:fillRect/>
          </a:stretch>
        </p:blipFill>
        <p:spPr>
          <a:xfrm>
            <a:off x="6232425" y="3089725"/>
            <a:ext cx="2911576" cy="2053776"/>
          </a:xfrm>
          <a:prstGeom prst="rect">
            <a:avLst/>
          </a:prstGeom>
          <a:noFill/>
          <a:ln>
            <a:noFill/>
          </a:ln>
        </p:spPr>
      </p:pic>
      <p:sp>
        <p:nvSpPr>
          <p:cNvPr id="131" name="Google Shape;131;p19"/>
          <p:cNvSpPr txBox="1"/>
          <p:nvPr>
            <p:ph idx="1" type="body"/>
          </p:nvPr>
        </p:nvSpPr>
        <p:spPr>
          <a:xfrm>
            <a:off x="4572000" y="231222"/>
            <a:ext cx="4166400" cy="4056900"/>
          </a:xfrm>
          <a:prstGeom prst="rect">
            <a:avLst/>
          </a:prstGeom>
        </p:spPr>
        <p:txBody>
          <a:bodyPr anchorCtr="0" anchor="t" bIns="91425" lIns="91425" spcFirstLastPara="1" rIns="91425" wrap="square" tIns="91425">
            <a:normAutofit/>
          </a:bodyPr>
          <a:lstStyle/>
          <a:p>
            <a:pPr indent="-342900" lvl="0" marL="457200" rtl="0" algn="ctr">
              <a:spcBef>
                <a:spcPts val="0"/>
              </a:spcBef>
              <a:spcAft>
                <a:spcPts val="0"/>
              </a:spcAft>
              <a:buSzPts val="1800"/>
              <a:buChar char="●"/>
            </a:pPr>
            <a:r>
              <a:rPr lang="en" sz="1800"/>
              <a:t>These are 2 of the designs i made</a:t>
            </a:r>
            <a:endParaRPr sz="1800"/>
          </a:p>
          <a:p>
            <a:pPr indent="-342900" lvl="0" marL="457200" rtl="0" algn="ctr">
              <a:spcBef>
                <a:spcPts val="0"/>
              </a:spcBef>
              <a:spcAft>
                <a:spcPts val="0"/>
              </a:spcAft>
              <a:buSzPts val="1800"/>
              <a:buChar char="●"/>
            </a:pPr>
            <a:r>
              <a:rPr lang="en" sz="1800"/>
              <a:t>The 1st one is of my hometown which is DownTown, Vancouver, Canada, I made this because its sentimental to me</a:t>
            </a:r>
            <a:endParaRPr sz="1800"/>
          </a:p>
          <a:p>
            <a:pPr indent="-342900" lvl="0" marL="457200" rtl="0" algn="ctr">
              <a:spcBef>
                <a:spcPts val="0"/>
              </a:spcBef>
              <a:spcAft>
                <a:spcPts val="0"/>
              </a:spcAft>
              <a:buSzPts val="1800"/>
              <a:buChar char="●"/>
            </a:pPr>
            <a:r>
              <a:rPr lang="en" sz="1800"/>
              <a:t>The 2nd one is of multi-colored florals this gives the offset of being unique which is my main cause</a:t>
            </a:r>
            <a:endParaRPr sz="1800"/>
          </a:p>
        </p:txBody>
      </p:sp>
      <p:sp>
        <p:nvSpPr>
          <p:cNvPr id="132" name="Google Shape;132;p19"/>
          <p:cNvSpPr txBox="1"/>
          <p:nvPr/>
        </p:nvSpPr>
        <p:spPr>
          <a:xfrm>
            <a:off x="226925" y="1966625"/>
            <a:ext cx="379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3" name="Google Shape;133;p19"/>
          <p:cNvSpPr/>
          <p:nvPr/>
        </p:nvSpPr>
        <p:spPr>
          <a:xfrm>
            <a:off x="8395" y="-5"/>
            <a:ext cx="9144000" cy="5143500"/>
          </a:xfrm>
          <a:prstGeom prst="foldedCorner">
            <a:avLst>
              <a:gd fmla="val 16667"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txBox="1"/>
          <p:nvPr/>
        </p:nvSpPr>
        <p:spPr>
          <a:xfrm>
            <a:off x="8717475" y="4743300"/>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8</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p:nvPr/>
        </p:nvSpPr>
        <p:spPr>
          <a:xfrm>
            <a:off x="8395" y="-5"/>
            <a:ext cx="9144000" cy="5143500"/>
          </a:xfrm>
          <a:prstGeom prst="foldedCorner">
            <a:avLst>
              <a:gd fmla="val 16667" name="adj"/>
            </a:avLst>
          </a:prstGeom>
          <a:no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txBox="1"/>
          <p:nvPr>
            <p:ph type="title"/>
          </p:nvPr>
        </p:nvSpPr>
        <p:spPr>
          <a:xfrm>
            <a:off x="311725" y="2897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Competition</a:t>
            </a:r>
            <a:endParaRPr/>
          </a:p>
        </p:txBody>
      </p:sp>
      <p:sp>
        <p:nvSpPr>
          <p:cNvPr id="141" name="Google Shape;141;p20"/>
          <p:cNvSpPr txBox="1"/>
          <p:nvPr>
            <p:ph idx="1" type="body"/>
          </p:nvPr>
        </p:nvSpPr>
        <p:spPr>
          <a:xfrm>
            <a:off x="4572000" y="522450"/>
            <a:ext cx="4166400" cy="4098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800"/>
              <a:t>The main competition is GoTit.app, and here is why i stand out from them.</a:t>
            </a:r>
            <a:endParaRPr sz="1800"/>
          </a:p>
          <a:p>
            <a:pPr indent="-342900" lvl="0" marL="457200" rtl="0" algn="ctr">
              <a:spcBef>
                <a:spcPts val="1200"/>
              </a:spcBef>
              <a:spcAft>
                <a:spcPts val="0"/>
              </a:spcAft>
              <a:buSzPts val="1800"/>
              <a:buChar char="●"/>
            </a:pPr>
            <a:r>
              <a:rPr lang="en" sz="1800"/>
              <a:t>Cheaper prices and higher quality clothing</a:t>
            </a:r>
            <a:endParaRPr sz="1800"/>
          </a:p>
          <a:p>
            <a:pPr indent="-342900" lvl="0" marL="457200" rtl="0" algn="ctr">
              <a:spcBef>
                <a:spcPts val="0"/>
              </a:spcBef>
              <a:spcAft>
                <a:spcPts val="0"/>
              </a:spcAft>
              <a:buSzPts val="1800"/>
              <a:buChar char="●"/>
            </a:pPr>
            <a:r>
              <a:rPr lang="en" sz="1800"/>
              <a:t>Customizable clothing options so the designs of the clothing are more up to par </a:t>
            </a:r>
            <a:endParaRPr sz="1800"/>
          </a:p>
          <a:p>
            <a:pPr indent="-342900" lvl="0" marL="457200" rtl="0" algn="ctr">
              <a:spcBef>
                <a:spcPts val="0"/>
              </a:spcBef>
              <a:spcAft>
                <a:spcPts val="0"/>
              </a:spcAft>
              <a:buSzPts val="1800"/>
              <a:buChar char="●"/>
            </a:pPr>
            <a:r>
              <a:rPr lang="en" sz="1800"/>
              <a:t>Faster shipping</a:t>
            </a:r>
            <a:endParaRPr sz="1800"/>
          </a:p>
          <a:p>
            <a:pPr indent="-342900" lvl="0" marL="457200" rtl="0" algn="ctr">
              <a:spcBef>
                <a:spcPts val="0"/>
              </a:spcBef>
              <a:spcAft>
                <a:spcPts val="0"/>
              </a:spcAft>
              <a:buSzPts val="1800"/>
              <a:buChar char="●"/>
            </a:pPr>
            <a:r>
              <a:rPr lang="en" sz="1800"/>
              <a:t>Doing it for an actual cause rather than just to put out clothes so people can buy, buy, buy. </a:t>
            </a:r>
            <a:endParaRPr sz="1800"/>
          </a:p>
          <a:p>
            <a:pPr indent="-342900" lvl="0" marL="457200" rtl="0" algn="ctr">
              <a:spcBef>
                <a:spcPts val="0"/>
              </a:spcBef>
              <a:spcAft>
                <a:spcPts val="0"/>
              </a:spcAft>
              <a:buSzPts val="1800"/>
              <a:buChar char="●"/>
            </a:pPr>
            <a:r>
              <a:rPr lang="en" sz="1800"/>
              <a:t>We do both offline, online, and in-person transactions</a:t>
            </a:r>
            <a:endParaRPr sz="1800"/>
          </a:p>
        </p:txBody>
      </p:sp>
      <p:pic>
        <p:nvPicPr>
          <p:cNvPr id="142" name="Google Shape;142;p20"/>
          <p:cNvPicPr preferRelativeResize="0"/>
          <p:nvPr/>
        </p:nvPicPr>
        <p:blipFill>
          <a:blip r:embed="rId3">
            <a:alphaModFix/>
          </a:blip>
          <a:stretch>
            <a:fillRect/>
          </a:stretch>
        </p:blipFill>
        <p:spPr>
          <a:xfrm>
            <a:off x="1167675" y="3148900"/>
            <a:ext cx="1994600" cy="1994600"/>
          </a:xfrm>
          <a:prstGeom prst="rect">
            <a:avLst/>
          </a:prstGeom>
          <a:noFill/>
          <a:ln>
            <a:noFill/>
          </a:ln>
        </p:spPr>
      </p:pic>
      <p:pic>
        <p:nvPicPr>
          <p:cNvPr id="143" name="Google Shape;143;p20"/>
          <p:cNvPicPr preferRelativeResize="0"/>
          <p:nvPr/>
        </p:nvPicPr>
        <p:blipFill>
          <a:blip r:embed="rId4">
            <a:alphaModFix/>
          </a:blip>
          <a:stretch>
            <a:fillRect/>
          </a:stretch>
        </p:blipFill>
        <p:spPr>
          <a:xfrm>
            <a:off x="823988" y="882725"/>
            <a:ext cx="2681974" cy="1915901"/>
          </a:xfrm>
          <a:prstGeom prst="rect">
            <a:avLst/>
          </a:prstGeom>
          <a:noFill/>
          <a:ln>
            <a:noFill/>
          </a:ln>
        </p:spPr>
      </p:pic>
      <p:sp>
        <p:nvSpPr>
          <p:cNvPr id="144" name="Google Shape;144;p20"/>
          <p:cNvSpPr txBox="1"/>
          <p:nvPr/>
        </p:nvSpPr>
        <p:spPr>
          <a:xfrm>
            <a:off x="1906225" y="2748700"/>
            <a:ext cx="51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VS.</a:t>
            </a:r>
            <a:endParaRPr>
              <a:latin typeface="Roboto"/>
              <a:ea typeface="Roboto"/>
              <a:cs typeface="Roboto"/>
              <a:sym typeface="Roboto"/>
            </a:endParaRPr>
          </a:p>
        </p:txBody>
      </p:sp>
      <p:sp>
        <p:nvSpPr>
          <p:cNvPr id="145" name="Google Shape;145;p20"/>
          <p:cNvSpPr txBox="1"/>
          <p:nvPr/>
        </p:nvSpPr>
        <p:spPr>
          <a:xfrm>
            <a:off x="8717475" y="4743300"/>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9</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p:nvPr/>
        </p:nvSpPr>
        <p:spPr>
          <a:xfrm>
            <a:off x="8395" y="-5"/>
            <a:ext cx="9144000" cy="5143500"/>
          </a:xfrm>
          <a:prstGeom prst="foldedCorner">
            <a:avLst>
              <a:gd fmla="val 16667" name="adj"/>
            </a:avLst>
          </a:prstGeom>
          <a:noFill/>
          <a:ln cap="flat" cmpd="sng" w="9525">
            <a:solidFill>
              <a:srgbClr val="2021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p:nvPr/>
        </p:nvSpPr>
        <p:spPr>
          <a:xfrm>
            <a:off x="7419442" y="1352550"/>
            <a:ext cx="1221300" cy="1221300"/>
          </a:xfrm>
          <a:prstGeom prst="ellipse">
            <a:avLst/>
          </a:prstGeom>
          <a:noFill/>
          <a:ln cap="flat" cmpd="sng" w="28575">
            <a:solidFill>
              <a:schemeClr val="dk1"/>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p:nvPr/>
        </p:nvSpPr>
        <p:spPr>
          <a:xfrm>
            <a:off x="7221000" y="2744050"/>
            <a:ext cx="1618200" cy="1171500"/>
          </a:xfrm>
          <a:prstGeom prst="roundRect">
            <a:avLst>
              <a:gd fmla="val 16667" name="adj"/>
            </a:avLst>
          </a:prstGeom>
          <a:noFill/>
          <a:ln cap="flat" cmpd="sng" w="28575">
            <a:solidFill>
              <a:schemeClr val="dk1"/>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a:off x="4814760" y="1352547"/>
            <a:ext cx="1221300" cy="1221300"/>
          </a:xfrm>
          <a:prstGeom prst="ellipse">
            <a:avLst/>
          </a:prstGeom>
          <a:noFill/>
          <a:ln cap="flat" cmpd="sng" w="28575">
            <a:solidFill>
              <a:schemeClr val="dk1"/>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a:off x="4616300" y="2744050"/>
            <a:ext cx="1618200" cy="1171500"/>
          </a:xfrm>
          <a:prstGeom prst="roundRect">
            <a:avLst>
              <a:gd fmla="val 16667" name="adj"/>
            </a:avLst>
          </a:prstGeom>
          <a:noFill/>
          <a:ln cap="flat" cmpd="sng" w="28575">
            <a:solidFill>
              <a:schemeClr val="dk1"/>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txBox="1"/>
          <p:nvPr/>
        </p:nvSpPr>
        <p:spPr>
          <a:xfrm>
            <a:off x="7254900" y="2811725"/>
            <a:ext cx="1550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Terrence Coltrane</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General Manager</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Marketing strategy</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10 years exp.</a:t>
            </a:r>
            <a:endParaRPr sz="1200">
              <a:latin typeface="Roboto"/>
              <a:ea typeface="Roboto"/>
              <a:cs typeface="Roboto"/>
              <a:sym typeface="Roboto"/>
            </a:endParaRPr>
          </a:p>
        </p:txBody>
      </p:sp>
      <p:sp>
        <p:nvSpPr>
          <p:cNvPr id="156" name="Google Shape;156;p21"/>
          <p:cNvSpPr txBox="1"/>
          <p:nvPr/>
        </p:nvSpPr>
        <p:spPr>
          <a:xfrm>
            <a:off x="4650200" y="2775700"/>
            <a:ext cx="1550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Avier Phillips</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Founder &amp; CEO</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HGP Alum</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Junior </a:t>
            </a:r>
            <a:r>
              <a:rPr lang="en" sz="1200">
                <a:latin typeface="Roboto"/>
                <a:ea typeface="Roboto"/>
                <a:cs typeface="Roboto"/>
                <a:sym typeface="Roboto"/>
              </a:rPr>
              <a:t>Entrepreneur</a:t>
            </a:r>
            <a:endParaRPr sz="1200">
              <a:latin typeface="Roboto"/>
              <a:ea typeface="Roboto"/>
              <a:cs typeface="Roboto"/>
              <a:sym typeface="Roboto"/>
            </a:endParaRPr>
          </a:p>
        </p:txBody>
      </p:sp>
      <p:sp>
        <p:nvSpPr>
          <p:cNvPr id="157" name="Google Shape;157;p21"/>
          <p:cNvSpPr txBox="1"/>
          <p:nvPr>
            <p:ph type="title"/>
          </p:nvPr>
        </p:nvSpPr>
        <p:spPr>
          <a:xfrm>
            <a:off x="398850" y="3028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Uncomputable</a:t>
            </a:r>
            <a:endParaRPr/>
          </a:p>
          <a:p>
            <a:pPr indent="0" lvl="0" marL="0" rtl="0" algn="l">
              <a:spcBef>
                <a:spcPts val="0"/>
              </a:spcBef>
              <a:spcAft>
                <a:spcPts val="0"/>
              </a:spcAft>
              <a:buNone/>
            </a:pPr>
            <a:r>
              <a:rPr lang="en"/>
              <a:t>Clothing’s</a:t>
            </a:r>
            <a:endParaRPr/>
          </a:p>
          <a:p>
            <a:pPr indent="0" lvl="0" marL="0" rtl="0" algn="l">
              <a:spcBef>
                <a:spcPts val="0"/>
              </a:spcBef>
              <a:spcAft>
                <a:spcPts val="0"/>
              </a:spcAft>
              <a:buNone/>
            </a:pPr>
            <a:r>
              <a:rPr lang="en"/>
              <a:t>Team</a:t>
            </a:r>
            <a:endParaRPr/>
          </a:p>
        </p:txBody>
      </p:sp>
      <p:sp>
        <p:nvSpPr>
          <p:cNvPr id="158" name="Google Shape;158;p21"/>
          <p:cNvSpPr txBox="1"/>
          <p:nvPr/>
        </p:nvSpPr>
        <p:spPr>
          <a:xfrm>
            <a:off x="8717475" y="4743300"/>
            <a:ext cx="4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10</a:t>
            </a:r>
            <a:endParaRPr>
              <a:latin typeface="Roboto"/>
              <a:ea typeface="Roboto"/>
              <a:cs typeface="Roboto"/>
              <a:sym typeface="Roboto"/>
            </a:endParaRPr>
          </a:p>
        </p:txBody>
      </p:sp>
      <p:pic>
        <p:nvPicPr>
          <p:cNvPr id="159" name="Google Shape;159;p21"/>
          <p:cNvPicPr preferRelativeResize="0"/>
          <p:nvPr/>
        </p:nvPicPr>
        <p:blipFill>
          <a:blip r:embed="rId3">
            <a:alphaModFix/>
          </a:blip>
          <a:stretch>
            <a:fillRect/>
          </a:stretch>
        </p:blipFill>
        <p:spPr>
          <a:xfrm>
            <a:off x="4509313" y="794150"/>
            <a:ext cx="1832176" cy="1832174"/>
          </a:xfrm>
          <a:prstGeom prst="rect">
            <a:avLst/>
          </a:prstGeom>
          <a:noFill/>
          <a:ln>
            <a:noFill/>
          </a:ln>
        </p:spPr>
      </p:pic>
      <p:pic>
        <p:nvPicPr>
          <p:cNvPr id="160" name="Google Shape;160;p21"/>
          <p:cNvPicPr preferRelativeResize="0"/>
          <p:nvPr/>
        </p:nvPicPr>
        <p:blipFill>
          <a:blip r:embed="rId4">
            <a:alphaModFix/>
          </a:blip>
          <a:stretch>
            <a:fillRect/>
          </a:stretch>
        </p:blipFill>
        <p:spPr>
          <a:xfrm>
            <a:off x="7132700" y="739575"/>
            <a:ext cx="1794784" cy="1832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