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yStego/myStego-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2791" y="394130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Anupriya Bharat Dadhich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Banasthali Vidyapith (MCA)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The future scope in </a:t>
            </a:r>
            <a:r>
              <a:rPr lang="en-US" b="1" dirty="0" smtClean="0"/>
              <a:t>Steganography </a:t>
            </a:r>
            <a:r>
              <a:rPr lang="en-US" dirty="0" smtClean="0"/>
              <a:t> </a:t>
            </a:r>
            <a:r>
              <a:rPr lang="en-US" sz="1600" dirty="0" smtClean="0"/>
              <a:t>is we can hide a confidential image ,audio, video behind a image using this technique of </a:t>
            </a:r>
            <a:r>
              <a:rPr lang="en-US" b="1" dirty="0" smtClean="0"/>
              <a:t>Steganography .</a:t>
            </a:r>
          </a:p>
          <a:p>
            <a:pPr marL="305435" indent="-305435"/>
            <a:r>
              <a:rPr lang="en-US" dirty="0" smtClean="0"/>
              <a:t>We can also use this technique in our daily life to protect our information’s integrity , confidentiality .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820008"/>
            <a:ext cx="11029615" cy="4090948"/>
          </a:xfrm>
        </p:spPr>
        <p:txBody>
          <a:bodyPr/>
          <a:lstStyle/>
          <a:p>
            <a:r>
              <a:rPr lang="en-US" dirty="0" smtClean="0"/>
              <a:t>The problem statement is that to hide the confidential information from th</a:t>
            </a:r>
            <a:r>
              <a:rPr lang="en-US" dirty="0" smtClean="0"/>
              <a:t>e unauthorized user and sharing it to the authorized user .</a:t>
            </a:r>
          </a:p>
          <a:p>
            <a:r>
              <a:rPr lang="en-US" dirty="0" smtClean="0"/>
              <a:t>To solve this problem </a:t>
            </a:r>
            <a:r>
              <a:rPr lang="en-US" b="1" dirty="0" smtClean="0"/>
              <a:t>Steganography </a:t>
            </a:r>
            <a:r>
              <a:rPr lang="en-US" dirty="0" smtClean="0"/>
              <a:t>is best way to solve this problem as we can hide the text ,</a:t>
            </a:r>
            <a:r>
              <a:rPr lang="en-US" dirty="0" err="1" smtClean="0"/>
              <a:t>audio,video</a:t>
            </a:r>
            <a:r>
              <a:rPr lang="en-US" dirty="0" smtClean="0"/>
              <a:t> inside a image and encrypt it with the key and then share it to the end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696915"/>
            <a:ext cx="11613485" cy="49544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 smtClean="0"/>
              <a:t>Software Requirement  </a:t>
            </a:r>
            <a:r>
              <a:rPr lang="en-US" dirty="0" smtClean="0"/>
              <a:t>: 1) Windows of 64 bits.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2) Python IDLE 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Hardware Requirement  </a:t>
            </a:r>
            <a:r>
              <a:rPr lang="en-US" dirty="0" smtClean="0"/>
              <a:t>: 1) Internal Drive of 914.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2) External Drive of 230.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F0F0F"/>
                </a:solidFill>
              </a:rPr>
              <a:t>This technique use</a:t>
            </a:r>
            <a:r>
              <a:rPr lang="en-US" sz="1800" dirty="0" smtClean="0">
                <a:solidFill>
                  <a:srgbClr val="0F0F0F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Advanced </a:t>
            </a:r>
            <a:r>
              <a:rPr lang="en-US" sz="1800" dirty="0">
                <a:solidFill>
                  <a:schemeClr val="tx1"/>
                </a:solidFill>
              </a:rPr>
              <a:t>Encryption Standard (AES) is a widely-used encryption algorithm that protects data by converting it to an unreadable format. AES is considered secure against known attacks and is used to protect sensitive data during storage and </a:t>
            </a:r>
            <a:r>
              <a:rPr lang="en-US" sz="1800" dirty="0" smtClean="0">
                <a:solidFill>
                  <a:schemeClr val="tx1"/>
                </a:solidFill>
              </a:rPr>
              <a:t>transmission 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this is a good way of hiding and protecting the confidential information . Then the users such as Government Officials like </a:t>
            </a:r>
            <a:r>
              <a:rPr lang="en-US" b="1" dirty="0" smtClean="0"/>
              <a:t>Army , Navy , Air force ,CBI,NCB </a:t>
            </a:r>
            <a:r>
              <a:rPr lang="en-US" dirty="0" err="1" smtClean="0"/>
              <a:t>etc</a:t>
            </a:r>
            <a:r>
              <a:rPr lang="en-US" dirty="0" smtClean="0"/>
              <a:t> ,use this technique to hide the confidential information and send it to another official and prevent the data for getting corrupted by opposite side(enemy) .</a:t>
            </a:r>
          </a:p>
          <a:p>
            <a:r>
              <a:rPr lang="en-US" dirty="0" smtClean="0"/>
              <a:t>Even the big </a:t>
            </a:r>
            <a:r>
              <a:rPr lang="en-US" b="1" dirty="0" smtClean="0"/>
              <a:t>MNC’s </a:t>
            </a:r>
            <a:r>
              <a:rPr lang="en-US" dirty="0" smtClean="0"/>
              <a:t>can also use this technique to project their strategies from their marketing competitors.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26" y="1301750"/>
            <a:ext cx="8780148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one of the great technique to hide data and secure it from unauthorized access . This is a good technique to share the information by hiding to authorized user without letting know the unauthorized access .</a:t>
            </a:r>
            <a:r>
              <a:rPr lang="en-IN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    https://github.com/Apdadhich07/Stegano.git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3118</TotalTime>
  <Words>309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Shree Vinayak</cp:lastModifiedBy>
  <cp:revision>41</cp:revision>
  <dcterms:created xsi:type="dcterms:W3CDTF">2021-05-26T16:50:10Z</dcterms:created>
  <dcterms:modified xsi:type="dcterms:W3CDTF">2025-02-26T18:37:21Z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