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57" r:id="rId2"/>
    <p:sldId id="541" r:id="rId3"/>
    <p:sldId id="562" r:id="rId4"/>
    <p:sldId id="563" r:id="rId5"/>
    <p:sldId id="564" r:id="rId6"/>
    <p:sldId id="565" r:id="rId7"/>
    <p:sldId id="429" r:id="rId8"/>
  </p:sldIdLst>
  <p:sldSz cx="23039388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557"/>
            <p14:sldId id="541"/>
            <p14:sldId id="562"/>
            <p14:sldId id="563"/>
            <p14:sldId id="564"/>
            <p14:sldId id="565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7" userDrawn="1">
          <p15:clr>
            <a:srgbClr val="A4A3A4"/>
          </p15:clr>
        </p15:guide>
        <p15:guide id="2" pos="72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577BA"/>
    <a:srgbClr val="3399FF"/>
    <a:srgbClr val="CCFFFF"/>
    <a:srgbClr val="DCF9B9"/>
    <a:srgbClr val="F6F6F6"/>
    <a:srgbClr val="EEF2FB"/>
    <a:srgbClr val="FEFEFE"/>
    <a:srgbClr val="000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0" autoAdjust="0"/>
    <p:restoredTop sz="82624" autoAdjust="0"/>
  </p:normalViewPr>
  <p:slideViewPr>
    <p:cSldViewPr snapToGrid="0" showGuides="1">
      <p:cViewPr varScale="1">
        <p:scale>
          <a:sx n="54" d="100"/>
          <a:sy n="54" d="100"/>
        </p:scale>
        <p:origin x="744" y="248"/>
      </p:cViewPr>
      <p:guideLst>
        <p:guide orient="horz" pos="4037"/>
        <p:guide pos="72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71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4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43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01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69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2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09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" y="12348000"/>
            <a:ext cx="3253266" cy="303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DD5999-153C-4214-8D83-F61FF5C8CE05}"/>
              </a:ext>
            </a:extLst>
          </p:cNvPr>
          <p:cNvGrpSpPr/>
          <p:nvPr/>
        </p:nvGrpSpPr>
        <p:grpSpPr>
          <a:xfrm>
            <a:off x="1146255" y="4995925"/>
            <a:ext cx="20746151" cy="4042814"/>
            <a:chOff x="5266364" y="4481724"/>
            <a:chExt cx="14537471" cy="4042814"/>
          </a:xfrm>
        </p:grpSpPr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9F26DAF4-D99C-4DD3-8E3B-38A5755ECE56}"/>
                </a:ext>
              </a:extLst>
            </p:cNvPr>
            <p:cNvSpPr txBox="1"/>
            <p:nvPr/>
          </p:nvSpPr>
          <p:spPr>
            <a:xfrm>
              <a:off x="5266364" y="4481724"/>
              <a:ext cx="14537471" cy="144734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Times New Roman" panose="02020603050405020304" pitchFamily="18" charset="0"/>
                </a:rPr>
                <a:t>手写</a:t>
              </a:r>
              <a:r>
                <a:rPr lang="en-US" altLang="zh-CN" sz="8000" b="1" dirty="0">
                  <a:solidFill>
                    <a:srgbClr val="1475B2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Times New Roman" panose="02020603050405020304" pitchFamily="18" charset="0"/>
                </a:rPr>
                <a:t>Hook</a:t>
              </a:r>
              <a:r>
                <a:rPr lang="zh-CN" altLang="en-US" sz="8000" b="1" dirty="0">
                  <a:solidFill>
                    <a:srgbClr val="1475B2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Times New Roman" panose="02020603050405020304" pitchFamily="18" charset="0"/>
                </a:rPr>
                <a:t>式插件化之</a:t>
              </a:r>
              <a:r>
                <a:rPr lang="en-US" altLang="zh-CN" sz="8000" b="1" dirty="0">
                  <a:solidFill>
                    <a:srgbClr val="1475B2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Times New Roman" panose="02020603050405020304" pitchFamily="18" charset="0"/>
                </a:rPr>
                <a:t>Android</a:t>
              </a:r>
              <a:r>
                <a:rPr lang="zh-CN" altLang="en-US" sz="8000" b="1" dirty="0">
                  <a:solidFill>
                    <a:srgbClr val="1475B2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Times New Roman" panose="02020603050405020304" pitchFamily="18" charset="0"/>
                </a:rPr>
                <a:t>系统</a:t>
              </a:r>
              <a:r>
                <a:rPr lang="en-US" altLang="zh-CN" sz="8000" b="1" dirty="0">
                  <a:solidFill>
                    <a:srgbClr val="1475B2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Times New Roman" panose="02020603050405020304" pitchFamily="18" charset="0"/>
                </a:rPr>
                <a:t>9.0</a:t>
              </a:r>
              <a:r>
                <a:rPr lang="zh-CN" altLang="en-US" sz="8000" b="1" dirty="0">
                  <a:solidFill>
                    <a:srgbClr val="1475B2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Times New Roman" panose="02020603050405020304" pitchFamily="18" charset="0"/>
                </a:rPr>
                <a:t>详解</a:t>
              </a:r>
            </a:p>
          </p:txBody>
        </p:sp>
        <p:sp>
          <p:nvSpPr>
            <p:cNvPr id="15" name="TextBox 53">
              <a:extLst>
                <a:ext uri="{FF2B5EF4-FFF2-40B4-BE49-F238E27FC236}">
                  <a16:creationId xmlns:a16="http://schemas.microsoft.com/office/drawing/2014/main" id="{D5FE43E9-9192-4EA3-9E83-18413964FFF1}"/>
                </a:ext>
              </a:extLst>
            </p:cNvPr>
            <p:cNvSpPr txBox="1"/>
            <p:nvPr/>
          </p:nvSpPr>
          <p:spPr>
            <a:xfrm>
              <a:off x="6615530" y="74165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4D4D4D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Noto Sans CJK SC Medium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3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1347-E833-A048-B6F9-B5EB1A4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第一步：绕过</a:t>
            </a:r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AMS</a:t>
            </a:r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对</a:t>
            </a:r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Activity</a:t>
            </a:r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的检查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4DC8070-78B6-FF46-9FA9-FDB4DDCEB1F0}"/>
              </a:ext>
            </a:extLst>
          </p:cNvPr>
          <p:cNvSpPr/>
          <p:nvPr/>
        </p:nvSpPr>
        <p:spPr>
          <a:xfrm>
            <a:off x="1299410" y="3705727"/>
            <a:ext cx="3320716" cy="48848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LoginActivity</a:t>
            </a:r>
            <a:endParaRPr kumimoji="1" lang="zh-CN" altLang="en-US" sz="3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6074ED2-BAE9-CC4D-96C7-F0D5B16EC380}"/>
              </a:ext>
            </a:extLst>
          </p:cNvPr>
          <p:cNvCxnSpPr>
            <a:cxnSpLocks/>
          </p:cNvCxnSpPr>
          <p:nvPr/>
        </p:nvCxnSpPr>
        <p:spPr>
          <a:xfrm>
            <a:off x="4620126" y="6063916"/>
            <a:ext cx="2286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F1814C3-C5CA-9645-B8EE-8DBE4AFD54DC}"/>
              </a:ext>
            </a:extLst>
          </p:cNvPr>
          <p:cNvSpPr/>
          <p:nvPr/>
        </p:nvSpPr>
        <p:spPr>
          <a:xfrm>
            <a:off x="16731914" y="3705727"/>
            <a:ext cx="4732421" cy="47163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AMS</a:t>
            </a:r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对</a:t>
            </a:r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Activity</a:t>
            </a:r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检查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B696B23-835A-DA42-8E84-655D208EDC3A}"/>
              </a:ext>
            </a:extLst>
          </p:cNvPr>
          <p:cNvSpPr/>
          <p:nvPr/>
        </p:nvSpPr>
        <p:spPr>
          <a:xfrm>
            <a:off x="7475620" y="3705726"/>
            <a:ext cx="3376864" cy="5053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ProxyActivity</a:t>
            </a:r>
            <a:endParaRPr kumimoji="1" lang="zh-CN" altLang="en-US" sz="3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671B233-43FE-B543-AE52-B715A96B9EB5}"/>
              </a:ext>
            </a:extLst>
          </p:cNvPr>
          <p:cNvCxnSpPr>
            <a:cxnSpLocks/>
          </p:cNvCxnSpPr>
          <p:nvPr/>
        </p:nvCxnSpPr>
        <p:spPr>
          <a:xfrm>
            <a:off x="11117179" y="6208293"/>
            <a:ext cx="51414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1347-E833-A048-B6F9-B5EB1A4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第二步：在</a:t>
            </a:r>
            <a:r>
              <a:rPr lang="en-US" altLang="zh-CN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ActivityThread</a:t>
            </a:r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中还原</a:t>
            </a:r>
            <a:r>
              <a:rPr lang="en-US" altLang="zh-CN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LoginActivity</a:t>
            </a:r>
            <a:endParaRPr lang="zh-CN" altLang="en-US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F1814C3-C5CA-9645-B8EE-8DBE4AFD54DC}"/>
              </a:ext>
            </a:extLst>
          </p:cNvPr>
          <p:cNvSpPr/>
          <p:nvPr/>
        </p:nvSpPr>
        <p:spPr>
          <a:xfrm>
            <a:off x="850232" y="3633538"/>
            <a:ext cx="4732421" cy="47163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AMS</a:t>
            </a:r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对</a:t>
            </a:r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Activity</a:t>
            </a:r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检查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1B55D46-4045-8F47-B43C-0FAEAB3B5B5B}"/>
              </a:ext>
            </a:extLst>
          </p:cNvPr>
          <p:cNvCxnSpPr>
            <a:cxnSpLocks/>
          </p:cNvCxnSpPr>
          <p:nvPr/>
        </p:nvCxnSpPr>
        <p:spPr>
          <a:xfrm flipV="1">
            <a:off x="5983706" y="5991727"/>
            <a:ext cx="6336632" cy="24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1D05B744-C617-9F4D-A449-BC412CE6FD27}"/>
              </a:ext>
            </a:extLst>
          </p:cNvPr>
          <p:cNvSpPr/>
          <p:nvPr/>
        </p:nvSpPr>
        <p:spPr>
          <a:xfrm>
            <a:off x="18608844" y="3633538"/>
            <a:ext cx="3518214" cy="47163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LoginActivity</a:t>
            </a:r>
            <a:endParaRPr kumimoji="1" lang="zh-CN" altLang="en-US" sz="3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E3248A5-97F5-8D4E-954B-8F91AE4EEEE5}"/>
              </a:ext>
            </a:extLst>
          </p:cNvPr>
          <p:cNvSpPr/>
          <p:nvPr/>
        </p:nvSpPr>
        <p:spPr>
          <a:xfrm>
            <a:off x="12568992" y="3633538"/>
            <a:ext cx="3457072" cy="47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ProxyActivity</a:t>
            </a:r>
            <a:endParaRPr kumimoji="1" lang="zh-CN" altLang="en-US" sz="3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6B1BB20-742B-C344-B449-FB4662108105}"/>
              </a:ext>
            </a:extLst>
          </p:cNvPr>
          <p:cNvCxnSpPr>
            <a:cxnSpLocks/>
          </p:cNvCxnSpPr>
          <p:nvPr/>
        </p:nvCxnSpPr>
        <p:spPr>
          <a:xfrm>
            <a:off x="16026064" y="5991727"/>
            <a:ext cx="23341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1347-E833-A048-B6F9-B5EB1A4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第三步：宿主和插件的</a:t>
            </a:r>
            <a:r>
              <a:rPr lang="en-US" altLang="zh-CN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dexElements</a:t>
            </a:r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合并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67A99E-5128-C546-9A14-C2E6111DADFD}"/>
              </a:ext>
            </a:extLst>
          </p:cNvPr>
          <p:cNvSpPr/>
          <p:nvPr/>
        </p:nvSpPr>
        <p:spPr>
          <a:xfrm>
            <a:off x="5293896" y="3513220"/>
            <a:ext cx="6858000" cy="695425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862051-96A4-6F4E-AD17-61337EDCC265}"/>
              </a:ext>
            </a:extLst>
          </p:cNvPr>
          <p:cNvSpPr/>
          <p:nvPr/>
        </p:nvSpPr>
        <p:spPr>
          <a:xfrm>
            <a:off x="9168066" y="3513220"/>
            <a:ext cx="7002379" cy="6954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078F5B-E2FC-9347-8599-7DF71056ADED}"/>
              </a:ext>
            </a:extLst>
          </p:cNvPr>
          <p:cNvSpPr txBox="1"/>
          <p:nvPr/>
        </p:nvSpPr>
        <p:spPr>
          <a:xfrm>
            <a:off x="6725113" y="28668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0070C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宿主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FB44AF-B994-6A44-A170-AFFF8FB79F7F}"/>
              </a:ext>
            </a:extLst>
          </p:cNvPr>
          <p:cNvSpPr txBox="1"/>
          <p:nvPr/>
        </p:nvSpPr>
        <p:spPr>
          <a:xfrm>
            <a:off x="14317579" y="32348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23512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1347-E833-A048-B6F9-B5EB1A4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Hook</a:t>
            </a:r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式插件化框架 </a:t>
            </a:r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Android</a:t>
            </a:r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系统版本兼容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BAF18B-2325-1F4E-862B-DC52C9787191}"/>
              </a:ext>
            </a:extLst>
          </p:cNvPr>
          <p:cNvSpPr/>
          <p:nvPr/>
        </p:nvSpPr>
        <p:spPr>
          <a:xfrm>
            <a:off x="5293894" y="10419348"/>
            <a:ext cx="11237495" cy="14919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Android 5.0 </a:t>
            </a:r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系统版本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2AAD28-F9C4-8C46-BC02-3AE09DD31608}"/>
              </a:ext>
            </a:extLst>
          </p:cNvPr>
          <p:cNvSpPr/>
          <p:nvPr/>
        </p:nvSpPr>
        <p:spPr>
          <a:xfrm>
            <a:off x="5293893" y="5309794"/>
            <a:ext cx="11237495" cy="14919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Android 9.0 </a:t>
            </a:r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系统版本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C8E880F-ED14-EB48-B9F3-87682FF9339A}"/>
              </a:ext>
            </a:extLst>
          </p:cNvPr>
          <p:cNvCxnSpPr/>
          <p:nvPr/>
        </p:nvCxnSpPr>
        <p:spPr>
          <a:xfrm flipV="1">
            <a:off x="10708105" y="7122694"/>
            <a:ext cx="0" cy="3007895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307892E-E31B-D84B-BEFF-C32ED7006E28}"/>
              </a:ext>
            </a:extLst>
          </p:cNvPr>
          <p:cNvSpPr/>
          <p:nvPr/>
        </p:nvSpPr>
        <p:spPr>
          <a:xfrm>
            <a:off x="5293892" y="2490323"/>
            <a:ext cx="11237495" cy="187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我们还要实现兼容</a:t>
            </a:r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Android5.0 </a:t>
            </a:r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到 </a:t>
            </a:r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Android9.0</a:t>
            </a:r>
            <a:endParaRPr kumimoji="1" lang="zh-CN" altLang="en-US" sz="3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3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1347-E833-A048-B6F9-B5EB1A4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答疑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FBDD3F-441B-1049-9AAA-354E4BEF1511}"/>
              </a:ext>
            </a:extLst>
          </p:cNvPr>
          <p:cNvSpPr/>
          <p:nvPr/>
        </p:nvSpPr>
        <p:spPr>
          <a:xfrm>
            <a:off x="8969040" y="4259179"/>
            <a:ext cx="5101390" cy="43313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答疑中</a:t>
            </a:r>
            <a:r>
              <a:rPr kumimoji="1" lang="en-US" altLang="zh-CN" sz="3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….</a:t>
            </a:r>
            <a:endParaRPr kumimoji="1" lang="zh-CN" altLang="en-US" sz="3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00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150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4867" y="4365175"/>
            <a:ext cx="11250738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12060000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83</Words>
  <Application>Microsoft Macintosh PowerPoint</Application>
  <PresentationFormat>自定义</PresentationFormat>
  <Paragraphs>19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思源黑体 CN Bold</vt:lpstr>
      <vt:lpstr>思源黑体 CN Normal</vt:lpstr>
      <vt:lpstr>宋体</vt:lpstr>
      <vt:lpstr>Noto Sans CJK SC Medium</vt:lpstr>
      <vt:lpstr>Source Han Sans CN</vt:lpstr>
      <vt:lpstr>Arial</vt:lpstr>
      <vt:lpstr>Calibri</vt:lpstr>
      <vt:lpstr>Times New Roman</vt:lpstr>
      <vt:lpstr>《成为前端开发工程师》走进高校</vt:lpstr>
      <vt:lpstr>PowerPoint 演示文稿</vt:lpstr>
      <vt:lpstr>第一步：绕过AMS对Activity的检查</vt:lpstr>
      <vt:lpstr>第二步：在ActivityThread中还原LoginActivity</vt:lpstr>
      <vt:lpstr>第三步：宿主和插件的dexElements合并</vt:lpstr>
      <vt:lpstr>Hook式插件化框架 Android系统版本兼容</vt:lpstr>
      <vt:lpstr>答疑</vt:lpstr>
      <vt:lpstr>谢谢观看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Microsoft Office User</cp:lastModifiedBy>
  <cp:revision>455</cp:revision>
  <dcterms:created xsi:type="dcterms:W3CDTF">2019-01-16T07:37:00Z</dcterms:created>
  <dcterms:modified xsi:type="dcterms:W3CDTF">2019-08-10T05:26:48Z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