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25"/>
    <a:srgbClr val="E6AF00"/>
    <a:srgbClr val="5B9BD5"/>
    <a:srgbClr val="E66914"/>
    <a:srgbClr val="EF8D4B"/>
    <a:srgbClr val="EE8944"/>
    <a:srgbClr val="EE8640"/>
    <a:srgbClr val="D2D632"/>
    <a:srgbClr val="5E9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912A8-81B6-41B1-897F-ECB840EEC0FE}" v="53" dt="2021-09-26T01:07:27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贵杰" userId="a7708ff8a3bd6494" providerId="LiveId" clId="{6C6C9AD4-5E4B-45FD-9E52-AB8FD3D94C38}"/>
    <pc:docChg chg="delSld modSld">
      <pc:chgData name="李 贵杰" userId="a7708ff8a3bd6494" providerId="LiveId" clId="{6C6C9AD4-5E4B-45FD-9E52-AB8FD3D94C38}" dt="2021-08-24T02:22:38.165" v="181" actId="47"/>
      <pc:docMkLst>
        <pc:docMk/>
      </pc:docMkLst>
      <pc:sldChg chg="addSp delSp modSp mod">
        <pc:chgData name="李 贵杰" userId="a7708ff8a3bd6494" providerId="LiveId" clId="{6C6C9AD4-5E4B-45FD-9E52-AB8FD3D94C38}" dt="2021-08-24T02:17:19.891" v="89" actId="1038"/>
        <pc:sldMkLst>
          <pc:docMk/>
          <pc:sldMk cId="3094684838" sldId="256"/>
        </pc:sldMkLst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5" creationId="{414A4051-451A-48DD-99D1-C385051ADA3A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6" creationId="{291FE1C9-E057-44A1-A677-AE5D3C323A99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7" creationId="{16475940-2501-45B6-A91D-A8668F52D142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8" creationId="{9DB70198-87C1-42FA-8948-7562B9FB31DE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9" creationId="{2F48445E-36E1-405F-B0A3-913A9E64B615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18" creationId="{EE164DF4-DCB3-4D71-8F5D-6B82A0154831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19" creationId="{30CBF7AD-E9BA-4B62-9926-06E42CDC6B89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20" creationId="{66C42756-ADD7-4BD1-8978-38F4A509CAAE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21" creationId="{78B2542B-8599-48B5-B377-4F1A913C4CCB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22" creationId="{8F61914C-2291-4B0F-8989-C8DBB10E69C2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23" creationId="{219649B2-1D3F-401F-A26E-41B80D82341D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24" creationId="{BDE55A0F-6913-47DA-9A63-89B3DC686793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25" creationId="{C6C11772-5602-4CF9-9C6F-5C7964CAD89B}"/>
          </ac:spMkLst>
        </pc:spChg>
        <pc:spChg chg="add 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26" creationId="{14E6E5E5-B42C-4C48-A20B-C732553E7627}"/>
          </ac:spMkLst>
        </pc:spChg>
        <pc:spChg chg="add del mod">
          <ac:chgData name="李 贵杰" userId="a7708ff8a3bd6494" providerId="LiveId" clId="{6C6C9AD4-5E4B-45FD-9E52-AB8FD3D94C38}" dt="2021-08-24T02:16:05.736" v="3"/>
          <ac:spMkLst>
            <pc:docMk/>
            <pc:sldMk cId="3094684838" sldId="256"/>
            <ac:spMk id="29" creationId="{EDA236F7-2454-4955-A690-482646BB6276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30" creationId="{BD4F2DFB-2123-436D-9F7E-820931A0FC2E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31" creationId="{FE53041C-47F0-4DA3-BA1D-C4D45E7BA7C1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32" creationId="{EB004B11-1FB4-4B89-B967-E3139E8F8F96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33" creationId="{E568735F-8FA2-46F2-ACDD-CCC0212AADEC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35" creationId="{340E3585-27D8-429A-8833-D3AE5F52F1AB}"/>
          </ac:spMkLst>
        </pc:spChg>
        <pc:spChg chg="add 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36" creationId="{22D56570-9B9A-4004-A588-704600FEE82F}"/>
          </ac:spMkLst>
        </pc:spChg>
        <pc:spChg chg="add 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37" creationId="{B42EDA47-1384-4A17-9C90-7D0BA8D311A0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38" creationId="{C2E66539-CF15-4870-B06F-4E3DFE88F0E9}"/>
          </ac:spMkLst>
        </pc:spChg>
        <pc:spChg chg="mod">
          <ac:chgData name="李 贵杰" userId="a7708ff8a3bd6494" providerId="LiveId" clId="{6C6C9AD4-5E4B-45FD-9E52-AB8FD3D94C38}" dt="2021-08-24T02:17:19.891" v="89" actId="1038"/>
          <ac:spMkLst>
            <pc:docMk/>
            <pc:sldMk cId="3094684838" sldId="256"/>
            <ac:spMk id="39" creationId="{5E1707CF-649C-4F49-AAC3-83E5EE5D3E02}"/>
          </ac:spMkLst>
        </pc:spChg>
      </pc:sldChg>
      <pc:sldChg chg="modSp mod">
        <pc:chgData name="李 贵杰" userId="a7708ff8a3bd6494" providerId="LiveId" clId="{6C6C9AD4-5E4B-45FD-9E52-AB8FD3D94C38}" dt="2021-08-24T02:22:26.847" v="180"/>
        <pc:sldMkLst>
          <pc:docMk/>
          <pc:sldMk cId="169756654" sldId="257"/>
        </pc:sldMkLst>
        <pc:graphicFrameChg chg="mod modGraphic">
          <ac:chgData name="李 贵杰" userId="a7708ff8a3bd6494" providerId="LiveId" clId="{6C6C9AD4-5E4B-45FD-9E52-AB8FD3D94C38}" dt="2021-08-24T02:22:26.847" v="180"/>
          <ac:graphicFrameMkLst>
            <pc:docMk/>
            <pc:sldMk cId="169756654" sldId="257"/>
            <ac:graphicFrameMk id="6" creationId="{90116FF3-6854-4803-B047-28164A4623DD}"/>
          </ac:graphicFrameMkLst>
        </pc:graphicFrameChg>
      </pc:sldChg>
      <pc:sldChg chg="del">
        <pc:chgData name="李 贵杰" userId="a7708ff8a3bd6494" providerId="LiveId" clId="{6C6C9AD4-5E4B-45FD-9E52-AB8FD3D94C38}" dt="2021-08-24T02:22:38.165" v="181" actId="47"/>
        <pc:sldMkLst>
          <pc:docMk/>
          <pc:sldMk cId="2489884368" sldId="258"/>
        </pc:sldMkLst>
      </pc:sldChg>
    </pc:docChg>
  </pc:docChgLst>
  <pc:docChgLst>
    <pc:chgData name="李 贵杰" userId="a7708ff8a3bd6494" providerId="LiveId" clId="{8313D268-B5ED-47D3-94C1-22C8588AFB71}"/>
    <pc:docChg chg="custSel addSld modSld">
      <pc:chgData name="李 贵杰" userId="a7708ff8a3bd6494" providerId="LiveId" clId="{8313D268-B5ED-47D3-94C1-22C8588AFB71}" dt="2021-08-10T11:39:24.239" v="231" actId="207"/>
      <pc:docMkLst>
        <pc:docMk/>
      </pc:docMkLst>
      <pc:sldChg chg="addSp delSp modSp mod">
        <pc:chgData name="李 贵杰" userId="a7708ff8a3bd6494" providerId="LiveId" clId="{8313D268-B5ED-47D3-94C1-22C8588AFB71}" dt="2021-08-09T05:44:10.813" v="216"/>
        <pc:sldMkLst>
          <pc:docMk/>
          <pc:sldMk cId="3094684838" sldId="256"/>
        </pc:sldMkLst>
        <pc:spChg chg="mod">
          <ac:chgData name="李 贵杰" userId="a7708ff8a3bd6494" providerId="LiveId" clId="{8313D268-B5ED-47D3-94C1-22C8588AFB71}" dt="2021-08-09T05:44:10.813" v="216"/>
          <ac:spMkLst>
            <pc:docMk/>
            <pc:sldMk cId="3094684838" sldId="256"/>
            <ac:spMk id="6" creationId="{291FE1C9-E057-44A1-A677-AE5D3C323A99}"/>
          </ac:spMkLst>
        </pc:spChg>
        <pc:spChg chg="mod">
          <ac:chgData name="李 贵杰" userId="a7708ff8a3bd6494" providerId="LiveId" clId="{8313D268-B5ED-47D3-94C1-22C8588AFB71}" dt="2021-08-06T07:27:00.529" v="141" actId="207"/>
          <ac:spMkLst>
            <pc:docMk/>
            <pc:sldMk cId="3094684838" sldId="256"/>
            <ac:spMk id="22" creationId="{8F61914C-2291-4B0F-8989-C8DBB10E69C2}"/>
          </ac:spMkLst>
        </pc:spChg>
        <pc:spChg chg="mod">
          <ac:chgData name="李 贵杰" userId="a7708ff8a3bd6494" providerId="LiveId" clId="{8313D268-B5ED-47D3-94C1-22C8588AFB71}" dt="2021-08-06T07:27:08.297" v="142" actId="14100"/>
          <ac:spMkLst>
            <pc:docMk/>
            <pc:sldMk cId="3094684838" sldId="256"/>
            <ac:spMk id="24" creationId="{BDE55A0F-6913-47DA-9A63-89B3DC686793}"/>
          </ac:spMkLst>
        </pc:spChg>
        <pc:spChg chg="mod">
          <ac:chgData name="李 贵杰" userId="a7708ff8a3bd6494" providerId="LiveId" clId="{8313D268-B5ED-47D3-94C1-22C8588AFB71}" dt="2021-08-06T07:37:11.394" v="154" actId="1076"/>
          <ac:spMkLst>
            <pc:docMk/>
            <pc:sldMk cId="3094684838" sldId="256"/>
            <ac:spMk id="25" creationId="{C6C11772-5602-4CF9-9C6F-5C7964CAD89B}"/>
          </ac:spMkLst>
        </pc:spChg>
        <pc:spChg chg="mod">
          <ac:chgData name="李 贵杰" userId="a7708ff8a3bd6494" providerId="LiveId" clId="{8313D268-B5ED-47D3-94C1-22C8588AFB71}" dt="2021-08-06T06:56:39.440" v="2" actId="20577"/>
          <ac:spMkLst>
            <pc:docMk/>
            <pc:sldMk cId="3094684838" sldId="256"/>
            <ac:spMk id="27" creationId="{61D24354-4EAB-4EFC-A191-2CD49793DE01}"/>
          </ac:spMkLst>
        </pc:spChg>
        <pc:spChg chg="mod">
          <ac:chgData name="李 贵杰" userId="a7708ff8a3bd6494" providerId="LiveId" clId="{8313D268-B5ED-47D3-94C1-22C8588AFB71}" dt="2021-08-06T06:56:38.088" v="1" actId="20577"/>
          <ac:spMkLst>
            <pc:docMk/>
            <pc:sldMk cId="3094684838" sldId="256"/>
            <ac:spMk id="28" creationId="{5CB43532-CDC0-47D7-A643-BE4E5AFA15EA}"/>
          </ac:spMkLst>
        </pc:spChg>
        <pc:spChg chg="mod">
          <ac:chgData name="李 贵杰" userId="a7708ff8a3bd6494" providerId="LiveId" clId="{8313D268-B5ED-47D3-94C1-22C8588AFB71}" dt="2021-08-06T06:56:36.326" v="0" actId="20577"/>
          <ac:spMkLst>
            <pc:docMk/>
            <pc:sldMk cId="3094684838" sldId="256"/>
            <ac:spMk id="34" creationId="{31B260D3-5477-44B3-B589-007E4E795AF6}"/>
          </ac:spMkLst>
        </pc:spChg>
        <pc:spChg chg="add mod">
          <ac:chgData name="李 贵杰" userId="a7708ff8a3bd6494" providerId="LiveId" clId="{8313D268-B5ED-47D3-94C1-22C8588AFB71}" dt="2021-08-06T07:26:52.433" v="140" actId="207"/>
          <ac:spMkLst>
            <pc:docMk/>
            <pc:sldMk cId="3094684838" sldId="256"/>
            <ac:spMk id="35" creationId="{340E3585-27D8-429A-8833-D3AE5F52F1AB}"/>
          </ac:spMkLst>
        </pc:spChg>
        <pc:spChg chg="add del mod">
          <ac:chgData name="李 贵杰" userId="a7708ff8a3bd6494" providerId="LiveId" clId="{8313D268-B5ED-47D3-94C1-22C8588AFB71}" dt="2021-08-06T07:36:58.779" v="152"/>
          <ac:spMkLst>
            <pc:docMk/>
            <pc:sldMk cId="3094684838" sldId="256"/>
            <ac:spMk id="36" creationId="{916199D0-777B-4255-8D38-473E484A7F19}"/>
          </ac:spMkLst>
        </pc:spChg>
        <pc:spChg chg="add del mod">
          <ac:chgData name="李 贵杰" userId="a7708ff8a3bd6494" providerId="LiveId" clId="{8313D268-B5ED-47D3-94C1-22C8588AFB71}" dt="2021-08-06T07:36:58.779" v="152"/>
          <ac:spMkLst>
            <pc:docMk/>
            <pc:sldMk cId="3094684838" sldId="256"/>
            <ac:spMk id="37" creationId="{C1715EFE-12E3-4FBA-87FC-214612E58215}"/>
          </ac:spMkLst>
        </pc:spChg>
        <pc:spChg chg="add mod">
          <ac:chgData name="李 贵杰" userId="a7708ff8a3bd6494" providerId="LiveId" clId="{8313D268-B5ED-47D3-94C1-22C8588AFB71}" dt="2021-08-06T07:37:34.401" v="205" actId="14100"/>
          <ac:spMkLst>
            <pc:docMk/>
            <pc:sldMk cId="3094684838" sldId="256"/>
            <ac:spMk id="38" creationId="{C2E66539-CF15-4870-B06F-4E3DFE88F0E9}"/>
          </ac:spMkLst>
        </pc:spChg>
        <pc:spChg chg="add mod">
          <ac:chgData name="李 贵杰" userId="a7708ff8a3bd6494" providerId="LiveId" clId="{8313D268-B5ED-47D3-94C1-22C8588AFB71}" dt="2021-08-06T07:37:49.185" v="210"/>
          <ac:spMkLst>
            <pc:docMk/>
            <pc:sldMk cId="3094684838" sldId="256"/>
            <ac:spMk id="39" creationId="{5E1707CF-649C-4F49-AAC3-83E5EE5D3E02}"/>
          </ac:spMkLst>
        </pc:spChg>
      </pc:sldChg>
      <pc:sldChg chg="modSp mod">
        <pc:chgData name="李 贵杰" userId="a7708ff8a3bd6494" providerId="LiveId" clId="{8313D268-B5ED-47D3-94C1-22C8588AFB71}" dt="2021-08-06T07:02:22.168" v="110" actId="20577"/>
        <pc:sldMkLst>
          <pc:docMk/>
          <pc:sldMk cId="169756654" sldId="257"/>
        </pc:sldMkLst>
        <pc:graphicFrameChg chg="mod">
          <ac:chgData name="李 贵杰" userId="a7708ff8a3bd6494" providerId="LiveId" clId="{8313D268-B5ED-47D3-94C1-22C8588AFB71}" dt="2021-08-06T07:02:22.168" v="110" actId="20577"/>
          <ac:graphicFrameMkLst>
            <pc:docMk/>
            <pc:sldMk cId="169756654" sldId="257"/>
            <ac:graphicFrameMk id="6" creationId="{90116FF3-6854-4803-B047-28164A4623DD}"/>
          </ac:graphicFrameMkLst>
        </pc:graphicFrameChg>
      </pc:sldChg>
      <pc:sldChg chg="addSp delSp modSp new mod">
        <pc:chgData name="李 贵杰" userId="a7708ff8a3bd6494" providerId="LiveId" clId="{8313D268-B5ED-47D3-94C1-22C8588AFB71}" dt="2021-08-10T11:39:24.239" v="231" actId="207"/>
        <pc:sldMkLst>
          <pc:docMk/>
          <pc:sldMk cId="2489884368" sldId="258"/>
        </pc:sldMkLst>
        <pc:spChg chg="del">
          <ac:chgData name="李 贵杰" userId="a7708ff8a3bd6494" providerId="LiveId" clId="{8313D268-B5ED-47D3-94C1-22C8588AFB71}" dt="2021-08-06T06:57:19.301" v="6" actId="478"/>
          <ac:spMkLst>
            <pc:docMk/>
            <pc:sldMk cId="2489884368" sldId="258"/>
            <ac:spMk id="2" creationId="{2859745C-BFA7-41BB-AF29-4CC7D550FFB7}"/>
          </ac:spMkLst>
        </pc:spChg>
        <pc:spChg chg="del">
          <ac:chgData name="李 贵杰" userId="a7708ff8a3bd6494" providerId="LiveId" clId="{8313D268-B5ED-47D3-94C1-22C8588AFB71}" dt="2021-08-06T06:57:19.301" v="6" actId="478"/>
          <ac:spMkLst>
            <pc:docMk/>
            <pc:sldMk cId="2489884368" sldId="258"/>
            <ac:spMk id="3" creationId="{035D8788-A051-4910-8171-4AF2AF95DF2D}"/>
          </ac:spMkLst>
        </pc:spChg>
        <pc:spChg chg="add del">
          <ac:chgData name="李 贵杰" userId="a7708ff8a3bd6494" providerId="LiveId" clId="{8313D268-B5ED-47D3-94C1-22C8588AFB71}" dt="2021-08-06T06:57:38.338" v="8" actId="478"/>
          <ac:spMkLst>
            <pc:docMk/>
            <pc:sldMk cId="2489884368" sldId="258"/>
            <ac:spMk id="4" creationId="{33356874-19B3-4856-8014-92C7E402ECAD}"/>
          </ac:spMkLst>
        </pc:spChg>
        <pc:spChg chg="add del mod">
          <ac:chgData name="李 贵杰" userId="a7708ff8a3bd6494" providerId="LiveId" clId="{8313D268-B5ED-47D3-94C1-22C8588AFB71}" dt="2021-08-10T11:36:54.012" v="221" actId="478"/>
          <ac:spMkLst>
            <pc:docMk/>
            <pc:sldMk cId="2489884368" sldId="258"/>
            <ac:spMk id="11" creationId="{91592ABB-B75A-4E8A-91C9-0009F6512E5E}"/>
          </ac:spMkLst>
        </pc:spChg>
        <pc:spChg chg="add mod ord">
          <ac:chgData name="李 贵杰" userId="a7708ff8a3bd6494" providerId="LiveId" clId="{8313D268-B5ED-47D3-94C1-22C8588AFB71}" dt="2021-08-10T11:39:24.239" v="231" actId="207"/>
          <ac:spMkLst>
            <pc:docMk/>
            <pc:sldMk cId="2489884368" sldId="258"/>
            <ac:spMk id="12" creationId="{D47EBD2D-E041-439E-8779-2976382E3444}"/>
          </ac:spMkLst>
        </pc:spChg>
        <pc:picChg chg="add mod">
          <ac:chgData name="李 贵杰" userId="a7708ff8a3bd6494" providerId="LiveId" clId="{8313D268-B5ED-47D3-94C1-22C8588AFB71}" dt="2021-08-10T11:39:11.215" v="228" actId="14100"/>
          <ac:picMkLst>
            <pc:docMk/>
            <pc:sldMk cId="2489884368" sldId="258"/>
            <ac:picMk id="10" creationId="{827C35BA-3935-43FE-BE26-2EE789A28C9E}"/>
          </ac:picMkLst>
        </pc:picChg>
        <pc:cxnChg chg="add mod">
          <ac:chgData name="李 贵杰" userId="a7708ff8a3bd6494" providerId="LiveId" clId="{8313D268-B5ED-47D3-94C1-22C8588AFB71}" dt="2021-08-06T06:58:30.856" v="15" actId="14100"/>
          <ac:cxnSpMkLst>
            <pc:docMk/>
            <pc:sldMk cId="2489884368" sldId="258"/>
            <ac:cxnSpMk id="6" creationId="{76BE34B5-40C5-43C1-8BE9-37B0032C0C3F}"/>
          </ac:cxnSpMkLst>
        </pc:cxnChg>
      </pc:sldChg>
    </pc:docChg>
  </pc:docChgLst>
  <pc:docChgLst>
    <pc:chgData name="李 贵杰" userId="a7708ff8a3bd6494" providerId="LiveId" clId="{9FB912A8-81B6-41B1-897F-ECB840EEC0FE}"/>
    <pc:docChg chg="modSld">
      <pc:chgData name="李 贵杰" userId="a7708ff8a3bd6494" providerId="LiveId" clId="{9FB912A8-81B6-41B1-897F-ECB840EEC0FE}" dt="2021-09-26T01:06:29.786" v="53"/>
      <pc:docMkLst>
        <pc:docMk/>
      </pc:docMkLst>
      <pc:sldChg chg="modSp mod">
        <pc:chgData name="李 贵杰" userId="a7708ff8a3bd6494" providerId="LiveId" clId="{9FB912A8-81B6-41B1-897F-ECB840EEC0FE}" dt="2021-09-26T01:00:34.412" v="11"/>
        <pc:sldMkLst>
          <pc:docMk/>
          <pc:sldMk cId="3094684838" sldId="256"/>
        </pc:sldMkLst>
        <pc:spChg chg="mod">
          <ac:chgData name="李 贵杰" userId="a7708ff8a3bd6494" providerId="LiveId" clId="{9FB912A8-81B6-41B1-897F-ECB840EEC0FE}" dt="2021-09-26T01:00:34.412" v="11"/>
          <ac:spMkLst>
            <pc:docMk/>
            <pc:sldMk cId="3094684838" sldId="256"/>
            <ac:spMk id="39" creationId="{5E1707CF-649C-4F49-AAC3-83E5EE5D3E02}"/>
          </ac:spMkLst>
        </pc:spChg>
      </pc:sldChg>
      <pc:sldChg chg="modSp">
        <pc:chgData name="李 贵杰" userId="a7708ff8a3bd6494" providerId="LiveId" clId="{9FB912A8-81B6-41B1-897F-ECB840EEC0FE}" dt="2021-09-26T01:06:29.786" v="53"/>
        <pc:sldMkLst>
          <pc:docMk/>
          <pc:sldMk cId="169756654" sldId="257"/>
        </pc:sldMkLst>
        <pc:graphicFrameChg chg="mod">
          <ac:chgData name="李 贵杰" userId="a7708ff8a3bd6494" providerId="LiveId" clId="{9FB912A8-81B6-41B1-897F-ECB840EEC0FE}" dt="2021-09-26T01:06:29.786" v="53"/>
          <ac:graphicFrameMkLst>
            <pc:docMk/>
            <pc:sldMk cId="169756654" sldId="257"/>
            <ac:graphicFrameMk id="6" creationId="{90116FF3-6854-4803-B047-28164A4623D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BAF323-4A61-4AA4-8D7E-99D0A6C66D9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196299-24CA-472C-9140-89DCE1F1D7AD}">
      <dgm:prSet custT="1"/>
      <dgm:spPr/>
      <dgm:t>
        <a:bodyPr/>
        <a:lstStyle/>
        <a:p>
          <a:r>
            <a:rPr lang="zh-CN" altLang="en-US" sz="2000" dirty="0"/>
            <a:t>响应码</a:t>
          </a:r>
        </a:p>
      </dgm:t>
    </dgm:pt>
    <dgm:pt modelId="{079E9489-1096-41B8-A18E-E61694E102B6}" type="parTrans" cxnId="{99FAF6B7-0CC5-44EF-B2C3-A26D3550A52D}">
      <dgm:prSet/>
      <dgm:spPr/>
      <dgm:t>
        <a:bodyPr/>
        <a:lstStyle/>
        <a:p>
          <a:endParaRPr lang="zh-CN" altLang="en-US"/>
        </a:p>
      </dgm:t>
    </dgm:pt>
    <dgm:pt modelId="{983E929F-92CC-45B1-98C7-425434163282}" type="sibTrans" cxnId="{99FAF6B7-0CC5-44EF-B2C3-A26D3550A52D}">
      <dgm:prSet/>
      <dgm:spPr/>
      <dgm:t>
        <a:bodyPr/>
        <a:lstStyle/>
        <a:p>
          <a:endParaRPr lang="zh-CN" altLang="en-US"/>
        </a:p>
      </dgm:t>
    </dgm:pt>
    <dgm:pt modelId="{21FEE1FD-4348-472F-8ECC-256A0715F026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zh-CN" sz="1400" dirty="0"/>
            <a:t>完成</a:t>
          </a:r>
          <a:r>
            <a:rPr lang="en-US" altLang="zh-CN" sz="1400" dirty="0"/>
            <a:t>Completed</a:t>
          </a:r>
          <a:endParaRPr lang="zh-CN" sz="1400" dirty="0"/>
        </a:p>
      </dgm:t>
    </dgm:pt>
    <dgm:pt modelId="{1BAC394D-7810-440B-BA1B-8B3EAC20FD06}" type="parTrans" cxnId="{16149DC0-8B13-4519-A44D-585D82F5FBE0}">
      <dgm:prSet/>
      <dgm:spPr/>
      <dgm:t>
        <a:bodyPr/>
        <a:lstStyle/>
        <a:p>
          <a:endParaRPr lang="zh-CN" altLang="en-US"/>
        </a:p>
      </dgm:t>
    </dgm:pt>
    <dgm:pt modelId="{81C5BD94-473A-4892-B6CF-D73904990EF9}" type="sibTrans" cxnId="{16149DC0-8B13-4519-A44D-585D82F5FBE0}">
      <dgm:prSet/>
      <dgm:spPr/>
      <dgm:t>
        <a:bodyPr/>
        <a:lstStyle/>
        <a:p>
          <a:endParaRPr lang="zh-CN" altLang="en-US"/>
        </a:p>
      </dgm:t>
    </dgm:pt>
    <dgm:pt modelId="{4372AE49-9287-433F-AE46-21B6229FA1B3}">
      <dgm:prSet custT="1"/>
      <dgm:spPr/>
      <dgm:t>
        <a:bodyPr/>
        <a:lstStyle/>
        <a:p>
          <a:pPr>
            <a:buFont typeface="+mj-lt"/>
            <a:buNone/>
          </a:pPr>
          <a:r>
            <a:rPr lang="en-US" altLang="zh-CN" sz="1400" dirty="0"/>
            <a:t>100-255 </a:t>
          </a:r>
          <a:r>
            <a:rPr lang="zh-CN" altLang="en-US" sz="1400" dirty="0"/>
            <a:t>错误代码</a:t>
          </a:r>
          <a:endParaRPr lang="zh-CN" sz="1400" dirty="0"/>
        </a:p>
      </dgm:t>
    </dgm:pt>
    <dgm:pt modelId="{B5478BA6-EEE5-4176-A522-9CA2E802F6B5}" type="parTrans" cxnId="{3341F997-E22F-4A94-B489-273D5DFBEC13}">
      <dgm:prSet/>
      <dgm:spPr/>
      <dgm:t>
        <a:bodyPr/>
        <a:lstStyle/>
        <a:p>
          <a:endParaRPr lang="zh-CN" altLang="en-US"/>
        </a:p>
      </dgm:t>
    </dgm:pt>
    <dgm:pt modelId="{82D0C091-E23A-4973-A7D2-334B8CD039AF}" type="sibTrans" cxnId="{3341F997-E22F-4A94-B489-273D5DFBEC13}">
      <dgm:prSet/>
      <dgm:spPr/>
      <dgm:t>
        <a:bodyPr/>
        <a:lstStyle/>
        <a:p>
          <a:endParaRPr lang="zh-CN" altLang="en-US"/>
        </a:p>
      </dgm:t>
    </dgm:pt>
    <dgm:pt modelId="{B02F5BB0-35F4-4142-98DC-B2A0680B4BF4}">
      <dgm:prSet custT="1"/>
      <dgm:spPr/>
      <dgm:t>
        <a:bodyPr/>
        <a:lstStyle/>
        <a:p>
          <a:r>
            <a:rPr lang="zh-CN" altLang="en-US" sz="2000" dirty="0"/>
            <a:t>功能码</a:t>
          </a:r>
        </a:p>
      </dgm:t>
    </dgm:pt>
    <dgm:pt modelId="{2D569D4C-6CA7-4663-9970-1302B5248ACA}" type="parTrans" cxnId="{3D2AC825-9FAE-4316-8524-88E69AD4BBF8}">
      <dgm:prSet/>
      <dgm:spPr/>
      <dgm:t>
        <a:bodyPr/>
        <a:lstStyle/>
        <a:p>
          <a:endParaRPr lang="zh-CN" altLang="en-US"/>
        </a:p>
      </dgm:t>
    </dgm:pt>
    <dgm:pt modelId="{2DE4AA46-1FBF-4276-ADB6-0E2437D9B81B}" type="sibTrans" cxnId="{3D2AC825-9FAE-4316-8524-88E69AD4BBF8}">
      <dgm:prSet/>
      <dgm:spPr/>
      <dgm:t>
        <a:bodyPr/>
        <a:lstStyle/>
        <a:p>
          <a:endParaRPr lang="zh-CN" altLang="en-US"/>
        </a:p>
      </dgm:t>
    </dgm:pt>
    <dgm:pt modelId="{D17E3E38-B24A-4B1B-99AE-FB46401C25F5}">
      <dgm:prSet custT="1"/>
      <dgm:spPr/>
      <dgm:t>
        <a:bodyPr/>
        <a:lstStyle/>
        <a:p>
          <a:pPr>
            <a:buFont typeface="+mj-lt"/>
            <a:buNone/>
          </a:pPr>
          <a:r>
            <a:rPr lang="en-US" altLang="zh-CN" sz="1400" dirty="0"/>
            <a:t>0.</a:t>
          </a:r>
          <a:r>
            <a:rPr lang="zh-CN" sz="1400" dirty="0"/>
            <a:t>取消</a:t>
          </a:r>
          <a:r>
            <a:rPr lang="en-US" altLang="zh-CN" sz="1400" dirty="0"/>
            <a:t>Cancel</a:t>
          </a:r>
          <a:endParaRPr lang="zh-CN" sz="1400" dirty="0"/>
        </a:p>
      </dgm:t>
    </dgm:pt>
    <dgm:pt modelId="{9A608797-5854-4E82-9464-EC104F30EC6D}" type="parTrans" cxnId="{5B032EE4-AF62-4B2A-B8F2-1BD11717E549}">
      <dgm:prSet/>
      <dgm:spPr/>
      <dgm:t>
        <a:bodyPr/>
        <a:lstStyle/>
        <a:p>
          <a:endParaRPr lang="zh-CN" altLang="en-US"/>
        </a:p>
      </dgm:t>
    </dgm:pt>
    <dgm:pt modelId="{55DAC441-096D-4921-9902-30151908922C}" type="sibTrans" cxnId="{5B032EE4-AF62-4B2A-B8F2-1BD11717E549}">
      <dgm:prSet/>
      <dgm:spPr/>
      <dgm:t>
        <a:bodyPr/>
        <a:lstStyle/>
        <a:p>
          <a:endParaRPr lang="zh-CN" altLang="en-US"/>
        </a:p>
      </dgm:t>
    </dgm:pt>
    <dgm:pt modelId="{93ECEF4F-35DF-4121-BD35-A4863A00AF94}">
      <dgm:prSet custT="1"/>
      <dgm:spPr/>
      <dgm:t>
        <a:bodyPr/>
        <a:lstStyle/>
        <a:p>
          <a:pPr>
            <a:buFont typeface="+mj-lt"/>
            <a:buNone/>
          </a:pPr>
          <a:r>
            <a:rPr lang="en-US" altLang="zh-CN" sz="1400" dirty="0"/>
            <a:t>0.</a:t>
          </a:r>
          <a:r>
            <a:rPr lang="zh-CN" altLang="en-US" sz="1400" dirty="0"/>
            <a:t>继续</a:t>
          </a:r>
          <a:r>
            <a:rPr lang="en-US" altLang="zh-CN" sz="1400" dirty="0"/>
            <a:t>Continue</a:t>
          </a:r>
          <a:endParaRPr lang="zh-CN" sz="1400" dirty="0"/>
        </a:p>
      </dgm:t>
    </dgm:pt>
    <dgm:pt modelId="{FBBD6539-23CB-4BD7-A591-41E28DDC7580}" type="parTrans" cxnId="{34159AF5-FF76-48D4-B599-1BB03F12D106}">
      <dgm:prSet/>
      <dgm:spPr/>
      <dgm:t>
        <a:bodyPr/>
        <a:lstStyle/>
        <a:p>
          <a:endParaRPr lang="zh-CN" altLang="en-US"/>
        </a:p>
      </dgm:t>
    </dgm:pt>
    <dgm:pt modelId="{12ED9FAE-CBA7-4CC7-8EA1-6D5141C36DA5}" type="sibTrans" cxnId="{34159AF5-FF76-48D4-B599-1BB03F12D106}">
      <dgm:prSet/>
      <dgm:spPr/>
      <dgm:t>
        <a:bodyPr/>
        <a:lstStyle/>
        <a:p>
          <a:endParaRPr lang="zh-CN" altLang="en-US"/>
        </a:p>
      </dgm:t>
    </dgm:pt>
    <dgm:pt modelId="{38171A1B-B9D0-422D-8DD9-D1886ACD185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zh-CN" sz="1400" dirty="0"/>
            <a:t>传输</a:t>
          </a:r>
          <a:r>
            <a:rPr lang="en-US" altLang="zh-CN" sz="1400" dirty="0"/>
            <a:t>Send</a:t>
          </a:r>
          <a:endParaRPr lang="zh-CN" sz="1400" dirty="0"/>
        </a:p>
      </dgm:t>
    </dgm:pt>
    <dgm:pt modelId="{7FB4FFC6-9387-4C39-868A-5BB63BDA2D09}" type="parTrans" cxnId="{20FDCDB4-4E17-4206-B8F9-DCF84CB3D539}">
      <dgm:prSet/>
      <dgm:spPr/>
      <dgm:t>
        <a:bodyPr/>
        <a:lstStyle/>
        <a:p>
          <a:endParaRPr lang="zh-CN" altLang="en-US"/>
        </a:p>
      </dgm:t>
    </dgm:pt>
    <dgm:pt modelId="{C81F845F-5AA5-4D4F-9F6F-76C3547D9998}" type="sibTrans" cxnId="{20FDCDB4-4E17-4206-B8F9-DCF84CB3D539}">
      <dgm:prSet/>
      <dgm:spPr/>
      <dgm:t>
        <a:bodyPr/>
        <a:lstStyle/>
        <a:p>
          <a:endParaRPr lang="zh-CN" altLang="en-US"/>
        </a:p>
      </dgm:t>
    </dgm:pt>
    <dgm:pt modelId="{27741BB7-35B8-4D50-A320-477EC3FDB2E0}">
      <dgm:prSet custT="1"/>
      <dgm:spPr/>
      <dgm:t>
        <a:bodyPr/>
        <a:lstStyle/>
        <a:p>
          <a:r>
            <a:rPr lang="zh-CN" altLang="en-US" sz="2000"/>
            <a:t>命令码</a:t>
          </a:r>
          <a:endParaRPr lang="zh-CN" altLang="en-US" sz="2000" dirty="0"/>
        </a:p>
      </dgm:t>
    </dgm:pt>
    <dgm:pt modelId="{1A079C38-E21D-43A2-841B-D1288E39F219}" type="parTrans" cxnId="{234A1870-8600-4031-AAA9-9358A3B7337D}">
      <dgm:prSet/>
      <dgm:spPr/>
      <dgm:t>
        <a:bodyPr/>
        <a:lstStyle/>
        <a:p>
          <a:endParaRPr lang="zh-CN" altLang="en-US"/>
        </a:p>
      </dgm:t>
    </dgm:pt>
    <dgm:pt modelId="{BB6D30D8-5A7D-4D15-87C9-4D4F4A769E07}" type="sibTrans" cxnId="{234A1870-8600-4031-AAA9-9358A3B7337D}">
      <dgm:prSet/>
      <dgm:spPr/>
      <dgm:t>
        <a:bodyPr/>
        <a:lstStyle/>
        <a:p>
          <a:endParaRPr lang="zh-CN" altLang="en-US"/>
        </a:p>
      </dgm:t>
    </dgm:pt>
    <dgm:pt modelId="{A4E52617-FFA1-4F13-B830-FF36A0158EBE}">
      <dgm:prSet custT="1"/>
      <dgm:spPr/>
      <dgm:t>
        <a:bodyPr/>
        <a:lstStyle/>
        <a:p>
          <a:r>
            <a:rPr lang="en-US" altLang="zh-CN" sz="1400" dirty="0"/>
            <a:t>A1.</a:t>
          </a:r>
          <a:r>
            <a:rPr lang="zh-CN" altLang="en-US" sz="1400" dirty="0"/>
            <a:t>传输数据</a:t>
          </a:r>
          <a:r>
            <a:rPr lang="en-US" altLang="zh-CN" sz="1400" dirty="0"/>
            <a:t>/</a:t>
          </a:r>
          <a:r>
            <a:rPr lang="zh-CN" altLang="en-US" sz="1400" dirty="0"/>
            <a:t>中止传输</a:t>
          </a:r>
          <a:endParaRPr lang="zh-CN" sz="1400" dirty="0"/>
        </a:p>
      </dgm:t>
    </dgm:pt>
    <dgm:pt modelId="{900376EF-957D-430E-AB6D-494EFD47D59E}" type="parTrans" cxnId="{389BDA7F-E21D-45F1-9BB8-1A71E5B78DD3}">
      <dgm:prSet/>
      <dgm:spPr/>
      <dgm:t>
        <a:bodyPr/>
        <a:lstStyle/>
        <a:p>
          <a:endParaRPr lang="zh-CN" altLang="en-US"/>
        </a:p>
      </dgm:t>
    </dgm:pt>
    <dgm:pt modelId="{9412DA6C-F08D-45C3-8EE1-B7DE174D68D0}" type="sibTrans" cxnId="{389BDA7F-E21D-45F1-9BB8-1A71E5B78DD3}">
      <dgm:prSet/>
      <dgm:spPr/>
      <dgm:t>
        <a:bodyPr/>
        <a:lstStyle/>
        <a:p>
          <a:endParaRPr lang="zh-CN" altLang="en-US"/>
        </a:p>
      </dgm:t>
    </dgm:pt>
    <dgm:pt modelId="{4816C35B-FE4E-4D42-A685-A3AA2DE65052}">
      <dgm:prSet custT="1"/>
      <dgm:spPr/>
      <dgm:t>
        <a:bodyPr/>
        <a:lstStyle/>
        <a:p>
          <a:r>
            <a:rPr lang="en-US" altLang="zh-CN" sz="1400" dirty="0"/>
            <a:t>F0.</a:t>
          </a:r>
          <a:r>
            <a:rPr lang="zh-CN" altLang="en-US" sz="1400" dirty="0"/>
            <a:t>接收方响应</a:t>
          </a:r>
          <a:endParaRPr lang="zh-CN" sz="1400" dirty="0"/>
        </a:p>
      </dgm:t>
    </dgm:pt>
    <dgm:pt modelId="{C56A04D7-8717-43B3-BC07-9EAB96C0F577}" type="parTrans" cxnId="{55400B9B-F4F8-4205-B6C6-F99B927042F1}">
      <dgm:prSet/>
      <dgm:spPr/>
      <dgm:t>
        <a:bodyPr/>
        <a:lstStyle/>
        <a:p>
          <a:endParaRPr lang="zh-CN" altLang="en-US"/>
        </a:p>
      </dgm:t>
    </dgm:pt>
    <dgm:pt modelId="{187F9F96-6DDC-42BE-92F8-93907A1E8F67}" type="sibTrans" cxnId="{55400B9B-F4F8-4205-B6C6-F99B927042F1}">
      <dgm:prSet/>
      <dgm:spPr/>
      <dgm:t>
        <a:bodyPr/>
        <a:lstStyle/>
        <a:p>
          <a:endParaRPr lang="zh-CN" altLang="en-US"/>
        </a:p>
      </dgm:t>
    </dgm:pt>
    <dgm:pt modelId="{88531C65-4FFB-4746-BB19-F1CF866854CB}">
      <dgm:prSet custT="1"/>
      <dgm:spPr/>
      <dgm:t>
        <a:bodyPr/>
        <a:lstStyle/>
        <a:p>
          <a:r>
            <a:rPr lang="en-US" altLang="zh-CN" sz="1400" dirty="0"/>
            <a:t>A0.</a:t>
          </a:r>
          <a:r>
            <a:rPr lang="zh-CN" altLang="en-US" sz="1400" dirty="0"/>
            <a:t>请求传输文件</a:t>
          </a:r>
          <a:endParaRPr lang="zh-CN" sz="1400" dirty="0"/>
        </a:p>
      </dgm:t>
    </dgm:pt>
    <dgm:pt modelId="{85B32F3B-E3C4-4BA1-BAA5-0A4748EA7DB1}" type="parTrans" cxnId="{25C8119C-1DF9-4EF9-A9C3-826C8976BAFC}">
      <dgm:prSet/>
      <dgm:spPr/>
      <dgm:t>
        <a:bodyPr/>
        <a:lstStyle/>
        <a:p>
          <a:endParaRPr lang="zh-CN" altLang="en-US"/>
        </a:p>
      </dgm:t>
    </dgm:pt>
    <dgm:pt modelId="{9D8A0883-4D63-4493-8A52-7754474AEB07}" type="sibTrans" cxnId="{25C8119C-1DF9-4EF9-A9C3-826C8976BAFC}">
      <dgm:prSet/>
      <dgm:spPr/>
      <dgm:t>
        <a:bodyPr/>
        <a:lstStyle/>
        <a:p>
          <a:endParaRPr lang="zh-CN" altLang="en-US"/>
        </a:p>
      </dgm:t>
    </dgm:pt>
    <dgm:pt modelId="{65C705CB-3244-485A-95F1-EC3BD697015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zh-CN" sz="1400" dirty="0"/>
            <a:t>已取消</a:t>
          </a:r>
          <a:r>
            <a:rPr lang="en-US" altLang="zh-CN" sz="1400" dirty="0"/>
            <a:t>Cancelled</a:t>
          </a:r>
          <a:endParaRPr lang="zh-CN" sz="1400" dirty="0"/>
        </a:p>
      </dgm:t>
    </dgm:pt>
    <dgm:pt modelId="{2A70627B-6071-4DC7-B020-35437A7C5592}" type="parTrans" cxnId="{B26C1AEF-D155-4218-8278-741FA07300ED}">
      <dgm:prSet/>
      <dgm:spPr/>
      <dgm:t>
        <a:bodyPr/>
        <a:lstStyle/>
        <a:p>
          <a:endParaRPr lang="zh-CN" altLang="en-US"/>
        </a:p>
      </dgm:t>
    </dgm:pt>
    <dgm:pt modelId="{E0D3A527-B845-49C3-8266-B38FC7E2CB63}" type="sibTrans" cxnId="{B26C1AEF-D155-4218-8278-741FA07300ED}">
      <dgm:prSet/>
      <dgm:spPr/>
      <dgm:t>
        <a:bodyPr/>
        <a:lstStyle/>
        <a:p>
          <a:endParaRPr lang="zh-CN" altLang="en-US"/>
        </a:p>
      </dgm:t>
    </dgm:pt>
    <dgm:pt modelId="{1B1E9012-9151-4C4B-A790-54F3D55BF26F}" type="pres">
      <dgm:prSet presAssocID="{9CBAF323-4A61-4AA4-8D7E-99D0A6C66D97}" presName="Name0" presStyleCnt="0">
        <dgm:presLayoutVars>
          <dgm:dir/>
          <dgm:animLvl val="lvl"/>
          <dgm:resizeHandles val="exact"/>
        </dgm:presLayoutVars>
      </dgm:prSet>
      <dgm:spPr/>
    </dgm:pt>
    <dgm:pt modelId="{A8802E1A-FAB1-463F-8328-6EA2EEDD021D}" type="pres">
      <dgm:prSet presAssocID="{27741BB7-35B8-4D50-A320-477EC3FDB2E0}" presName="composite" presStyleCnt="0"/>
      <dgm:spPr/>
    </dgm:pt>
    <dgm:pt modelId="{072BF222-694A-46E1-BC5D-5FF53479BB3E}" type="pres">
      <dgm:prSet presAssocID="{27741BB7-35B8-4D50-A320-477EC3FDB2E0}" presName="parTx" presStyleLbl="alignNode1" presStyleIdx="0" presStyleCnt="3" custScaleY="79955">
        <dgm:presLayoutVars>
          <dgm:chMax val="0"/>
          <dgm:chPref val="0"/>
          <dgm:bulletEnabled val="1"/>
        </dgm:presLayoutVars>
      </dgm:prSet>
      <dgm:spPr/>
    </dgm:pt>
    <dgm:pt modelId="{3D73073F-BD06-419A-8066-60F95ED8B4C0}" type="pres">
      <dgm:prSet presAssocID="{27741BB7-35B8-4D50-A320-477EC3FDB2E0}" presName="desTx" presStyleLbl="alignAccFollowNode1" presStyleIdx="0" presStyleCnt="3" custLinFactNeighborY="8318">
        <dgm:presLayoutVars>
          <dgm:bulletEnabled val="1"/>
        </dgm:presLayoutVars>
      </dgm:prSet>
      <dgm:spPr/>
    </dgm:pt>
    <dgm:pt modelId="{933E63FC-B884-455D-968E-E885FD432D34}" type="pres">
      <dgm:prSet presAssocID="{BB6D30D8-5A7D-4D15-87C9-4D4F4A769E07}" presName="space" presStyleCnt="0"/>
      <dgm:spPr/>
    </dgm:pt>
    <dgm:pt modelId="{AFADB810-5303-4306-8AEF-7A73BA10ED37}" type="pres">
      <dgm:prSet presAssocID="{10196299-24CA-472C-9140-89DCE1F1D7AD}" presName="composite" presStyleCnt="0"/>
      <dgm:spPr/>
    </dgm:pt>
    <dgm:pt modelId="{0412005B-8E08-4C2A-B6DF-E459C078CCDE}" type="pres">
      <dgm:prSet presAssocID="{10196299-24CA-472C-9140-89DCE1F1D7AD}" presName="parTx" presStyleLbl="alignNode1" presStyleIdx="1" presStyleCnt="3" custScaleY="79955">
        <dgm:presLayoutVars>
          <dgm:chMax val="0"/>
          <dgm:chPref val="0"/>
          <dgm:bulletEnabled val="1"/>
        </dgm:presLayoutVars>
      </dgm:prSet>
      <dgm:spPr/>
    </dgm:pt>
    <dgm:pt modelId="{B099F952-1535-4D13-B26E-0C13158CE353}" type="pres">
      <dgm:prSet presAssocID="{10196299-24CA-472C-9140-89DCE1F1D7AD}" presName="desTx" presStyleLbl="alignAccFollowNode1" presStyleIdx="1" presStyleCnt="3" custLinFactNeighborY="8318">
        <dgm:presLayoutVars>
          <dgm:bulletEnabled val="1"/>
        </dgm:presLayoutVars>
      </dgm:prSet>
      <dgm:spPr/>
    </dgm:pt>
    <dgm:pt modelId="{A97CCC7B-E56A-4EF1-9D3D-AE8BBCAA1BA3}" type="pres">
      <dgm:prSet presAssocID="{983E929F-92CC-45B1-98C7-425434163282}" presName="space" presStyleCnt="0"/>
      <dgm:spPr/>
    </dgm:pt>
    <dgm:pt modelId="{344CA0BD-DE13-4137-9969-AA9A2A383E66}" type="pres">
      <dgm:prSet presAssocID="{B02F5BB0-35F4-4142-98DC-B2A0680B4BF4}" presName="composite" presStyleCnt="0"/>
      <dgm:spPr/>
    </dgm:pt>
    <dgm:pt modelId="{2C428A97-2503-413E-AEC2-01B02F460CA7}" type="pres">
      <dgm:prSet presAssocID="{B02F5BB0-35F4-4142-98DC-B2A0680B4BF4}" presName="parTx" presStyleLbl="alignNode1" presStyleIdx="2" presStyleCnt="3" custScaleY="79955">
        <dgm:presLayoutVars>
          <dgm:chMax val="0"/>
          <dgm:chPref val="0"/>
          <dgm:bulletEnabled val="1"/>
        </dgm:presLayoutVars>
      </dgm:prSet>
      <dgm:spPr/>
    </dgm:pt>
    <dgm:pt modelId="{86F052C1-7C0C-4CA6-AC14-B2E5E05C5159}" type="pres">
      <dgm:prSet presAssocID="{B02F5BB0-35F4-4142-98DC-B2A0680B4BF4}" presName="desTx" presStyleLbl="alignAccFollowNode1" presStyleIdx="2" presStyleCnt="3" custLinFactNeighborY="8318">
        <dgm:presLayoutVars>
          <dgm:bulletEnabled val="1"/>
        </dgm:presLayoutVars>
      </dgm:prSet>
      <dgm:spPr/>
    </dgm:pt>
  </dgm:ptLst>
  <dgm:cxnLst>
    <dgm:cxn modelId="{8E832902-1BB5-496E-98C9-372265A72C52}" type="presOf" srcId="{10196299-24CA-472C-9140-89DCE1F1D7AD}" destId="{0412005B-8E08-4C2A-B6DF-E459C078CCDE}" srcOrd="0" destOrd="0" presId="urn:microsoft.com/office/officeart/2005/8/layout/hList1"/>
    <dgm:cxn modelId="{20712E12-F50D-42B0-9384-9DE24A19D975}" type="presOf" srcId="{D17E3E38-B24A-4B1B-99AE-FB46401C25F5}" destId="{86F052C1-7C0C-4CA6-AC14-B2E5E05C5159}" srcOrd="0" destOrd="0" presId="urn:microsoft.com/office/officeart/2005/8/layout/hList1"/>
    <dgm:cxn modelId="{5E435615-B27F-4F03-B067-122FF15C94FF}" type="presOf" srcId="{B02F5BB0-35F4-4142-98DC-B2A0680B4BF4}" destId="{2C428A97-2503-413E-AEC2-01B02F460CA7}" srcOrd="0" destOrd="0" presId="urn:microsoft.com/office/officeart/2005/8/layout/hList1"/>
    <dgm:cxn modelId="{3D2AC825-9FAE-4316-8524-88E69AD4BBF8}" srcId="{9CBAF323-4A61-4AA4-8D7E-99D0A6C66D97}" destId="{B02F5BB0-35F4-4142-98DC-B2A0680B4BF4}" srcOrd="2" destOrd="0" parTransId="{2D569D4C-6CA7-4663-9970-1302B5248ACA}" sibTransId="{2DE4AA46-1FBF-4276-ADB6-0E2437D9B81B}"/>
    <dgm:cxn modelId="{7CF6DD27-2DD7-4C06-97AB-8764931D687E}" type="presOf" srcId="{A4E52617-FFA1-4F13-B830-FF36A0158EBE}" destId="{3D73073F-BD06-419A-8066-60F95ED8B4C0}" srcOrd="0" destOrd="1" presId="urn:microsoft.com/office/officeart/2005/8/layout/hList1"/>
    <dgm:cxn modelId="{C65FAE45-474D-4F91-B3EF-83B33D9C6999}" type="presOf" srcId="{65C705CB-3244-485A-95F1-EC3BD6970157}" destId="{B099F952-1535-4D13-B26E-0C13158CE353}" srcOrd="0" destOrd="2" presId="urn:microsoft.com/office/officeart/2005/8/layout/hList1"/>
    <dgm:cxn modelId="{7F20DF67-846D-4382-B63A-5D802C172DEF}" type="presOf" srcId="{88531C65-4FFB-4746-BB19-F1CF866854CB}" destId="{3D73073F-BD06-419A-8066-60F95ED8B4C0}" srcOrd="0" destOrd="0" presId="urn:microsoft.com/office/officeart/2005/8/layout/hList1"/>
    <dgm:cxn modelId="{8236C24E-EFA2-42D8-A796-4FB8204CC41D}" type="presOf" srcId="{38171A1B-B9D0-422D-8DD9-D1886ACD185A}" destId="{86F052C1-7C0C-4CA6-AC14-B2E5E05C5159}" srcOrd="0" destOrd="1" presId="urn:microsoft.com/office/officeart/2005/8/layout/hList1"/>
    <dgm:cxn modelId="{234A1870-8600-4031-AAA9-9358A3B7337D}" srcId="{9CBAF323-4A61-4AA4-8D7E-99D0A6C66D97}" destId="{27741BB7-35B8-4D50-A320-477EC3FDB2E0}" srcOrd="0" destOrd="0" parTransId="{1A079C38-E21D-43A2-841B-D1288E39F219}" sibTransId="{BB6D30D8-5A7D-4D15-87C9-4D4F4A769E07}"/>
    <dgm:cxn modelId="{389BDA7F-E21D-45F1-9BB8-1A71E5B78DD3}" srcId="{27741BB7-35B8-4D50-A320-477EC3FDB2E0}" destId="{A4E52617-FFA1-4F13-B830-FF36A0158EBE}" srcOrd="1" destOrd="0" parTransId="{900376EF-957D-430E-AB6D-494EFD47D59E}" sibTransId="{9412DA6C-F08D-45C3-8EE1-B7DE174D68D0}"/>
    <dgm:cxn modelId="{3341F997-E22F-4A94-B489-273D5DFBEC13}" srcId="{10196299-24CA-472C-9140-89DCE1F1D7AD}" destId="{4372AE49-9287-433F-AE46-21B6229FA1B3}" srcOrd="3" destOrd="0" parTransId="{B5478BA6-EEE5-4176-A522-9CA2E802F6B5}" sibTransId="{82D0C091-E23A-4973-A7D2-334B8CD039AF}"/>
    <dgm:cxn modelId="{55400B9B-F4F8-4205-B6C6-F99B927042F1}" srcId="{27741BB7-35B8-4D50-A320-477EC3FDB2E0}" destId="{4816C35B-FE4E-4D42-A685-A3AA2DE65052}" srcOrd="2" destOrd="0" parTransId="{C56A04D7-8717-43B3-BC07-9EAB96C0F577}" sibTransId="{187F9F96-6DDC-42BE-92F8-93907A1E8F67}"/>
    <dgm:cxn modelId="{25C8119C-1DF9-4EF9-A9C3-826C8976BAFC}" srcId="{27741BB7-35B8-4D50-A320-477EC3FDB2E0}" destId="{88531C65-4FFB-4746-BB19-F1CF866854CB}" srcOrd="0" destOrd="0" parTransId="{85B32F3B-E3C4-4BA1-BAA5-0A4748EA7DB1}" sibTransId="{9D8A0883-4D63-4493-8A52-7754474AEB07}"/>
    <dgm:cxn modelId="{E46843A6-655F-4809-9724-00309C660B59}" type="presOf" srcId="{4372AE49-9287-433F-AE46-21B6229FA1B3}" destId="{B099F952-1535-4D13-B26E-0C13158CE353}" srcOrd="0" destOrd="3" presId="urn:microsoft.com/office/officeart/2005/8/layout/hList1"/>
    <dgm:cxn modelId="{20FDCDB4-4E17-4206-B8F9-DCF84CB3D539}" srcId="{B02F5BB0-35F4-4142-98DC-B2A0680B4BF4}" destId="{38171A1B-B9D0-422D-8DD9-D1886ACD185A}" srcOrd="1" destOrd="0" parTransId="{7FB4FFC6-9387-4C39-868A-5BB63BDA2D09}" sibTransId="{C81F845F-5AA5-4D4F-9F6F-76C3547D9998}"/>
    <dgm:cxn modelId="{99FAF6B7-0CC5-44EF-B2C3-A26D3550A52D}" srcId="{9CBAF323-4A61-4AA4-8D7E-99D0A6C66D97}" destId="{10196299-24CA-472C-9140-89DCE1F1D7AD}" srcOrd="1" destOrd="0" parTransId="{079E9489-1096-41B8-A18E-E61694E102B6}" sibTransId="{983E929F-92CC-45B1-98C7-425434163282}"/>
    <dgm:cxn modelId="{4108DBBC-6D31-4519-BD08-0B381A74434E}" type="presOf" srcId="{93ECEF4F-35DF-4121-BD35-A4863A00AF94}" destId="{B099F952-1535-4D13-B26E-0C13158CE353}" srcOrd="0" destOrd="0" presId="urn:microsoft.com/office/officeart/2005/8/layout/hList1"/>
    <dgm:cxn modelId="{16149DC0-8B13-4519-A44D-585D82F5FBE0}" srcId="{10196299-24CA-472C-9140-89DCE1F1D7AD}" destId="{21FEE1FD-4348-472F-8ECC-256A0715F026}" srcOrd="1" destOrd="0" parTransId="{1BAC394D-7810-440B-BA1B-8B3EAC20FD06}" sibTransId="{81C5BD94-473A-4892-B6CF-D73904990EF9}"/>
    <dgm:cxn modelId="{C329F8C7-1BC0-411C-AA7F-7FB572169CC4}" type="presOf" srcId="{21FEE1FD-4348-472F-8ECC-256A0715F026}" destId="{B099F952-1535-4D13-B26E-0C13158CE353}" srcOrd="0" destOrd="1" presId="urn:microsoft.com/office/officeart/2005/8/layout/hList1"/>
    <dgm:cxn modelId="{E71541D5-9326-479C-B439-AC5EE8FBD81F}" type="presOf" srcId="{4816C35B-FE4E-4D42-A685-A3AA2DE65052}" destId="{3D73073F-BD06-419A-8066-60F95ED8B4C0}" srcOrd="0" destOrd="2" presId="urn:microsoft.com/office/officeart/2005/8/layout/hList1"/>
    <dgm:cxn modelId="{5B032EE4-AF62-4B2A-B8F2-1BD11717E549}" srcId="{B02F5BB0-35F4-4142-98DC-B2A0680B4BF4}" destId="{D17E3E38-B24A-4B1B-99AE-FB46401C25F5}" srcOrd="0" destOrd="0" parTransId="{9A608797-5854-4E82-9464-EC104F30EC6D}" sibTransId="{55DAC441-096D-4921-9902-30151908922C}"/>
    <dgm:cxn modelId="{B26C1AEF-D155-4218-8278-741FA07300ED}" srcId="{10196299-24CA-472C-9140-89DCE1F1D7AD}" destId="{65C705CB-3244-485A-95F1-EC3BD6970157}" srcOrd="2" destOrd="0" parTransId="{2A70627B-6071-4DC7-B020-35437A7C5592}" sibTransId="{E0D3A527-B845-49C3-8266-B38FC7E2CB63}"/>
    <dgm:cxn modelId="{34159AF5-FF76-48D4-B599-1BB03F12D106}" srcId="{10196299-24CA-472C-9140-89DCE1F1D7AD}" destId="{93ECEF4F-35DF-4121-BD35-A4863A00AF94}" srcOrd="0" destOrd="0" parTransId="{FBBD6539-23CB-4BD7-A591-41E28DDC7580}" sibTransId="{12ED9FAE-CBA7-4CC7-8EA1-6D5141C36DA5}"/>
    <dgm:cxn modelId="{B2C8A6F9-4F98-4BEC-B68B-78FBADD1AE46}" type="presOf" srcId="{9CBAF323-4A61-4AA4-8D7E-99D0A6C66D97}" destId="{1B1E9012-9151-4C4B-A790-54F3D55BF26F}" srcOrd="0" destOrd="0" presId="urn:microsoft.com/office/officeart/2005/8/layout/hList1"/>
    <dgm:cxn modelId="{665D98FE-1C40-4E69-8A9F-A479D560E9FF}" type="presOf" srcId="{27741BB7-35B8-4D50-A320-477EC3FDB2E0}" destId="{072BF222-694A-46E1-BC5D-5FF53479BB3E}" srcOrd="0" destOrd="0" presId="urn:microsoft.com/office/officeart/2005/8/layout/hList1"/>
    <dgm:cxn modelId="{48EFA796-4354-4189-8897-44F0AEA85430}" type="presParOf" srcId="{1B1E9012-9151-4C4B-A790-54F3D55BF26F}" destId="{A8802E1A-FAB1-463F-8328-6EA2EEDD021D}" srcOrd="0" destOrd="0" presId="urn:microsoft.com/office/officeart/2005/8/layout/hList1"/>
    <dgm:cxn modelId="{3BE05939-6748-4519-B8AB-29DFA5ACD8B3}" type="presParOf" srcId="{A8802E1A-FAB1-463F-8328-6EA2EEDD021D}" destId="{072BF222-694A-46E1-BC5D-5FF53479BB3E}" srcOrd="0" destOrd="0" presId="urn:microsoft.com/office/officeart/2005/8/layout/hList1"/>
    <dgm:cxn modelId="{6C29A6F0-906E-4098-B5D4-CA347E90001F}" type="presParOf" srcId="{A8802E1A-FAB1-463F-8328-6EA2EEDD021D}" destId="{3D73073F-BD06-419A-8066-60F95ED8B4C0}" srcOrd="1" destOrd="0" presId="urn:microsoft.com/office/officeart/2005/8/layout/hList1"/>
    <dgm:cxn modelId="{AB3A81E7-2373-4D10-8DE2-02600CF15BD2}" type="presParOf" srcId="{1B1E9012-9151-4C4B-A790-54F3D55BF26F}" destId="{933E63FC-B884-455D-968E-E885FD432D34}" srcOrd="1" destOrd="0" presId="urn:microsoft.com/office/officeart/2005/8/layout/hList1"/>
    <dgm:cxn modelId="{54734A93-F67A-4313-9573-C85C4C748CFA}" type="presParOf" srcId="{1B1E9012-9151-4C4B-A790-54F3D55BF26F}" destId="{AFADB810-5303-4306-8AEF-7A73BA10ED37}" srcOrd="2" destOrd="0" presId="urn:microsoft.com/office/officeart/2005/8/layout/hList1"/>
    <dgm:cxn modelId="{D0C4C08D-8622-485F-A61D-EF9A07F6BF3D}" type="presParOf" srcId="{AFADB810-5303-4306-8AEF-7A73BA10ED37}" destId="{0412005B-8E08-4C2A-B6DF-E459C078CCDE}" srcOrd="0" destOrd="0" presId="urn:microsoft.com/office/officeart/2005/8/layout/hList1"/>
    <dgm:cxn modelId="{EF67DA04-863E-4541-91BD-C731831F524C}" type="presParOf" srcId="{AFADB810-5303-4306-8AEF-7A73BA10ED37}" destId="{B099F952-1535-4D13-B26E-0C13158CE353}" srcOrd="1" destOrd="0" presId="urn:microsoft.com/office/officeart/2005/8/layout/hList1"/>
    <dgm:cxn modelId="{6F3A689B-ADB3-4B82-97E5-272C4F1B26CA}" type="presParOf" srcId="{1B1E9012-9151-4C4B-A790-54F3D55BF26F}" destId="{A97CCC7B-E56A-4EF1-9D3D-AE8BBCAA1BA3}" srcOrd="3" destOrd="0" presId="urn:microsoft.com/office/officeart/2005/8/layout/hList1"/>
    <dgm:cxn modelId="{04268708-BEC5-42FE-A76D-536C758897B8}" type="presParOf" srcId="{1B1E9012-9151-4C4B-A790-54F3D55BF26F}" destId="{344CA0BD-DE13-4137-9969-AA9A2A383E66}" srcOrd="4" destOrd="0" presId="urn:microsoft.com/office/officeart/2005/8/layout/hList1"/>
    <dgm:cxn modelId="{E488C365-8383-45C9-85DF-AF95AA26166D}" type="presParOf" srcId="{344CA0BD-DE13-4137-9969-AA9A2A383E66}" destId="{2C428A97-2503-413E-AEC2-01B02F460CA7}" srcOrd="0" destOrd="0" presId="urn:microsoft.com/office/officeart/2005/8/layout/hList1"/>
    <dgm:cxn modelId="{8E235A5D-E353-4F24-8336-AEF656552F1E}" type="presParOf" srcId="{344CA0BD-DE13-4137-9969-AA9A2A383E66}" destId="{86F052C1-7C0C-4CA6-AC14-B2E5E05C51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BF222-694A-46E1-BC5D-5FF53479BB3E}">
      <dsp:nvSpPr>
        <dsp:cNvPr id="0" name=""/>
        <dsp:cNvSpPr/>
      </dsp:nvSpPr>
      <dsp:spPr>
        <a:xfrm>
          <a:off x="3185" y="98322"/>
          <a:ext cx="3105565" cy="6677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命令码</a:t>
          </a:r>
          <a:endParaRPr lang="zh-CN" altLang="en-US" sz="2000" kern="1200" dirty="0"/>
        </a:p>
      </dsp:txBody>
      <dsp:txXfrm>
        <a:off x="3185" y="98322"/>
        <a:ext cx="3105565" cy="667784"/>
      </dsp:txXfrm>
    </dsp:sp>
    <dsp:sp modelId="{3D73073F-BD06-419A-8066-60F95ED8B4C0}">
      <dsp:nvSpPr>
        <dsp:cNvPr id="0" name=""/>
        <dsp:cNvSpPr/>
      </dsp:nvSpPr>
      <dsp:spPr>
        <a:xfrm>
          <a:off x="3185" y="780720"/>
          <a:ext cx="3105565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A0.</a:t>
          </a:r>
          <a:r>
            <a:rPr lang="zh-CN" altLang="en-US" sz="1400" kern="1200" dirty="0"/>
            <a:t>请求传输文件</a:t>
          </a:r>
          <a:endParaRPr lang="zh-C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A1.</a:t>
          </a:r>
          <a:r>
            <a:rPr lang="zh-CN" altLang="en-US" sz="1400" kern="1200" dirty="0"/>
            <a:t>传输数据</a:t>
          </a:r>
          <a:r>
            <a:rPr lang="en-US" altLang="zh-CN" sz="1400" kern="1200" dirty="0"/>
            <a:t>/</a:t>
          </a:r>
          <a:r>
            <a:rPr lang="zh-CN" altLang="en-US" sz="1400" kern="1200" dirty="0"/>
            <a:t>中止传输</a:t>
          </a:r>
          <a:endParaRPr lang="zh-C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F0.</a:t>
          </a:r>
          <a:r>
            <a:rPr lang="zh-CN" altLang="en-US" sz="1400" kern="1200" dirty="0"/>
            <a:t>接收方响应</a:t>
          </a:r>
          <a:endParaRPr lang="zh-CN" sz="1400" kern="1200" dirty="0"/>
        </a:p>
      </dsp:txBody>
      <dsp:txXfrm>
        <a:off x="3185" y="780720"/>
        <a:ext cx="3105565" cy="1273680"/>
      </dsp:txXfrm>
    </dsp:sp>
    <dsp:sp modelId="{0412005B-8E08-4C2A-B6DF-E459C078CCDE}">
      <dsp:nvSpPr>
        <dsp:cNvPr id="0" name=""/>
        <dsp:cNvSpPr/>
      </dsp:nvSpPr>
      <dsp:spPr>
        <a:xfrm>
          <a:off x="3543529" y="98322"/>
          <a:ext cx="3105565" cy="6677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响应码</a:t>
          </a:r>
        </a:p>
      </dsp:txBody>
      <dsp:txXfrm>
        <a:off x="3543529" y="98322"/>
        <a:ext cx="3105565" cy="667784"/>
      </dsp:txXfrm>
    </dsp:sp>
    <dsp:sp modelId="{B099F952-1535-4D13-B26E-0C13158CE353}">
      <dsp:nvSpPr>
        <dsp:cNvPr id="0" name=""/>
        <dsp:cNvSpPr/>
      </dsp:nvSpPr>
      <dsp:spPr>
        <a:xfrm>
          <a:off x="3543529" y="780720"/>
          <a:ext cx="3105565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altLang="zh-CN" sz="1400" kern="1200" dirty="0"/>
            <a:t>0.</a:t>
          </a:r>
          <a:r>
            <a:rPr lang="zh-CN" altLang="en-US" sz="1400" kern="1200" dirty="0"/>
            <a:t>继续</a:t>
          </a:r>
          <a:r>
            <a:rPr lang="en-US" altLang="zh-CN" sz="1400" kern="1200" dirty="0"/>
            <a:t>Continue</a:t>
          </a:r>
          <a:endParaRPr lang="zh-C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1400" kern="1200" dirty="0"/>
            <a:t>完成</a:t>
          </a:r>
          <a:r>
            <a:rPr lang="en-US" altLang="zh-CN" sz="1400" kern="1200" dirty="0"/>
            <a:t>Completed</a:t>
          </a:r>
          <a:endParaRPr lang="zh-C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1400" kern="1200" dirty="0"/>
            <a:t>已取消</a:t>
          </a:r>
          <a:r>
            <a:rPr lang="en-US" altLang="zh-CN" sz="1400" kern="1200" dirty="0"/>
            <a:t>Cancelled</a:t>
          </a:r>
          <a:endParaRPr lang="zh-C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altLang="zh-CN" sz="1400" kern="1200" dirty="0"/>
            <a:t>100-255 </a:t>
          </a:r>
          <a:r>
            <a:rPr lang="zh-CN" altLang="en-US" sz="1400" kern="1200" dirty="0"/>
            <a:t>错误代码</a:t>
          </a:r>
          <a:endParaRPr lang="zh-CN" sz="1400" kern="1200" dirty="0"/>
        </a:p>
      </dsp:txBody>
      <dsp:txXfrm>
        <a:off x="3543529" y="780720"/>
        <a:ext cx="3105565" cy="1273680"/>
      </dsp:txXfrm>
    </dsp:sp>
    <dsp:sp modelId="{2C428A97-2503-413E-AEC2-01B02F460CA7}">
      <dsp:nvSpPr>
        <dsp:cNvPr id="0" name=""/>
        <dsp:cNvSpPr/>
      </dsp:nvSpPr>
      <dsp:spPr>
        <a:xfrm>
          <a:off x="7083874" y="98322"/>
          <a:ext cx="3105565" cy="6677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功能码</a:t>
          </a:r>
        </a:p>
      </dsp:txBody>
      <dsp:txXfrm>
        <a:off x="7083874" y="98322"/>
        <a:ext cx="3105565" cy="667784"/>
      </dsp:txXfrm>
    </dsp:sp>
    <dsp:sp modelId="{86F052C1-7C0C-4CA6-AC14-B2E5E05C5159}">
      <dsp:nvSpPr>
        <dsp:cNvPr id="0" name=""/>
        <dsp:cNvSpPr/>
      </dsp:nvSpPr>
      <dsp:spPr>
        <a:xfrm>
          <a:off x="7083874" y="780720"/>
          <a:ext cx="3105565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None/>
          </a:pPr>
          <a:r>
            <a:rPr lang="en-US" altLang="zh-CN" sz="1400" kern="1200" dirty="0"/>
            <a:t>0.</a:t>
          </a:r>
          <a:r>
            <a:rPr lang="zh-CN" sz="1400" kern="1200" dirty="0"/>
            <a:t>取消</a:t>
          </a:r>
          <a:r>
            <a:rPr lang="en-US" altLang="zh-CN" sz="1400" kern="1200" dirty="0"/>
            <a:t>Cancel</a:t>
          </a:r>
          <a:endParaRPr lang="zh-C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sz="1400" kern="1200" dirty="0"/>
            <a:t>传输</a:t>
          </a:r>
          <a:r>
            <a:rPr lang="en-US" altLang="zh-CN" sz="1400" kern="1200" dirty="0"/>
            <a:t>Send</a:t>
          </a:r>
          <a:endParaRPr lang="zh-CN" sz="1400" kern="1200" dirty="0"/>
        </a:p>
      </dsp:txBody>
      <dsp:txXfrm>
        <a:off x="7083874" y="780720"/>
        <a:ext cx="3105565" cy="127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59465-B08F-4E62-9E1C-8E4800948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85278-EFD9-46C4-A6B3-54D8BCD27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22F38-0EBE-4054-AACC-1DE27115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9961B1-EFFA-43BF-BA40-AD14B393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2DDBC-CF0D-4270-9714-583CA2B8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0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64C90-ABE9-4918-BCF6-6C441361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277404-8A9B-4E34-8196-66D7F34CB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14A60-16B9-4056-ACC3-D6C069D3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91248-0EF1-4EA1-88A2-9BB84092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FCA67-84E5-4F72-ADD4-027822A3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17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87575C-D932-4DBF-88B8-C869402B8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6FF21-6E4E-40A8-BBF1-366E7D563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90A10-3D18-45DA-AB98-9B31B21F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A5F41-A0FF-4D2F-8F1D-0755DA3F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ED814-1D39-4361-AF2F-DFD510F8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9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C234D-32C2-4E48-A139-36B1C42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D9FE1-9C9F-4124-8052-694913133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AE617-9F39-4D89-8934-EC5747EE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D9E6B-EC7C-40A9-98DF-C3DFD70A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B39D9-4192-4660-8C23-8581C41D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4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1C26D-D4D9-4E3E-A15D-93D3313A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CEC46-70AD-40DC-98F4-42E82077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927A4-39BE-40E6-AC1B-8E7F8E97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51F4E-83C1-4E42-BF70-A25844FE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02E80-E886-4EF5-9ECF-003C92C5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0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F03E4-1066-471D-8F44-7BB0B771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B25F0-C0A6-4625-AE88-B4BEB4B95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98F86-FFC5-4FD2-B690-F779DC642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27E4A-216E-4D19-B7C4-8926BF2A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30752-82D3-4ECB-A0DF-4761BCE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6FC99-4F2E-4AEA-BF53-DF208209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2DD8B-1D2C-4BAB-A801-EA3BA50C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33529-FFCF-40E8-990C-437ADFFD3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2EA334-5C1E-43DA-8D51-5653BFA94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548376-7BE9-46D2-BC7D-98FA10CCC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4BECDA-C28D-4D3A-8399-67C0B5947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48885B-6FDA-4AB3-A705-91BF0352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FE77D7-1564-4571-9E9A-A02BEBD3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2AF8B4-D7DA-407A-88B0-25125868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3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FDDD5-525C-43E3-BC07-FD484AA5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EA8294-931D-4695-91AB-35691B0F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6AEE28-B5C0-4D1A-9A21-84DA7A03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4F746-C730-4CA7-8CF7-E084A602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4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46B9E8-C1FA-4E45-9084-BD1EBF67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B5FFD4-29DF-4DE0-A927-99408071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B4AD2C-93B6-489A-9320-10D3DEAB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61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3853A-A373-4FDC-9091-E1E360B1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4ECFE-580A-49A0-9D91-3DE0E2E6C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6F84FC-6601-4A27-AD31-5C018C597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4C81C-C58B-4604-A914-8C93D5F1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B16D47-2E0E-4D0A-AA41-064FED5C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DAA81E-2943-412A-83E2-51579C90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14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7BEF-0E65-4576-ACCA-CA82AF33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B590D3-1BC4-4791-8A7F-237FCBAB2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69374-E8F5-452C-9FEF-F0D8707D1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A94E3-DA40-4786-9626-237E1067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34337-F547-479B-A85A-9B0A9BE3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93DB1-2CEF-4E75-A4C0-54EA3F94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1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EEFEFF-92BD-49B4-A9F6-8EEFFB1D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F6AA2-B86D-44C3-BDC7-5883873F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6AD7A-1E2E-4DF9-841D-529EA9611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782F-5661-477F-9293-345A2B00382C}" type="datetimeFigureOut">
              <a:rPr lang="zh-CN" altLang="en-US" smtClean="0"/>
              <a:t>2023/12/8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A44AB-14A5-4A35-A249-560649AB5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00659-DF5F-4D73-8E51-448F9C2C7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076BB-13B7-4A41-B98A-D76CD7A605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15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4A4051-451A-48DD-99D1-C385051ADA3A}"/>
              </a:ext>
            </a:extLst>
          </p:cNvPr>
          <p:cNvSpPr/>
          <p:nvPr/>
        </p:nvSpPr>
        <p:spPr>
          <a:xfrm>
            <a:off x="4098930" y="1338008"/>
            <a:ext cx="1080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[4 bytes] </a:t>
            </a:r>
            <a:r>
              <a:rPr lang="en-US" altLang="zh-CN" sz="1000" dirty="0" err="1"/>
              <a:t>uint</a:t>
            </a:r>
            <a:endParaRPr lang="en-US" altLang="zh-CN" sz="1000" dirty="0"/>
          </a:p>
          <a:p>
            <a:pPr algn="ctr"/>
            <a:r>
              <a:rPr lang="zh-CN" altLang="en-US" sz="1000" dirty="0"/>
              <a:t>总长度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1FE1C9-E057-44A1-A677-AE5D3C323A99}"/>
              </a:ext>
            </a:extLst>
          </p:cNvPr>
          <p:cNvSpPr/>
          <p:nvPr/>
        </p:nvSpPr>
        <p:spPr>
          <a:xfrm>
            <a:off x="5178930" y="1338008"/>
            <a:ext cx="1080000" cy="432000"/>
          </a:xfrm>
          <a:prstGeom prst="rect">
            <a:avLst/>
          </a:prstGeom>
          <a:solidFill>
            <a:srgbClr val="5E9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[4 bytes] </a:t>
            </a:r>
            <a:r>
              <a:rPr lang="en-US" altLang="zh-CN" sz="1000" dirty="0" err="1"/>
              <a:t>uint</a:t>
            </a:r>
            <a:endParaRPr lang="en-US" altLang="zh-CN" sz="1000" dirty="0"/>
          </a:p>
          <a:p>
            <a:pPr algn="ctr"/>
            <a:r>
              <a:rPr lang="zh-CN" altLang="en-US" sz="1000" dirty="0"/>
              <a:t>最大段长度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164DF4-DCB3-4D71-8F5D-6B82A0154831}"/>
              </a:ext>
            </a:extLst>
          </p:cNvPr>
          <p:cNvSpPr/>
          <p:nvPr/>
        </p:nvSpPr>
        <p:spPr>
          <a:xfrm>
            <a:off x="2186240" y="1338008"/>
            <a:ext cx="191269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[16 bytes]</a:t>
            </a:r>
          </a:p>
          <a:p>
            <a:pPr algn="ctr"/>
            <a:r>
              <a:rPr lang="en-US" altLang="zh-CN" sz="1000" dirty="0"/>
              <a:t>MD5</a:t>
            </a:r>
            <a:endParaRPr lang="zh-CN" alt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0CBF7AD-E9BA-4B62-9926-06E42CDC6B89}"/>
              </a:ext>
            </a:extLst>
          </p:cNvPr>
          <p:cNvSpPr/>
          <p:nvPr/>
        </p:nvSpPr>
        <p:spPr>
          <a:xfrm>
            <a:off x="6258930" y="2843998"/>
            <a:ext cx="1080000" cy="4305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[2 bytes] </a:t>
            </a:r>
            <a:r>
              <a:rPr lang="en-US" altLang="zh-CN" sz="1000" dirty="0" err="1"/>
              <a:t>ushort</a:t>
            </a:r>
            <a:endParaRPr lang="en-US" altLang="zh-CN" sz="1000" dirty="0"/>
          </a:p>
          <a:p>
            <a:pPr algn="ctr"/>
            <a:r>
              <a:rPr lang="zh-CN" altLang="en-US" sz="1000" dirty="0"/>
              <a:t>总段数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C42756-ADD7-4BD1-8978-38F4A509CAAE}"/>
              </a:ext>
            </a:extLst>
          </p:cNvPr>
          <p:cNvSpPr/>
          <p:nvPr/>
        </p:nvSpPr>
        <p:spPr>
          <a:xfrm>
            <a:off x="7338930" y="2843998"/>
            <a:ext cx="1080000" cy="430558"/>
          </a:xfrm>
          <a:prstGeom prst="rect">
            <a:avLst/>
          </a:prstGeom>
          <a:solidFill>
            <a:srgbClr val="5E9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[2 bytes] </a:t>
            </a:r>
            <a:r>
              <a:rPr lang="en-US" altLang="zh-CN" sz="1000" dirty="0" err="1"/>
              <a:t>ushort</a:t>
            </a:r>
            <a:endParaRPr lang="en-US" altLang="zh-CN" sz="1000" dirty="0"/>
          </a:p>
          <a:p>
            <a:pPr algn="ctr"/>
            <a:r>
              <a:rPr lang="zh-CN" altLang="en-US" sz="1000" dirty="0"/>
              <a:t>当前段序号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B2542B-8599-48B5-B377-4F1A913C4CCB}"/>
              </a:ext>
            </a:extLst>
          </p:cNvPr>
          <p:cNvSpPr/>
          <p:nvPr/>
        </p:nvSpPr>
        <p:spPr>
          <a:xfrm>
            <a:off x="2186240" y="2843998"/>
            <a:ext cx="1912690" cy="430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[16 bytes]</a:t>
            </a:r>
          </a:p>
          <a:p>
            <a:pPr algn="ctr"/>
            <a:r>
              <a:rPr lang="en-US" altLang="zh-CN" sz="1000" dirty="0"/>
              <a:t>MD5</a:t>
            </a:r>
            <a:endParaRPr lang="zh-CN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61914C-2291-4B0F-8989-C8DBB10E69C2}"/>
              </a:ext>
            </a:extLst>
          </p:cNvPr>
          <p:cNvSpPr/>
          <p:nvPr/>
        </p:nvSpPr>
        <p:spPr>
          <a:xfrm>
            <a:off x="9498930" y="2842556"/>
            <a:ext cx="1912690" cy="432000"/>
          </a:xfrm>
          <a:prstGeom prst="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[x bytes]</a:t>
            </a:r>
          </a:p>
          <a:p>
            <a:pPr algn="ctr"/>
            <a:r>
              <a:rPr lang="zh-CN" altLang="en-US" sz="1000" dirty="0"/>
              <a:t>段数据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9649B2-1D3F-401F-A26E-41B80D82341D}"/>
              </a:ext>
            </a:extLst>
          </p:cNvPr>
          <p:cNvSpPr/>
          <p:nvPr/>
        </p:nvSpPr>
        <p:spPr>
          <a:xfrm>
            <a:off x="5178930" y="2843998"/>
            <a:ext cx="1080000" cy="4305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 byte] </a:t>
            </a:r>
            <a:r>
              <a:rPr lang="en-US" altLang="zh-CN" sz="1000" dirty="0" err="1"/>
              <a:t>enum</a:t>
            </a:r>
            <a:endParaRPr lang="en-US" altLang="zh-CN" sz="1000" dirty="0"/>
          </a:p>
          <a:p>
            <a:pPr algn="ctr"/>
            <a:r>
              <a:rPr lang="zh-CN" altLang="en-US" sz="1000" dirty="0"/>
              <a:t>功能码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BDE55A0F-6913-47DA-9A63-89B3DC686793}"/>
              </a:ext>
            </a:extLst>
          </p:cNvPr>
          <p:cNvSpPr/>
          <p:nvPr/>
        </p:nvSpPr>
        <p:spPr>
          <a:xfrm rot="16200000" flipH="1">
            <a:off x="8775494" y="792874"/>
            <a:ext cx="119561" cy="51526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C11772-5602-4CF9-9C6F-5C7964CAD89B}"/>
              </a:ext>
            </a:extLst>
          </p:cNvPr>
          <p:cNvSpPr txBox="1"/>
          <p:nvPr/>
        </p:nvSpPr>
        <p:spPr>
          <a:xfrm>
            <a:off x="8173073" y="3462440"/>
            <a:ext cx="13244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 dirty="0"/>
              <a:t>操作码为</a:t>
            </a:r>
            <a:r>
              <a:rPr lang="en-US" altLang="zh-CN" sz="900" dirty="0"/>
              <a:t>Cancel</a:t>
            </a:r>
            <a:r>
              <a:rPr lang="zh-CN" altLang="en-US" sz="900" dirty="0"/>
              <a:t>时无效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1D24354-4EAB-4EFC-A191-2CD49793DE01}"/>
              </a:ext>
            </a:extLst>
          </p:cNvPr>
          <p:cNvSpPr txBox="1"/>
          <p:nvPr/>
        </p:nvSpPr>
        <p:spPr>
          <a:xfrm>
            <a:off x="989900" y="811509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[Sender]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请求传输文件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CB43532-CDC0-47D7-A643-BE4E5AFA15EA}"/>
              </a:ext>
            </a:extLst>
          </p:cNvPr>
          <p:cNvSpPr txBox="1"/>
          <p:nvPr/>
        </p:nvSpPr>
        <p:spPr>
          <a:xfrm>
            <a:off x="989900" y="2317498"/>
            <a:ext cx="312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[Sender]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传输数据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中止传输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D4F2DFB-2123-436D-9F7E-820931A0FC2E}"/>
              </a:ext>
            </a:extLst>
          </p:cNvPr>
          <p:cNvSpPr/>
          <p:nvPr/>
        </p:nvSpPr>
        <p:spPr>
          <a:xfrm>
            <a:off x="2186240" y="5186415"/>
            <a:ext cx="1912690" cy="4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[16 bytes]</a:t>
            </a:r>
          </a:p>
          <a:p>
            <a:pPr algn="ctr"/>
            <a:r>
              <a:rPr lang="en-US" altLang="zh-CN" sz="1000" dirty="0"/>
              <a:t>MD5</a:t>
            </a:r>
            <a:endParaRPr lang="zh-CN" altLang="en-US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E53041C-47F0-4DA3-BA1D-C4D45E7BA7C1}"/>
              </a:ext>
            </a:extLst>
          </p:cNvPr>
          <p:cNvSpPr/>
          <p:nvPr/>
        </p:nvSpPr>
        <p:spPr>
          <a:xfrm>
            <a:off x="5178930" y="5186415"/>
            <a:ext cx="1080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 byte] </a:t>
            </a:r>
            <a:r>
              <a:rPr lang="en-US" altLang="zh-CN" sz="1000" dirty="0" err="1"/>
              <a:t>enum</a:t>
            </a:r>
            <a:endParaRPr lang="en-US" altLang="zh-CN" sz="1000" dirty="0"/>
          </a:p>
          <a:p>
            <a:pPr algn="ctr"/>
            <a:r>
              <a:rPr lang="zh-CN" altLang="en-US" sz="1000" dirty="0"/>
              <a:t>响应码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004B11-1FB4-4B89-B967-E3139E8F8F96}"/>
              </a:ext>
            </a:extLst>
          </p:cNvPr>
          <p:cNvSpPr/>
          <p:nvPr/>
        </p:nvSpPr>
        <p:spPr>
          <a:xfrm>
            <a:off x="6258930" y="5186415"/>
            <a:ext cx="1080000" cy="432000"/>
          </a:xfrm>
          <a:prstGeom prst="rect">
            <a:avLst/>
          </a:prstGeom>
          <a:solidFill>
            <a:srgbClr val="E66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 byte]</a:t>
            </a:r>
          </a:p>
          <a:p>
            <a:pPr algn="ctr"/>
            <a:r>
              <a:rPr lang="zh-CN" altLang="en-US" sz="1000" dirty="0"/>
              <a:t>提示长度</a:t>
            </a:r>
            <a:r>
              <a:rPr lang="en-US" altLang="zh-CN" sz="1000" dirty="0"/>
              <a:t>n</a:t>
            </a:r>
            <a:endParaRPr lang="zh-CN" altLang="en-US" sz="1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568735F-8FA2-46F2-ACDD-CCC0212AADEC}"/>
              </a:ext>
            </a:extLst>
          </p:cNvPr>
          <p:cNvSpPr/>
          <p:nvPr/>
        </p:nvSpPr>
        <p:spPr>
          <a:xfrm>
            <a:off x="7338930" y="5186415"/>
            <a:ext cx="1912690" cy="432000"/>
          </a:xfrm>
          <a:prstGeom prst="rect">
            <a:avLst/>
          </a:prstGeom>
          <a:solidFill>
            <a:srgbClr val="EF8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[n bytes]</a:t>
            </a:r>
          </a:p>
          <a:p>
            <a:pPr algn="ctr"/>
            <a:r>
              <a:rPr lang="zh-CN" altLang="en-US" sz="1000" dirty="0"/>
              <a:t>提示字符串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B260D3-5477-44B3-B589-007E4E795AF6}"/>
              </a:ext>
            </a:extLst>
          </p:cNvPr>
          <p:cNvSpPr txBox="1"/>
          <p:nvPr/>
        </p:nvSpPr>
        <p:spPr>
          <a:xfrm>
            <a:off x="989900" y="4616487"/>
            <a:ext cx="248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[Receiver]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接收方响应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0E3585-27D8-429A-8833-D3AE5F52F1AB}"/>
              </a:ext>
            </a:extLst>
          </p:cNvPr>
          <p:cNvSpPr/>
          <p:nvPr/>
        </p:nvSpPr>
        <p:spPr>
          <a:xfrm>
            <a:off x="8418930" y="2842556"/>
            <a:ext cx="1080000" cy="432000"/>
          </a:xfrm>
          <a:prstGeom prst="rect">
            <a:avLst/>
          </a:prstGeom>
          <a:solidFill>
            <a:srgbClr val="E6A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[4 bytes] </a:t>
            </a:r>
            <a:r>
              <a:rPr lang="en-US" altLang="zh-CN" sz="1000" dirty="0" err="1"/>
              <a:t>uint</a:t>
            </a:r>
            <a:endParaRPr lang="en-US" altLang="zh-CN" sz="1000" dirty="0"/>
          </a:p>
          <a:p>
            <a:pPr algn="ctr"/>
            <a:r>
              <a:rPr lang="zh-CN" altLang="en-US" sz="1000" dirty="0"/>
              <a:t>当前段长度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4E6E5E5-B42C-4C48-A20B-C732553E7627}"/>
              </a:ext>
            </a:extLst>
          </p:cNvPr>
          <p:cNvSpPr/>
          <p:nvPr/>
        </p:nvSpPr>
        <p:spPr>
          <a:xfrm>
            <a:off x="1106239" y="1338008"/>
            <a:ext cx="1080000" cy="432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 byte] </a:t>
            </a:r>
            <a:r>
              <a:rPr lang="en-US" altLang="zh-CN" sz="1000" dirty="0" err="1"/>
              <a:t>enum</a:t>
            </a:r>
            <a:endParaRPr lang="en-US" altLang="zh-CN" sz="1000" dirty="0"/>
          </a:p>
          <a:p>
            <a:pPr algn="ctr"/>
            <a:r>
              <a:rPr lang="zh-CN" altLang="en-US" sz="1000" dirty="0"/>
              <a:t>命令码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2D56570-9B9A-4004-A588-704600FEE82F}"/>
              </a:ext>
            </a:extLst>
          </p:cNvPr>
          <p:cNvSpPr/>
          <p:nvPr/>
        </p:nvSpPr>
        <p:spPr>
          <a:xfrm>
            <a:off x="1106239" y="2842556"/>
            <a:ext cx="1080000" cy="432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 byte] </a:t>
            </a:r>
            <a:r>
              <a:rPr lang="en-US" altLang="zh-CN" sz="1000" dirty="0" err="1"/>
              <a:t>enum</a:t>
            </a:r>
            <a:endParaRPr lang="en-US" altLang="zh-CN" sz="1000" dirty="0"/>
          </a:p>
          <a:p>
            <a:pPr algn="ctr"/>
            <a:r>
              <a:rPr lang="zh-CN" altLang="en-US" sz="1000" dirty="0"/>
              <a:t>命令码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42EDA47-1384-4A17-9C90-7D0BA8D311A0}"/>
              </a:ext>
            </a:extLst>
          </p:cNvPr>
          <p:cNvSpPr/>
          <p:nvPr/>
        </p:nvSpPr>
        <p:spPr>
          <a:xfrm>
            <a:off x="1106239" y="5186415"/>
            <a:ext cx="1080000" cy="4320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[1 byte] </a:t>
            </a:r>
            <a:r>
              <a:rPr lang="en-US" altLang="zh-CN" sz="1000" dirty="0" err="1"/>
              <a:t>enum</a:t>
            </a:r>
            <a:endParaRPr lang="en-US" altLang="zh-CN" sz="1000" dirty="0"/>
          </a:p>
          <a:p>
            <a:pPr algn="ctr"/>
            <a:r>
              <a:rPr lang="zh-CN" altLang="en-US" sz="1000" dirty="0"/>
              <a:t>命令码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EF7693-F188-C566-237F-5FE0BC215C8E}"/>
              </a:ext>
            </a:extLst>
          </p:cNvPr>
          <p:cNvSpPr/>
          <p:nvPr/>
        </p:nvSpPr>
        <p:spPr>
          <a:xfrm>
            <a:off x="4098930" y="2842556"/>
            <a:ext cx="1080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[4 bytes] </a:t>
            </a:r>
            <a:r>
              <a:rPr lang="en-US" altLang="zh-CN" sz="1000" dirty="0" err="1"/>
              <a:t>uint</a:t>
            </a:r>
            <a:endParaRPr lang="en-US" altLang="zh-CN" sz="1000" dirty="0"/>
          </a:p>
          <a:p>
            <a:pPr algn="ctr"/>
            <a:r>
              <a:rPr lang="zh-CN" altLang="en-US" sz="1000" dirty="0"/>
              <a:t>总长度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CE8BBC-F09A-3D03-C202-52248F952F03}"/>
              </a:ext>
            </a:extLst>
          </p:cNvPr>
          <p:cNvSpPr/>
          <p:nvPr/>
        </p:nvSpPr>
        <p:spPr>
          <a:xfrm>
            <a:off x="4098930" y="5186415"/>
            <a:ext cx="1080000" cy="43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[4 bytes] </a:t>
            </a:r>
            <a:r>
              <a:rPr lang="en-US" altLang="zh-CN" sz="1000" dirty="0" err="1"/>
              <a:t>uint</a:t>
            </a:r>
            <a:endParaRPr lang="en-US" altLang="zh-CN" sz="1000" dirty="0"/>
          </a:p>
          <a:p>
            <a:pPr algn="ctr"/>
            <a:r>
              <a:rPr lang="zh-CN" altLang="en-US" sz="1000" dirty="0"/>
              <a:t>总长度</a:t>
            </a:r>
          </a:p>
        </p:txBody>
      </p:sp>
    </p:spTree>
    <p:extLst>
      <p:ext uri="{BB962C8B-B14F-4D97-AF65-F5344CB8AC3E}">
        <p14:creationId xmlns:p14="http://schemas.microsoft.com/office/powerpoint/2010/main" val="309468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0116FF3-6854-4803-B047-28164A462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4381527"/>
              </p:ext>
            </p:extLst>
          </p:nvPr>
        </p:nvGraphicFramePr>
        <p:xfrm>
          <a:off x="999687" y="2401799"/>
          <a:ext cx="10192625" cy="205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75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178</Words>
  <Application>Microsoft Office PowerPoint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贵杰</dc:creator>
  <cp:lastModifiedBy>贵杰 李</cp:lastModifiedBy>
  <cp:revision>15</cp:revision>
  <dcterms:created xsi:type="dcterms:W3CDTF">2021-08-06T06:06:44Z</dcterms:created>
  <dcterms:modified xsi:type="dcterms:W3CDTF">2023-12-08T15:07:55Z</dcterms:modified>
</cp:coreProperties>
</file>