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5" r:id="rId3"/>
    <p:sldId id="257" r:id="rId5"/>
    <p:sldId id="258" r:id="rId6"/>
    <p:sldId id="290" r:id="rId7"/>
    <p:sldId id="282" r:id="rId8"/>
    <p:sldId id="274" r:id="rId9"/>
    <p:sldId id="270" r:id="rId10"/>
    <p:sldId id="261" r:id="rId11"/>
    <p:sldId id="281" r:id="rId12"/>
    <p:sldId id="271" r:id="rId13"/>
    <p:sldId id="262" r:id="rId14"/>
    <p:sldId id="280" r:id="rId15"/>
    <p:sldId id="265" r:id="rId16"/>
    <p:sldId id="286" r:id="rId17"/>
    <p:sldId id="289" r:id="rId18"/>
    <p:sldId id="287" r:id="rId19"/>
    <p:sldId id="288" r:id="rId20"/>
    <p:sldId id="292" r:id="rId21"/>
    <p:sldId id="291" r:id="rId22"/>
    <p:sldId id="283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72" y="114"/>
      </p:cViewPr>
      <p:guideLst>
        <p:guide orient="horz" pos="216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7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EF3081-BACA-4AC2-870B-A8E294367E17}" type="doc">
      <dgm:prSet loTypeId="urn:microsoft.com/office/officeart/2005/8/layout/hierarchy2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2409125D-E3E2-4558-8177-ECA36A332E5C}">
      <dgm:prSet phldrT="[文本]"/>
      <dgm:spPr/>
      <dgm:t>
        <a:bodyPr/>
        <a:lstStyle/>
        <a:p>
          <a:r>
            <a:rPr lang="zh-CN" altLang="en-US" dirty="0"/>
            <a:t>学生端口</a:t>
          </a:r>
        </a:p>
      </dgm:t>
    </dgm:pt>
    <dgm:pt modelId="{A87BB5DB-2E65-4C6C-BBFF-72371886F6EC}" cxnId="{F199D3D6-39D9-4390-BCBF-5BB46F9ED8B1}" type="parTrans">
      <dgm:prSet/>
      <dgm:spPr/>
      <dgm:t>
        <a:bodyPr/>
        <a:lstStyle/>
        <a:p>
          <a:endParaRPr lang="zh-CN" altLang="en-US"/>
        </a:p>
      </dgm:t>
    </dgm:pt>
    <dgm:pt modelId="{CBD35B4E-A761-4779-9E95-EE045C79C260}" cxnId="{F199D3D6-39D9-4390-BCBF-5BB46F9ED8B1}" type="sibTrans">
      <dgm:prSet/>
      <dgm:spPr/>
      <dgm:t>
        <a:bodyPr/>
        <a:lstStyle/>
        <a:p>
          <a:endParaRPr lang="zh-CN" altLang="en-US"/>
        </a:p>
      </dgm:t>
    </dgm:pt>
    <dgm:pt modelId="{CF357093-1E2E-4223-9DCC-6F3B981D28BB}">
      <dgm:prSet phldrT="[文本]"/>
      <dgm:spPr/>
      <dgm:t>
        <a:bodyPr/>
        <a:lstStyle/>
        <a:p>
          <a:r>
            <a:rPr lang="zh-CN" altLang="en-US" dirty="0"/>
            <a:t>输入系统</a:t>
          </a:r>
        </a:p>
      </dgm:t>
    </dgm:pt>
    <dgm:pt modelId="{90B6BCB8-09B0-451F-A444-66B35462B9FC}" cxnId="{9726E354-5AAB-422D-B6FE-6D144E621028}" type="parTrans">
      <dgm:prSet/>
      <dgm:spPr/>
      <dgm:t>
        <a:bodyPr/>
        <a:lstStyle/>
        <a:p>
          <a:endParaRPr lang="zh-CN" altLang="en-US"/>
        </a:p>
      </dgm:t>
    </dgm:pt>
    <dgm:pt modelId="{0174B8CA-F348-4B18-9B4F-F3E0247BE180}" cxnId="{9726E354-5AAB-422D-B6FE-6D144E621028}" type="sibTrans">
      <dgm:prSet/>
      <dgm:spPr/>
      <dgm:t>
        <a:bodyPr/>
        <a:lstStyle/>
        <a:p>
          <a:endParaRPr lang="zh-CN" altLang="en-US"/>
        </a:p>
      </dgm:t>
    </dgm:pt>
    <dgm:pt modelId="{3F447F66-432B-45BC-B107-7BDF6011EE0D}">
      <dgm:prSet phldrT="[文本]"/>
      <dgm:spPr/>
      <dgm:t>
        <a:bodyPr/>
        <a:lstStyle/>
        <a:p>
          <a:r>
            <a:rPr lang="zh-CN" altLang="en-US" dirty="0"/>
            <a:t>学生信息</a:t>
          </a:r>
        </a:p>
      </dgm:t>
    </dgm:pt>
    <dgm:pt modelId="{AA7CC750-A5C2-477A-B31F-1900B4E80DA6}" cxnId="{93DDED62-3DF5-441D-82EA-E6C04BDFA2B8}" type="parTrans">
      <dgm:prSet/>
      <dgm:spPr/>
      <dgm:t>
        <a:bodyPr/>
        <a:lstStyle/>
        <a:p>
          <a:endParaRPr lang="zh-CN" altLang="en-US"/>
        </a:p>
      </dgm:t>
    </dgm:pt>
    <dgm:pt modelId="{0F905FD4-D998-49DD-968E-0B3C98342DA4}" cxnId="{93DDED62-3DF5-441D-82EA-E6C04BDFA2B8}" type="sibTrans">
      <dgm:prSet/>
      <dgm:spPr/>
      <dgm:t>
        <a:bodyPr/>
        <a:lstStyle/>
        <a:p>
          <a:endParaRPr lang="zh-CN" altLang="en-US"/>
        </a:p>
      </dgm:t>
    </dgm:pt>
    <dgm:pt modelId="{A8825E17-518D-420E-8FF0-BE5471A3D7ED}">
      <dgm:prSet phldrT="[文本]"/>
      <dgm:spPr/>
      <dgm:t>
        <a:bodyPr/>
        <a:lstStyle/>
        <a:p>
          <a:r>
            <a:rPr lang="zh-CN" altLang="en-US" dirty="0"/>
            <a:t>日程信息</a:t>
          </a:r>
        </a:p>
      </dgm:t>
    </dgm:pt>
    <dgm:pt modelId="{2B8EB9B5-3A21-46F6-B63D-BA713124E886}" cxnId="{08B6E4B4-E541-4016-8C3A-D8FDF42061B7}" type="parTrans">
      <dgm:prSet/>
      <dgm:spPr/>
      <dgm:t>
        <a:bodyPr/>
        <a:lstStyle/>
        <a:p>
          <a:endParaRPr lang="zh-CN" altLang="en-US"/>
        </a:p>
      </dgm:t>
    </dgm:pt>
    <dgm:pt modelId="{F04B7D51-601B-4ADF-B932-21AB7EDA7B74}" cxnId="{08B6E4B4-E541-4016-8C3A-D8FDF42061B7}" type="sibTrans">
      <dgm:prSet/>
      <dgm:spPr/>
      <dgm:t>
        <a:bodyPr/>
        <a:lstStyle/>
        <a:p>
          <a:endParaRPr lang="zh-CN" altLang="en-US"/>
        </a:p>
      </dgm:t>
    </dgm:pt>
    <dgm:pt modelId="{1AB1C362-15FD-493C-88B6-9F9E67B6F9AA}">
      <dgm:prSet phldrT="[文本]"/>
      <dgm:spPr/>
      <dgm:t>
        <a:bodyPr/>
        <a:lstStyle/>
        <a:p>
          <a:r>
            <a:rPr lang="zh-CN" altLang="en-US" dirty="0"/>
            <a:t>账号管理系统</a:t>
          </a:r>
        </a:p>
      </dgm:t>
    </dgm:pt>
    <dgm:pt modelId="{A28B1F7A-10E2-4B4D-A6D1-E41BBA2FA7AA}" cxnId="{21A83E41-FB82-494C-9B0E-DA3C8592295B}" type="parTrans">
      <dgm:prSet/>
      <dgm:spPr/>
      <dgm:t>
        <a:bodyPr/>
        <a:lstStyle/>
        <a:p>
          <a:endParaRPr lang="zh-CN" altLang="en-US"/>
        </a:p>
      </dgm:t>
    </dgm:pt>
    <dgm:pt modelId="{292D8688-8DDA-4DF9-B729-1141825A3C6E}" cxnId="{21A83E41-FB82-494C-9B0E-DA3C8592295B}" type="sibTrans">
      <dgm:prSet/>
      <dgm:spPr/>
      <dgm:t>
        <a:bodyPr/>
        <a:lstStyle/>
        <a:p>
          <a:endParaRPr lang="zh-CN" altLang="en-US"/>
        </a:p>
      </dgm:t>
    </dgm:pt>
    <dgm:pt modelId="{FB03ACCC-8701-423A-89E8-420468C4EFDC}">
      <dgm:prSet phldrT="[文本]"/>
      <dgm:spPr/>
      <dgm:t>
        <a:bodyPr/>
        <a:lstStyle/>
        <a:p>
          <a:r>
            <a:rPr lang="zh-CN" altLang="en-US" dirty="0"/>
            <a:t>注册账号</a:t>
          </a:r>
        </a:p>
      </dgm:t>
    </dgm:pt>
    <dgm:pt modelId="{41175DD6-3B29-4362-971D-8BD64CF02E73}" cxnId="{AB16E322-F024-4787-991E-F11E25D2B336}" type="parTrans">
      <dgm:prSet/>
      <dgm:spPr/>
      <dgm:t>
        <a:bodyPr/>
        <a:lstStyle/>
        <a:p>
          <a:endParaRPr lang="zh-CN" altLang="en-US"/>
        </a:p>
      </dgm:t>
    </dgm:pt>
    <dgm:pt modelId="{C115F70F-E6A7-4DF3-BFB3-977244DA6912}" cxnId="{AB16E322-F024-4787-991E-F11E25D2B336}" type="sibTrans">
      <dgm:prSet/>
      <dgm:spPr/>
      <dgm:t>
        <a:bodyPr/>
        <a:lstStyle/>
        <a:p>
          <a:endParaRPr lang="zh-CN" altLang="en-US"/>
        </a:p>
      </dgm:t>
    </dgm:pt>
    <dgm:pt modelId="{51BA692A-8747-4003-92C3-3C54AB3A64C0}">
      <dgm:prSet/>
      <dgm:spPr/>
      <dgm:t>
        <a:bodyPr/>
        <a:lstStyle/>
        <a:p>
          <a:r>
            <a:rPr lang="zh-CN" altLang="en-US" dirty="0"/>
            <a:t>学生信息</a:t>
          </a:r>
        </a:p>
      </dgm:t>
    </dgm:pt>
    <dgm:pt modelId="{C4F51C1F-D475-457B-8EFD-E5D654BA830D}" cxnId="{03D58D79-D936-40EA-AD79-B6809F7E03B4}" type="parTrans">
      <dgm:prSet/>
      <dgm:spPr/>
      <dgm:t>
        <a:bodyPr/>
        <a:lstStyle/>
        <a:p>
          <a:endParaRPr lang="zh-CN" altLang="en-US"/>
        </a:p>
      </dgm:t>
    </dgm:pt>
    <dgm:pt modelId="{47CC77A2-666E-4E00-9D9B-64ACD3A7238E}" cxnId="{03D58D79-D936-40EA-AD79-B6809F7E03B4}" type="sibTrans">
      <dgm:prSet/>
      <dgm:spPr/>
      <dgm:t>
        <a:bodyPr/>
        <a:lstStyle/>
        <a:p>
          <a:endParaRPr lang="zh-CN" altLang="en-US"/>
        </a:p>
      </dgm:t>
    </dgm:pt>
    <dgm:pt modelId="{F6052C77-6462-47AE-B881-F39088946B86}">
      <dgm:prSet/>
      <dgm:spPr/>
      <dgm:t>
        <a:bodyPr/>
        <a:lstStyle/>
        <a:p>
          <a:r>
            <a:rPr lang="zh-CN" altLang="en-US" dirty="0"/>
            <a:t>用户登陆</a:t>
          </a:r>
        </a:p>
      </dgm:t>
    </dgm:pt>
    <dgm:pt modelId="{F1077F99-76E2-42FC-8DFF-8DA444C2FEA6}" cxnId="{282885EA-4722-4D15-AA5A-B10CCB307B5B}" type="parTrans">
      <dgm:prSet/>
      <dgm:spPr/>
      <dgm:t>
        <a:bodyPr/>
        <a:lstStyle/>
        <a:p>
          <a:endParaRPr lang="zh-CN" altLang="en-US"/>
        </a:p>
      </dgm:t>
    </dgm:pt>
    <dgm:pt modelId="{D8AA35A4-ED67-45A3-801B-AE2F01E2B9CD}" cxnId="{282885EA-4722-4D15-AA5A-B10CCB307B5B}" type="sibTrans">
      <dgm:prSet/>
      <dgm:spPr/>
      <dgm:t>
        <a:bodyPr/>
        <a:lstStyle/>
        <a:p>
          <a:endParaRPr lang="zh-CN" altLang="en-US"/>
        </a:p>
      </dgm:t>
    </dgm:pt>
    <dgm:pt modelId="{194F5CD7-1E95-4243-8C8E-9F52C702970C}">
      <dgm:prSet/>
      <dgm:spPr/>
      <dgm:t>
        <a:bodyPr/>
        <a:lstStyle/>
        <a:p>
          <a:r>
            <a:rPr lang="zh-CN" altLang="en-US"/>
            <a:t>修改系统</a:t>
          </a:r>
        </a:p>
      </dgm:t>
    </dgm:pt>
    <dgm:pt modelId="{FDFAC0C8-C83D-4054-B4D9-BE8880138316}" cxnId="{F738F0FB-95F6-47DD-9ED6-D080AA8E6F20}" type="parTrans">
      <dgm:prSet/>
      <dgm:spPr/>
      <dgm:t>
        <a:bodyPr/>
        <a:lstStyle/>
        <a:p>
          <a:endParaRPr lang="zh-CN" altLang="en-US"/>
        </a:p>
      </dgm:t>
    </dgm:pt>
    <dgm:pt modelId="{161D6D8E-D9D9-442C-A572-F0C009ED9838}" cxnId="{F738F0FB-95F6-47DD-9ED6-D080AA8E6F20}" type="sibTrans">
      <dgm:prSet/>
      <dgm:spPr/>
      <dgm:t>
        <a:bodyPr/>
        <a:lstStyle/>
        <a:p>
          <a:endParaRPr lang="zh-CN" altLang="en-US"/>
        </a:p>
      </dgm:t>
    </dgm:pt>
    <dgm:pt modelId="{11548DDB-7CFD-46B1-A298-1F570D5C81E7}">
      <dgm:prSet/>
      <dgm:spPr/>
      <dgm:t>
        <a:bodyPr/>
        <a:lstStyle/>
        <a:p>
          <a:r>
            <a:rPr lang="zh-CN" altLang="en-US" dirty="0"/>
            <a:t>日程信息</a:t>
          </a:r>
        </a:p>
      </dgm:t>
    </dgm:pt>
    <dgm:pt modelId="{1AD5A1B6-E1E1-49BD-9707-222A5B7DC614}" cxnId="{AAEE40AA-A741-4DA8-9269-C4A249015962}" type="parTrans">
      <dgm:prSet/>
      <dgm:spPr/>
      <dgm:t>
        <a:bodyPr/>
        <a:lstStyle/>
        <a:p>
          <a:endParaRPr lang="zh-CN" altLang="en-US"/>
        </a:p>
      </dgm:t>
    </dgm:pt>
    <dgm:pt modelId="{FC8254AA-73FA-4B8F-8393-AE41F8ED219C}" cxnId="{AAEE40AA-A741-4DA8-9269-C4A249015962}" type="sibTrans">
      <dgm:prSet/>
      <dgm:spPr/>
      <dgm:t>
        <a:bodyPr/>
        <a:lstStyle/>
        <a:p>
          <a:endParaRPr lang="zh-CN" altLang="en-US"/>
        </a:p>
      </dgm:t>
    </dgm:pt>
    <dgm:pt modelId="{F751F34A-75C4-4347-9D00-500B2383AE7E}">
      <dgm:prSet/>
      <dgm:spPr/>
      <dgm:t>
        <a:bodyPr/>
        <a:lstStyle/>
        <a:p>
          <a:r>
            <a:rPr lang="zh-CN" altLang="en-US" dirty="0"/>
            <a:t>日程管理系统</a:t>
          </a:r>
        </a:p>
      </dgm:t>
    </dgm:pt>
    <dgm:pt modelId="{4C168F4A-7D32-4E83-960C-7EC6A7F9D1B7}" cxnId="{EF7D5434-408B-44F5-BFC7-8EC347CC96EB}" type="parTrans">
      <dgm:prSet/>
      <dgm:spPr/>
      <dgm:t>
        <a:bodyPr/>
        <a:lstStyle/>
        <a:p>
          <a:endParaRPr lang="zh-CN" altLang="en-US"/>
        </a:p>
      </dgm:t>
    </dgm:pt>
    <dgm:pt modelId="{8BF9D5D8-6AD3-435D-8D07-975A0F94E2FA}" cxnId="{EF7D5434-408B-44F5-BFC7-8EC347CC96EB}" type="sibTrans">
      <dgm:prSet/>
      <dgm:spPr/>
      <dgm:t>
        <a:bodyPr/>
        <a:lstStyle/>
        <a:p>
          <a:endParaRPr lang="zh-CN" altLang="en-US"/>
        </a:p>
      </dgm:t>
    </dgm:pt>
    <dgm:pt modelId="{FA3372E6-1C3F-4655-A592-5F0AA6602297}">
      <dgm:prSet/>
      <dgm:spPr/>
      <dgm:t>
        <a:bodyPr/>
        <a:lstStyle/>
        <a:p>
          <a:r>
            <a:rPr lang="zh-CN" altLang="en-US" dirty="0"/>
            <a:t>新建日程</a:t>
          </a:r>
        </a:p>
      </dgm:t>
    </dgm:pt>
    <dgm:pt modelId="{B142C93D-2672-4E1C-B945-AE4AC743867D}" cxnId="{16E450FC-5324-4437-84C1-B938E2383EFD}" type="parTrans">
      <dgm:prSet/>
      <dgm:spPr/>
      <dgm:t>
        <a:bodyPr/>
        <a:lstStyle/>
        <a:p>
          <a:endParaRPr lang="zh-CN" altLang="en-US"/>
        </a:p>
      </dgm:t>
    </dgm:pt>
    <dgm:pt modelId="{3F258B01-0EB5-405E-B2A9-CB71D6207EE4}" cxnId="{16E450FC-5324-4437-84C1-B938E2383EFD}" type="sibTrans">
      <dgm:prSet/>
      <dgm:spPr/>
      <dgm:t>
        <a:bodyPr/>
        <a:lstStyle/>
        <a:p>
          <a:endParaRPr lang="zh-CN" altLang="en-US"/>
        </a:p>
      </dgm:t>
    </dgm:pt>
    <dgm:pt modelId="{AFE66C5B-C5B3-4A5A-B131-874789946F8D}">
      <dgm:prSet/>
      <dgm:spPr/>
      <dgm:t>
        <a:bodyPr/>
        <a:lstStyle/>
        <a:p>
          <a:r>
            <a:rPr lang="zh-CN" altLang="en-US" dirty="0"/>
            <a:t>修改日程</a:t>
          </a:r>
        </a:p>
      </dgm:t>
    </dgm:pt>
    <dgm:pt modelId="{1DEF609B-E86C-4685-B282-4C7886994677}" cxnId="{2A260740-DD12-4682-92CB-42F168A2C1DF}" type="parTrans">
      <dgm:prSet/>
      <dgm:spPr/>
      <dgm:t>
        <a:bodyPr/>
        <a:lstStyle/>
        <a:p>
          <a:endParaRPr lang="zh-CN" altLang="en-US"/>
        </a:p>
      </dgm:t>
    </dgm:pt>
    <dgm:pt modelId="{4F58644E-5995-4B84-9BDA-66ACD5933951}" cxnId="{2A260740-DD12-4682-92CB-42F168A2C1DF}" type="sibTrans">
      <dgm:prSet/>
      <dgm:spPr/>
      <dgm:t>
        <a:bodyPr/>
        <a:lstStyle/>
        <a:p>
          <a:endParaRPr lang="zh-CN" altLang="en-US"/>
        </a:p>
      </dgm:t>
    </dgm:pt>
    <dgm:pt modelId="{3A4CF6F8-C125-464E-BF94-10E63B77CB4B}">
      <dgm:prSet/>
      <dgm:spPr/>
      <dgm:t>
        <a:bodyPr/>
        <a:lstStyle/>
        <a:p>
          <a:r>
            <a:rPr lang="zh-CN" altLang="en-US" dirty="0"/>
            <a:t>显示日程</a:t>
          </a:r>
        </a:p>
      </dgm:t>
    </dgm:pt>
    <dgm:pt modelId="{79505880-DFF4-4F06-B4F0-34E3875D7732}" cxnId="{0F66DA6D-800E-4451-95AF-8F119C2B905F}" type="parTrans">
      <dgm:prSet/>
      <dgm:spPr/>
      <dgm:t>
        <a:bodyPr/>
        <a:lstStyle/>
        <a:p>
          <a:endParaRPr lang="zh-CN" altLang="en-US"/>
        </a:p>
      </dgm:t>
    </dgm:pt>
    <dgm:pt modelId="{A651EC8F-7728-4CBA-AD66-1D29523B955B}" cxnId="{0F66DA6D-800E-4451-95AF-8F119C2B905F}" type="sibTrans">
      <dgm:prSet/>
      <dgm:spPr/>
      <dgm:t>
        <a:bodyPr/>
        <a:lstStyle/>
        <a:p>
          <a:endParaRPr lang="zh-CN" altLang="en-US"/>
        </a:p>
      </dgm:t>
    </dgm:pt>
    <dgm:pt modelId="{5C4D48A6-22C0-48EB-8E94-EAEF1BD82D50}" type="pres">
      <dgm:prSet presAssocID="{01EF3081-BACA-4AC2-870B-A8E294367E1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1C9169C-5722-40F2-A42D-1250CECF8F9A}" type="pres">
      <dgm:prSet presAssocID="{2409125D-E3E2-4558-8177-ECA36A332E5C}" presName="root1" presStyleCnt="0"/>
      <dgm:spPr/>
    </dgm:pt>
    <dgm:pt modelId="{714E1C49-55DD-4EA4-922D-9E20524861BA}" type="pres">
      <dgm:prSet presAssocID="{2409125D-E3E2-4558-8177-ECA36A332E5C}" presName="LevelOneTextNode" presStyleLbl="node0" presStyleIdx="0" presStyleCnt="1" custLinFactNeighborX="-10867" custLinFactNeighborY="30984">
        <dgm:presLayoutVars>
          <dgm:chPref val="3"/>
        </dgm:presLayoutVars>
      </dgm:prSet>
      <dgm:spPr/>
    </dgm:pt>
    <dgm:pt modelId="{E798B434-9752-461E-A641-C46663ACF633}" type="pres">
      <dgm:prSet presAssocID="{2409125D-E3E2-4558-8177-ECA36A332E5C}" presName="level2hierChild" presStyleCnt="0"/>
      <dgm:spPr/>
    </dgm:pt>
    <dgm:pt modelId="{B711D963-25FF-48E1-89F3-606F1AFF354C}" type="pres">
      <dgm:prSet presAssocID="{90B6BCB8-09B0-451F-A444-66B35462B9FC}" presName="conn2-1" presStyleLbl="parChTrans1D2" presStyleIdx="0" presStyleCnt="4"/>
      <dgm:spPr/>
    </dgm:pt>
    <dgm:pt modelId="{513DFBA5-606E-4F94-B051-48AB1AFA8455}" type="pres">
      <dgm:prSet presAssocID="{90B6BCB8-09B0-451F-A444-66B35462B9FC}" presName="connTx" presStyleLbl="parChTrans1D2" presStyleIdx="0" presStyleCnt="4"/>
      <dgm:spPr/>
    </dgm:pt>
    <dgm:pt modelId="{8417571B-B213-4D2C-B517-CACE4FA83C68}" type="pres">
      <dgm:prSet presAssocID="{CF357093-1E2E-4223-9DCC-6F3B981D28BB}" presName="root2" presStyleCnt="0"/>
      <dgm:spPr/>
    </dgm:pt>
    <dgm:pt modelId="{3CB8B9B6-1C5F-41AB-BE6D-06B2F61F52E8}" type="pres">
      <dgm:prSet presAssocID="{CF357093-1E2E-4223-9DCC-6F3B981D28BB}" presName="LevelTwoTextNode" presStyleLbl="node2" presStyleIdx="0" presStyleCnt="4" custAng="10800000" custFlipVert="1" custScaleY="108935" custLinFactNeighborX="-2292" custLinFactNeighborY="1275">
        <dgm:presLayoutVars>
          <dgm:chPref val="3"/>
        </dgm:presLayoutVars>
      </dgm:prSet>
      <dgm:spPr/>
    </dgm:pt>
    <dgm:pt modelId="{AAD34173-4D36-4205-8915-CA29FCA176DA}" type="pres">
      <dgm:prSet presAssocID="{CF357093-1E2E-4223-9DCC-6F3B981D28BB}" presName="level3hierChild" presStyleCnt="0"/>
      <dgm:spPr/>
    </dgm:pt>
    <dgm:pt modelId="{D8BEEFC0-BA9C-4EDD-8209-95D060755FC2}" type="pres">
      <dgm:prSet presAssocID="{AA7CC750-A5C2-477A-B31F-1900B4E80DA6}" presName="conn2-1" presStyleLbl="parChTrans1D3" presStyleIdx="0" presStyleCnt="9"/>
      <dgm:spPr/>
    </dgm:pt>
    <dgm:pt modelId="{FDE6DFE3-F0E4-4744-BFFE-36A199D11761}" type="pres">
      <dgm:prSet presAssocID="{AA7CC750-A5C2-477A-B31F-1900B4E80DA6}" presName="connTx" presStyleLbl="parChTrans1D3" presStyleIdx="0" presStyleCnt="9"/>
      <dgm:spPr/>
    </dgm:pt>
    <dgm:pt modelId="{54CDA5B0-D53F-4068-8787-F5BC0222D3E9}" type="pres">
      <dgm:prSet presAssocID="{3F447F66-432B-45BC-B107-7BDF6011EE0D}" presName="root2" presStyleCnt="0"/>
      <dgm:spPr/>
    </dgm:pt>
    <dgm:pt modelId="{629DFA47-82DC-4679-9285-D210AACEC622}" type="pres">
      <dgm:prSet presAssocID="{3F447F66-432B-45BC-B107-7BDF6011EE0D}" presName="LevelTwoTextNode" presStyleLbl="node3" presStyleIdx="0" presStyleCnt="9" custLinFactNeighborX="10281" custLinFactNeighborY="-9688">
        <dgm:presLayoutVars>
          <dgm:chPref val="3"/>
        </dgm:presLayoutVars>
      </dgm:prSet>
      <dgm:spPr/>
    </dgm:pt>
    <dgm:pt modelId="{634CA79E-7C1B-4D8F-9B00-33D3654A342B}" type="pres">
      <dgm:prSet presAssocID="{3F447F66-432B-45BC-B107-7BDF6011EE0D}" presName="level3hierChild" presStyleCnt="0"/>
      <dgm:spPr/>
    </dgm:pt>
    <dgm:pt modelId="{1FE72612-1491-4E0D-9F6F-9ECE2913FB1F}" type="pres">
      <dgm:prSet presAssocID="{2B8EB9B5-3A21-46F6-B63D-BA713124E886}" presName="conn2-1" presStyleLbl="parChTrans1D3" presStyleIdx="1" presStyleCnt="9"/>
      <dgm:spPr/>
    </dgm:pt>
    <dgm:pt modelId="{F43DA4A2-5D4E-4AB8-BC8F-300C1B2DD60D}" type="pres">
      <dgm:prSet presAssocID="{2B8EB9B5-3A21-46F6-B63D-BA713124E886}" presName="connTx" presStyleLbl="parChTrans1D3" presStyleIdx="1" presStyleCnt="9"/>
      <dgm:spPr/>
    </dgm:pt>
    <dgm:pt modelId="{3AB82473-3E5D-44CF-B726-9D4C07C89BD4}" type="pres">
      <dgm:prSet presAssocID="{A8825E17-518D-420E-8FF0-BE5471A3D7ED}" presName="root2" presStyleCnt="0"/>
      <dgm:spPr/>
    </dgm:pt>
    <dgm:pt modelId="{E567E110-A63D-4B75-B40E-094AE0F5CF14}" type="pres">
      <dgm:prSet presAssocID="{A8825E17-518D-420E-8FF0-BE5471A3D7ED}" presName="LevelTwoTextNode" presStyleLbl="node3" presStyleIdx="1" presStyleCnt="9" custLinFactNeighborX="13181" custLinFactNeighborY="-17826">
        <dgm:presLayoutVars>
          <dgm:chPref val="3"/>
        </dgm:presLayoutVars>
      </dgm:prSet>
      <dgm:spPr/>
    </dgm:pt>
    <dgm:pt modelId="{61E9693A-2DA1-4F33-BEDC-12CA89DE517B}" type="pres">
      <dgm:prSet presAssocID="{A8825E17-518D-420E-8FF0-BE5471A3D7ED}" presName="level3hierChild" presStyleCnt="0"/>
      <dgm:spPr/>
    </dgm:pt>
    <dgm:pt modelId="{E4D75E65-230F-4E7B-8804-5DD9CE6BA411}" type="pres">
      <dgm:prSet presAssocID="{A28B1F7A-10E2-4B4D-A6D1-E41BBA2FA7AA}" presName="conn2-1" presStyleLbl="parChTrans1D2" presStyleIdx="1" presStyleCnt="4"/>
      <dgm:spPr/>
    </dgm:pt>
    <dgm:pt modelId="{E6023F4E-DA97-409C-947C-37F8AF41843A}" type="pres">
      <dgm:prSet presAssocID="{A28B1F7A-10E2-4B4D-A6D1-E41BBA2FA7AA}" presName="connTx" presStyleLbl="parChTrans1D2" presStyleIdx="1" presStyleCnt="4"/>
      <dgm:spPr/>
    </dgm:pt>
    <dgm:pt modelId="{408E950A-1580-4173-AEA1-D040B752FEC4}" type="pres">
      <dgm:prSet presAssocID="{1AB1C362-15FD-493C-88B6-9F9E67B6F9AA}" presName="root2" presStyleCnt="0"/>
      <dgm:spPr/>
    </dgm:pt>
    <dgm:pt modelId="{6821B55A-71D3-41DC-B315-3C89638456DD}" type="pres">
      <dgm:prSet presAssocID="{1AB1C362-15FD-493C-88B6-9F9E67B6F9AA}" presName="LevelTwoTextNode" presStyleLbl="node2" presStyleIdx="1" presStyleCnt="4" custScaleX="113655" custScaleY="98891" custLinFactY="100000" custLinFactNeighborX="-4964" custLinFactNeighborY="132516">
        <dgm:presLayoutVars>
          <dgm:chPref val="3"/>
        </dgm:presLayoutVars>
      </dgm:prSet>
      <dgm:spPr/>
    </dgm:pt>
    <dgm:pt modelId="{6C587505-FCB1-43E7-8D7F-5683763AA926}" type="pres">
      <dgm:prSet presAssocID="{1AB1C362-15FD-493C-88B6-9F9E67B6F9AA}" presName="level3hierChild" presStyleCnt="0"/>
      <dgm:spPr/>
    </dgm:pt>
    <dgm:pt modelId="{0A9B73B1-97A1-4919-99C7-718FD876F8B5}" type="pres">
      <dgm:prSet presAssocID="{41175DD6-3B29-4362-971D-8BD64CF02E73}" presName="conn2-1" presStyleLbl="parChTrans1D3" presStyleIdx="2" presStyleCnt="9"/>
      <dgm:spPr/>
    </dgm:pt>
    <dgm:pt modelId="{428E875D-0432-48C9-B571-1BA0C06353F8}" type="pres">
      <dgm:prSet presAssocID="{41175DD6-3B29-4362-971D-8BD64CF02E73}" presName="connTx" presStyleLbl="parChTrans1D3" presStyleIdx="2" presStyleCnt="9"/>
      <dgm:spPr/>
    </dgm:pt>
    <dgm:pt modelId="{3603F887-F477-4C42-BB8B-ECBA78CF6722}" type="pres">
      <dgm:prSet presAssocID="{FB03ACCC-8701-423A-89E8-420468C4EFDC}" presName="root2" presStyleCnt="0"/>
      <dgm:spPr/>
    </dgm:pt>
    <dgm:pt modelId="{7685B603-E7E0-4FE8-9901-5E407F01A257}" type="pres">
      <dgm:prSet presAssocID="{FB03ACCC-8701-423A-89E8-420468C4EFDC}" presName="LevelTwoTextNode" presStyleLbl="node3" presStyleIdx="2" presStyleCnt="9" custLinFactY="100000" custLinFactNeighborX="12662" custLinFactNeighborY="118805">
        <dgm:presLayoutVars>
          <dgm:chPref val="3"/>
        </dgm:presLayoutVars>
      </dgm:prSet>
      <dgm:spPr/>
    </dgm:pt>
    <dgm:pt modelId="{A9653770-28A8-4108-95B5-7A5C724AEDC4}" type="pres">
      <dgm:prSet presAssocID="{FB03ACCC-8701-423A-89E8-420468C4EFDC}" presName="level3hierChild" presStyleCnt="0"/>
      <dgm:spPr/>
    </dgm:pt>
    <dgm:pt modelId="{FE6D27CD-42D9-4D5C-A06C-DBE06BAA403C}" type="pres">
      <dgm:prSet presAssocID="{F1077F99-76E2-42FC-8DFF-8DA444C2FEA6}" presName="conn2-1" presStyleLbl="parChTrans1D3" presStyleIdx="3" presStyleCnt="9"/>
      <dgm:spPr/>
    </dgm:pt>
    <dgm:pt modelId="{5300D3E8-2F17-42A6-A4E7-5429DAEA0679}" type="pres">
      <dgm:prSet presAssocID="{F1077F99-76E2-42FC-8DFF-8DA444C2FEA6}" presName="connTx" presStyleLbl="parChTrans1D3" presStyleIdx="3" presStyleCnt="9"/>
      <dgm:spPr/>
    </dgm:pt>
    <dgm:pt modelId="{6F50E220-3B2D-4A08-A930-CC1E9F249454}" type="pres">
      <dgm:prSet presAssocID="{F6052C77-6462-47AE-B881-F39088946B86}" presName="root2" presStyleCnt="0"/>
      <dgm:spPr/>
    </dgm:pt>
    <dgm:pt modelId="{5D097871-15A9-4EC2-8BC5-3E2790FA1A67}" type="pres">
      <dgm:prSet presAssocID="{F6052C77-6462-47AE-B881-F39088946B86}" presName="LevelTwoTextNode" presStyleLbl="node3" presStyleIdx="3" presStyleCnt="9" custLinFactY="100000" custLinFactNeighborX="12662" custLinFactNeighborY="124856">
        <dgm:presLayoutVars>
          <dgm:chPref val="3"/>
        </dgm:presLayoutVars>
      </dgm:prSet>
      <dgm:spPr/>
    </dgm:pt>
    <dgm:pt modelId="{CF5529E1-4F15-4AFD-A6B7-A236DFA5C859}" type="pres">
      <dgm:prSet presAssocID="{F6052C77-6462-47AE-B881-F39088946B86}" presName="level3hierChild" presStyleCnt="0"/>
      <dgm:spPr/>
    </dgm:pt>
    <dgm:pt modelId="{B8415972-0694-4D69-AF5E-56DACA8A30CB}" type="pres">
      <dgm:prSet presAssocID="{FDFAC0C8-C83D-4054-B4D9-BE8880138316}" presName="conn2-1" presStyleLbl="parChTrans1D2" presStyleIdx="2" presStyleCnt="4"/>
      <dgm:spPr/>
    </dgm:pt>
    <dgm:pt modelId="{D0D9DAF5-43E3-44E7-B8E7-AD933E90ECBB}" type="pres">
      <dgm:prSet presAssocID="{FDFAC0C8-C83D-4054-B4D9-BE8880138316}" presName="connTx" presStyleLbl="parChTrans1D2" presStyleIdx="2" presStyleCnt="4"/>
      <dgm:spPr/>
    </dgm:pt>
    <dgm:pt modelId="{D2F85FF4-3A56-44A6-9189-A4DB48B84516}" type="pres">
      <dgm:prSet presAssocID="{194F5CD7-1E95-4243-8C8E-9F52C702970C}" presName="root2" presStyleCnt="0"/>
      <dgm:spPr/>
    </dgm:pt>
    <dgm:pt modelId="{535B96EE-3DF4-4CBA-A225-62C9FD942D53}" type="pres">
      <dgm:prSet presAssocID="{194F5CD7-1E95-4243-8C8E-9F52C702970C}" presName="LevelTwoTextNode" presStyleLbl="node2" presStyleIdx="2" presStyleCnt="4" custLinFactY="-100000" custLinFactNeighborX="-4331" custLinFactNeighborY="-153287">
        <dgm:presLayoutVars>
          <dgm:chPref val="3"/>
        </dgm:presLayoutVars>
      </dgm:prSet>
      <dgm:spPr/>
    </dgm:pt>
    <dgm:pt modelId="{68425232-88DA-498D-AE53-4B6035C53B3B}" type="pres">
      <dgm:prSet presAssocID="{194F5CD7-1E95-4243-8C8E-9F52C702970C}" presName="level3hierChild" presStyleCnt="0"/>
      <dgm:spPr/>
    </dgm:pt>
    <dgm:pt modelId="{3A43B09D-9198-4CC3-8E8D-928DB2C5CDDF}" type="pres">
      <dgm:prSet presAssocID="{C4F51C1F-D475-457B-8EFD-E5D654BA830D}" presName="conn2-1" presStyleLbl="parChTrans1D3" presStyleIdx="4" presStyleCnt="9"/>
      <dgm:spPr/>
    </dgm:pt>
    <dgm:pt modelId="{21BF3391-3C32-4296-8C76-7CEDFB3AC943}" type="pres">
      <dgm:prSet presAssocID="{C4F51C1F-D475-457B-8EFD-E5D654BA830D}" presName="connTx" presStyleLbl="parChTrans1D3" presStyleIdx="4" presStyleCnt="9"/>
      <dgm:spPr/>
    </dgm:pt>
    <dgm:pt modelId="{A021A8CB-B460-47B9-85C6-CCA31FB676E6}" type="pres">
      <dgm:prSet presAssocID="{51BA692A-8747-4003-92C3-3C54AB3A64C0}" presName="root2" presStyleCnt="0"/>
      <dgm:spPr/>
    </dgm:pt>
    <dgm:pt modelId="{D979FB92-3FE2-4BB2-9F29-224FC5591378}" type="pres">
      <dgm:prSet presAssocID="{51BA692A-8747-4003-92C3-3C54AB3A64C0}" presName="LevelTwoTextNode" presStyleLbl="node3" presStyleIdx="4" presStyleCnt="9" custLinFactY="-100000" custLinFactNeighborX="13181" custLinFactNeighborY="-149395">
        <dgm:presLayoutVars>
          <dgm:chPref val="3"/>
        </dgm:presLayoutVars>
      </dgm:prSet>
      <dgm:spPr/>
    </dgm:pt>
    <dgm:pt modelId="{6C0DAB53-2343-4275-8968-FFAE79A8D643}" type="pres">
      <dgm:prSet presAssocID="{51BA692A-8747-4003-92C3-3C54AB3A64C0}" presName="level3hierChild" presStyleCnt="0"/>
      <dgm:spPr/>
    </dgm:pt>
    <dgm:pt modelId="{3A5F066E-31F3-4EF1-9CCB-2E60FCEEE881}" type="pres">
      <dgm:prSet presAssocID="{1AD5A1B6-E1E1-49BD-9707-222A5B7DC614}" presName="conn2-1" presStyleLbl="parChTrans1D3" presStyleIdx="5" presStyleCnt="9"/>
      <dgm:spPr/>
    </dgm:pt>
    <dgm:pt modelId="{74BC9563-509D-4AB2-B17A-4F72BC40B721}" type="pres">
      <dgm:prSet presAssocID="{1AD5A1B6-E1E1-49BD-9707-222A5B7DC614}" presName="connTx" presStyleLbl="parChTrans1D3" presStyleIdx="5" presStyleCnt="9"/>
      <dgm:spPr/>
    </dgm:pt>
    <dgm:pt modelId="{5F4B7524-36C5-4514-8019-1F9181E810F5}" type="pres">
      <dgm:prSet presAssocID="{11548DDB-7CFD-46B1-A298-1F570D5C81E7}" presName="root2" presStyleCnt="0"/>
      <dgm:spPr/>
    </dgm:pt>
    <dgm:pt modelId="{8F354202-0CED-41C4-8D3F-EBF735B97F91}" type="pres">
      <dgm:prSet presAssocID="{11548DDB-7CFD-46B1-A298-1F570D5C81E7}" presName="LevelTwoTextNode" presStyleLbl="node3" presStyleIdx="5" presStyleCnt="9" custLinFactY="-100000" custLinFactNeighborX="12113" custLinFactNeighborY="-153036">
        <dgm:presLayoutVars>
          <dgm:chPref val="3"/>
        </dgm:presLayoutVars>
      </dgm:prSet>
      <dgm:spPr/>
    </dgm:pt>
    <dgm:pt modelId="{FA1AEFF0-0484-4CAB-AA11-53AAFB46F2BA}" type="pres">
      <dgm:prSet presAssocID="{11548DDB-7CFD-46B1-A298-1F570D5C81E7}" presName="level3hierChild" presStyleCnt="0"/>
      <dgm:spPr/>
    </dgm:pt>
    <dgm:pt modelId="{9C139DB7-96D2-4554-BD98-A8B22204F4C6}" type="pres">
      <dgm:prSet presAssocID="{4C168F4A-7D32-4E83-960C-7EC6A7F9D1B7}" presName="conn2-1" presStyleLbl="parChTrans1D2" presStyleIdx="3" presStyleCnt="4"/>
      <dgm:spPr/>
    </dgm:pt>
    <dgm:pt modelId="{FE83EEA8-979D-495E-A178-3B790D603F0E}" type="pres">
      <dgm:prSet presAssocID="{4C168F4A-7D32-4E83-960C-7EC6A7F9D1B7}" presName="connTx" presStyleLbl="parChTrans1D2" presStyleIdx="3" presStyleCnt="4"/>
      <dgm:spPr/>
    </dgm:pt>
    <dgm:pt modelId="{CFC7FEAB-BE1F-4DFD-83B8-BA382F4E6CAC}" type="pres">
      <dgm:prSet presAssocID="{F751F34A-75C4-4347-9D00-500B2383AE7E}" presName="root2" presStyleCnt="0"/>
      <dgm:spPr/>
    </dgm:pt>
    <dgm:pt modelId="{F037941D-5802-45F2-8C8E-233C6289C369}" type="pres">
      <dgm:prSet presAssocID="{F751F34A-75C4-4347-9D00-500B2383AE7E}" presName="LevelTwoTextNode" presStyleLbl="node2" presStyleIdx="3" presStyleCnt="4" custLinFactNeighborX="-849" custLinFactNeighborY="-8720">
        <dgm:presLayoutVars>
          <dgm:chPref val="3"/>
        </dgm:presLayoutVars>
      </dgm:prSet>
      <dgm:spPr/>
    </dgm:pt>
    <dgm:pt modelId="{F27BDBCE-A68C-4580-8B68-302F43E10A30}" type="pres">
      <dgm:prSet presAssocID="{F751F34A-75C4-4347-9D00-500B2383AE7E}" presName="level3hierChild" presStyleCnt="0"/>
      <dgm:spPr/>
    </dgm:pt>
    <dgm:pt modelId="{7D1A89B0-A730-480D-AF86-0F0CA6F801D8}" type="pres">
      <dgm:prSet presAssocID="{B142C93D-2672-4E1C-B945-AE4AC743867D}" presName="conn2-1" presStyleLbl="parChTrans1D3" presStyleIdx="6" presStyleCnt="9"/>
      <dgm:spPr/>
    </dgm:pt>
    <dgm:pt modelId="{F1AD48B2-E3DB-4F38-AFB9-E894F143CD09}" type="pres">
      <dgm:prSet presAssocID="{B142C93D-2672-4E1C-B945-AE4AC743867D}" presName="connTx" presStyleLbl="parChTrans1D3" presStyleIdx="6" presStyleCnt="9"/>
      <dgm:spPr/>
    </dgm:pt>
    <dgm:pt modelId="{D4C07CB9-0813-494A-A066-D9043B95999C}" type="pres">
      <dgm:prSet presAssocID="{FA3372E6-1C3F-4655-A592-5F0AA6602297}" presName="root2" presStyleCnt="0"/>
      <dgm:spPr/>
    </dgm:pt>
    <dgm:pt modelId="{140C0862-D9C9-4093-96BB-C311270871F1}" type="pres">
      <dgm:prSet presAssocID="{FA3372E6-1C3F-4655-A592-5F0AA6602297}" presName="LevelTwoTextNode" presStyleLbl="node3" presStyleIdx="6" presStyleCnt="9" custLinFactNeighborX="10281" custLinFactNeighborY="-7298">
        <dgm:presLayoutVars>
          <dgm:chPref val="3"/>
        </dgm:presLayoutVars>
      </dgm:prSet>
      <dgm:spPr/>
    </dgm:pt>
    <dgm:pt modelId="{07272BA4-82B4-4FAA-8FC2-980B2CEE16E8}" type="pres">
      <dgm:prSet presAssocID="{FA3372E6-1C3F-4655-A592-5F0AA6602297}" presName="level3hierChild" presStyleCnt="0"/>
      <dgm:spPr/>
    </dgm:pt>
    <dgm:pt modelId="{7599FD37-A418-47FE-8DA3-8C3B1DA12549}" type="pres">
      <dgm:prSet presAssocID="{1DEF609B-E86C-4685-B282-4C7886994677}" presName="conn2-1" presStyleLbl="parChTrans1D3" presStyleIdx="7" presStyleCnt="9"/>
      <dgm:spPr/>
    </dgm:pt>
    <dgm:pt modelId="{8493A8F2-6B7D-47FC-9A73-60765FD2A40D}" type="pres">
      <dgm:prSet presAssocID="{1DEF609B-E86C-4685-B282-4C7886994677}" presName="connTx" presStyleLbl="parChTrans1D3" presStyleIdx="7" presStyleCnt="9"/>
      <dgm:spPr/>
    </dgm:pt>
    <dgm:pt modelId="{8C5A4E5E-86D8-484E-9C09-F34879A6EBFF}" type="pres">
      <dgm:prSet presAssocID="{AFE66C5B-C5B3-4A5A-B131-874789946F8D}" presName="root2" presStyleCnt="0"/>
      <dgm:spPr/>
    </dgm:pt>
    <dgm:pt modelId="{F1548CC1-ECEB-4807-9E44-6A8CF203A544}" type="pres">
      <dgm:prSet presAssocID="{AFE66C5B-C5B3-4A5A-B131-874789946F8D}" presName="LevelTwoTextNode" presStyleLbl="node3" presStyleIdx="7" presStyleCnt="9" custLinFactNeighborX="10281" custLinFactNeighborY="2426">
        <dgm:presLayoutVars>
          <dgm:chPref val="3"/>
        </dgm:presLayoutVars>
      </dgm:prSet>
      <dgm:spPr/>
    </dgm:pt>
    <dgm:pt modelId="{71B463D8-C5D5-4976-B269-C78ACDBB6569}" type="pres">
      <dgm:prSet presAssocID="{AFE66C5B-C5B3-4A5A-B131-874789946F8D}" presName="level3hierChild" presStyleCnt="0"/>
      <dgm:spPr/>
    </dgm:pt>
    <dgm:pt modelId="{CB962E6F-FCAD-4535-9961-BBFFFCDB1323}" type="pres">
      <dgm:prSet presAssocID="{79505880-DFF4-4F06-B4F0-34E3875D7732}" presName="conn2-1" presStyleLbl="parChTrans1D3" presStyleIdx="8" presStyleCnt="9"/>
      <dgm:spPr/>
    </dgm:pt>
    <dgm:pt modelId="{8F839B08-F124-4602-AF7D-D848428B1CE1}" type="pres">
      <dgm:prSet presAssocID="{79505880-DFF4-4F06-B4F0-34E3875D7732}" presName="connTx" presStyleLbl="parChTrans1D3" presStyleIdx="8" presStyleCnt="9"/>
      <dgm:spPr/>
    </dgm:pt>
    <dgm:pt modelId="{AA2BDF20-1BE8-4449-90C2-93C8047FA4F8}" type="pres">
      <dgm:prSet presAssocID="{3A4CF6F8-C125-464E-BF94-10E63B77CB4B}" presName="root2" presStyleCnt="0"/>
      <dgm:spPr/>
    </dgm:pt>
    <dgm:pt modelId="{0F634293-8274-476F-8E49-D6343304CD08}" type="pres">
      <dgm:prSet presAssocID="{3A4CF6F8-C125-464E-BF94-10E63B77CB4B}" presName="LevelTwoTextNode" presStyleLbl="node3" presStyleIdx="8" presStyleCnt="9" custLinFactNeighborX="10281" custLinFactNeighborY="-1527">
        <dgm:presLayoutVars>
          <dgm:chPref val="3"/>
        </dgm:presLayoutVars>
      </dgm:prSet>
      <dgm:spPr/>
    </dgm:pt>
    <dgm:pt modelId="{DA36C6E3-AA29-452C-9B46-3D708013CB11}" type="pres">
      <dgm:prSet presAssocID="{3A4CF6F8-C125-464E-BF94-10E63B77CB4B}" presName="level3hierChild" presStyleCnt="0"/>
      <dgm:spPr/>
    </dgm:pt>
  </dgm:ptLst>
  <dgm:cxnLst>
    <dgm:cxn modelId="{984AAB05-D5CB-4DFC-B724-0B7B8D46B403}" type="presOf" srcId="{41175DD6-3B29-4362-971D-8BD64CF02E73}" destId="{0A9B73B1-97A1-4919-99C7-718FD876F8B5}" srcOrd="0" destOrd="0" presId="urn:microsoft.com/office/officeart/2005/8/layout/hierarchy2"/>
    <dgm:cxn modelId="{8CE1620A-A65A-49F0-B982-13D7276A48A1}" type="presOf" srcId="{FDFAC0C8-C83D-4054-B4D9-BE8880138316}" destId="{B8415972-0694-4D69-AF5E-56DACA8A30CB}" srcOrd="0" destOrd="0" presId="urn:microsoft.com/office/officeart/2005/8/layout/hierarchy2"/>
    <dgm:cxn modelId="{591B340E-ADCD-4E47-83CF-9002E44AAD47}" type="presOf" srcId="{01EF3081-BACA-4AC2-870B-A8E294367E17}" destId="{5C4D48A6-22C0-48EB-8E94-EAEF1BD82D50}" srcOrd="0" destOrd="0" presId="urn:microsoft.com/office/officeart/2005/8/layout/hierarchy2"/>
    <dgm:cxn modelId="{78139D16-90F6-4583-AF10-344C883407AA}" type="presOf" srcId="{2B8EB9B5-3A21-46F6-B63D-BA713124E886}" destId="{F43DA4A2-5D4E-4AB8-BC8F-300C1B2DD60D}" srcOrd="1" destOrd="0" presId="urn:microsoft.com/office/officeart/2005/8/layout/hierarchy2"/>
    <dgm:cxn modelId="{6B8EA81A-3E5C-4CE5-B702-493EB12F5636}" type="presOf" srcId="{F6052C77-6462-47AE-B881-F39088946B86}" destId="{5D097871-15A9-4EC2-8BC5-3E2790FA1A67}" srcOrd="0" destOrd="0" presId="urn:microsoft.com/office/officeart/2005/8/layout/hierarchy2"/>
    <dgm:cxn modelId="{15568320-647C-4B19-A0EA-EBC08983A162}" type="presOf" srcId="{3A4CF6F8-C125-464E-BF94-10E63B77CB4B}" destId="{0F634293-8274-476F-8E49-D6343304CD08}" srcOrd="0" destOrd="0" presId="urn:microsoft.com/office/officeart/2005/8/layout/hierarchy2"/>
    <dgm:cxn modelId="{AB16E322-F024-4787-991E-F11E25D2B336}" srcId="{1AB1C362-15FD-493C-88B6-9F9E67B6F9AA}" destId="{FB03ACCC-8701-423A-89E8-420468C4EFDC}" srcOrd="0" destOrd="0" parTransId="{41175DD6-3B29-4362-971D-8BD64CF02E73}" sibTransId="{C115F70F-E6A7-4DF3-BFB3-977244DA6912}"/>
    <dgm:cxn modelId="{A5B55323-D33B-4263-BCF7-73FB12557F3F}" type="presOf" srcId="{11548DDB-7CFD-46B1-A298-1F570D5C81E7}" destId="{8F354202-0CED-41C4-8D3F-EBF735B97F91}" srcOrd="0" destOrd="0" presId="urn:microsoft.com/office/officeart/2005/8/layout/hierarchy2"/>
    <dgm:cxn modelId="{A73A2A25-6854-4EDC-AD98-0A8216C29DA3}" type="presOf" srcId="{AA7CC750-A5C2-477A-B31F-1900B4E80DA6}" destId="{D8BEEFC0-BA9C-4EDD-8209-95D060755FC2}" srcOrd="0" destOrd="0" presId="urn:microsoft.com/office/officeart/2005/8/layout/hierarchy2"/>
    <dgm:cxn modelId="{1A196728-410F-47D9-9912-9B749478A495}" type="presOf" srcId="{2409125D-E3E2-4558-8177-ECA36A332E5C}" destId="{714E1C49-55DD-4EA4-922D-9E20524861BA}" srcOrd="0" destOrd="0" presId="urn:microsoft.com/office/officeart/2005/8/layout/hierarchy2"/>
    <dgm:cxn modelId="{8A950B2D-716F-4579-A2A5-2BB40EA7F187}" type="presOf" srcId="{A28B1F7A-10E2-4B4D-A6D1-E41BBA2FA7AA}" destId="{E6023F4E-DA97-409C-947C-37F8AF41843A}" srcOrd="1" destOrd="0" presId="urn:microsoft.com/office/officeart/2005/8/layout/hierarchy2"/>
    <dgm:cxn modelId="{F5ACA62E-10E3-44AC-BF36-E3040550F0EF}" type="presOf" srcId="{F1077F99-76E2-42FC-8DFF-8DA444C2FEA6}" destId="{FE6D27CD-42D9-4D5C-A06C-DBE06BAA403C}" srcOrd="0" destOrd="0" presId="urn:microsoft.com/office/officeart/2005/8/layout/hierarchy2"/>
    <dgm:cxn modelId="{EF7D5434-408B-44F5-BFC7-8EC347CC96EB}" srcId="{2409125D-E3E2-4558-8177-ECA36A332E5C}" destId="{F751F34A-75C4-4347-9D00-500B2383AE7E}" srcOrd="3" destOrd="0" parTransId="{4C168F4A-7D32-4E83-960C-7EC6A7F9D1B7}" sibTransId="{8BF9D5D8-6AD3-435D-8D07-975A0F94E2FA}"/>
    <dgm:cxn modelId="{B4F74336-3A96-4133-A782-2F18AA4F3BD5}" type="presOf" srcId="{2B8EB9B5-3A21-46F6-B63D-BA713124E886}" destId="{1FE72612-1491-4E0D-9F6F-9ECE2913FB1F}" srcOrd="0" destOrd="0" presId="urn:microsoft.com/office/officeart/2005/8/layout/hierarchy2"/>
    <dgm:cxn modelId="{AC76C23D-A821-4BD1-8027-8F2AE15DFA0C}" type="presOf" srcId="{41175DD6-3B29-4362-971D-8BD64CF02E73}" destId="{428E875D-0432-48C9-B571-1BA0C06353F8}" srcOrd="1" destOrd="0" presId="urn:microsoft.com/office/officeart/2005/8/layout/hierarchy2"/>
    <dgm:cxn modelId="{2A260740-DD12-4682-92CB-42F168A2C1DF}" srcId="{F751F34A-75C4-4347-9D00-500B2383AE7E}" destId="{AFE66C5B-C5B3-4A5A-B131-874789946F8D}" srcOrd="1" destOrd="0" parTransId="{1DEF609B-E86C-4685-B282-4C7886994677}" sibTransId="{4F58644E-5995-4B84-9BDA-66ACD5933951}"/>
    <dgm:cxn modelId="{D86E9D5F-FB86-47BE-BFD0-C07F27F31793}" type="presOf" srcId="{79505880-DFF4-4F06-B4F0-34E3875D7732}" destId="{CB962E6F-FCAD-4535-9961-BBFFFCDB1323}" srcOrd="0" destOrd="0" presId="urn:microsoft.com/office/officeart/2005/8/layout/hierarchy2"/>
    <dgm:cxn modelId="{21A83E41-FB82-494C-9B0E-DA3C8592295B}" srcId="{2409125D-E3E2-4558-8177-ECA36A332E5C}" destId="{1AB1C362-15FD-493C-88B6-9F9E67B6F9AA}" srcOrd="1" destOrd="0" parTransId="{A28B1F7A-10E2-4B4D-A6D1-E41BBA2FA7AA}" sibTransId="{292D8688-8DDA-4DF9-B729-1141825A3C6E}"/>
    <dgm:cxn modelId="{93DDED62-3DF5-441D-82EA-E6C04BDFA2B8}" srcId="{CF357093-1E2E-4223-9DCC-6F3B981D28BB}" destId="{3F447F66-432B-45BC-B107-7BDF6011EE0D}" srcOrd="0" destOrd="0" parTransId="{AA7CC750-A5C2-477A-B31F-1900B4E80DA6}" sibTransId="{0F905FD4-D998-49DD-968E-0B3C98342DA4}"/>
    <dgm:cxn modelId="{DDF91543-2F2E-4BBE-BBB7-D9AA51FC2B3C}" type="presOf" srcId="{FDFAC0C8-C83D-4054-B4D9-BE8880138316}" destId="{D0D9DAF5-43E3-44E7-B8E7-AD933E90ECBB}" srcOrd="1" destOrd="0" presId="urn:microsoft.com/office/officeart/2005/8/layout/hierarchy2"/>
    <dgm:cxn modelId="{F1DFF845-9DB1-4363-9018-5C44371BCAB9}" type="presOf" srcId="{4C168F4A-7D32-4E83-960C-7EC6A7F9D1B7}" destId="{9C139DB7-96D2-4554-BD98-A8B22204F4C6}" srcOrd="0" destOrd="0" presId="urn:microsoft.com/office/officeart/2005/8/layout/hierarchy2"/>
    <dgm:cxn modelId="{1634E267-B99A-451A-A650-9B3C6CB2FA9D}" type="presOf" srcId="{90B6BCB8-09B0-451F-A444-66B35462B9FC}" destId="{513DFBA5-606E-4F94-B051-48AB1AFA8455}" srcOrd="1" destOrd="0" presId="urn:microsoft.com/office/officeart/2005/8/layout/hierarchy2"/>
    <dgm:cxn modelId="{048BEB47-AC59-45B4-BF90-C305D36560BB}" type="presOf" srcId="{FB03ACCC-8701-423A-89E8-420468C4EFDC}" destId="{7685B603-E7E0-4FE8-9901-5E407F01A257}" srcOrd="0" destOrd="0" presId="urn:microsoft.com/office/officeart/2005/8/layout/hierarchy2"/>
    <dgm:cxn modelId="{EE7BBC4D-91D9-45E0-9D1D-390AF2FE7A89}" type="presOf" srcId="{F751F34A-75C4-4347-9D00-500B2383AE7E}" destId="{F037941D-5802-45F2-8C8E-233C6289C369}" srcOrd="0" destOrd="0" presId="urn:microsoft.com/office/officeart/2005/8/layout/hierarchy2"/>
    <dgm:cxn modelId="{0F66DA6D-800E-4451-95AF-8F119C2B905F}" srcId="{F751F34A-75C4-4347-9D00-500B2383AE7E}" destId="{3A4CF6F8-C125-464E-BF94-10E63B77CB4B}" srcOrd="2" destOrd="0" parTransId="{79505880-DFF4-4F06-B4F0-34E3875D7732}" sibTransId="{A651EC8F-7728-4CBA-AD66-1D29523B955B}"/>
    <dgm:cxn modelId="{7A865974-B912-4711-B39A-DE064D0824AB}" type="presOf" srcId="{A28B1F7A-10E2-4B4D-A6D1-E41BBA2FA7AA}" destId="{E4D75E65-230F-4E7B-8804-5DD9CE6BA411}" srcOrd="0" destOrd="0" presId="urn:microsoft.com/office/officeart/2005/8/layout/hierarchy2"/>
    <dgm:cxn modelId="{9726E354-5AAB-422D-B6FE-6D144E621028}" srcId="{2409125D-E3E2-4558-8177-ECA36A332E5C}" destId="{CF357093-1E2E-4223-9DCC-6F3B981D28BB}" srcOrd="0" destOrd="0" parTransId="{90B6BCB8-09B0-451F-A444-66B35462B9FC}" sibTransId="{0174B8CA-F348-4B18-9B4F-F3E0247BE180}"/>
    <dgm:cxn modelId="{03D58D79-D936-40EA-AD79-B6809F7E03B4}" srcId="{194F5CD7-1E95-4243-8C8E-9F52C702970C}" destId="{51BA692A-8747-4003-92C3-3C54AB3A64C0}" srcOrd="0" destOrd="0" parTransId="{C4F51C1F-D475-457B-8EFD-E5D654BA830D}" sibTransId="{47CC77A2-666E-4E00-9D9B-64ACD3A7238E}"/>
    <dgm:cxn modelId="{70482F7C-EE1A-482F-8BD3-04F8F2D38387}" type="presOf" srcId="{B142C93D-2672-4E1C-B945-AE4AC743867D}" destId="{7D1A89B0-A730-480D-AF86-0F0CA6F801D8}" srcOrd="0" destOrd="0" presId="urn:microsoft.com/office/officeart/2005/8/layout/hierarchy2"/>
    <dgm:cxn modelId="{BCE63D7C-FA7F-4599-A05E-6DF0BDD9350A}" type="presOf" srcId="{C4F51C1F-D475-457B-8EFD-E5D654BA830D}" destId="{3A43B09D-9198-4CC3-8E8D-928DB2C5CDDF}" srcOrd="0" destOrd="0" presId="urn:microsoft.com/office/officeart/2005/8/layout/hierarchy2"/>
    <dgm:cxn modelId="{EFA6A984-D276-4E32-9AD5-49C78AD6DE28}" type="presOf" srcId="{4C168F4A-7D32-4E83-960C-7EC6A7F9D1B7}" destId="{FE83EEA8-979D-495E-A178-3B790D603F0E}" srcOrd="1" destOrd="0" presId="urn:microsoft.com/office/officeart/2005/8/layout/hierarchy2"/>
    <dgm:cxn modelId="{B87ADD85-BBD8-4EB7-929E-205485590E7D}" type="presOf" srcId="{F1077F99-76E2-42FC-8DFF-8DA444C2FEA6}" destId="{5300D3E8-2F17-42A6-A4E7-5429DAEA0679}" srcOrd="1" destOrd="0" presId="urn:microsoft.com/office/officeart/2005/8/layout/hierarchy2"/>
    <dgm:cxn modelId="{BC39F69E-2E03-4B53-B9AE-A3D550717FFC}" type="presOf" srcId="{FA3372E6-1C3F-4655-A592-5F0AA6602297}" destId="{140C0862-D9C9-4093-96BB-C311270871F1}" srcOrd="0" destOrd="0" presId="urn:microsoft.com/office/officeart/2005/8/layout/hierarchy2"/>
    <dgm:cxn modelId="{18517AA6-25E8-46CF-9247-D097C46D825F}" type="presOf" srcId="{1AD5A1B6-E1E1-49BD-9707-222A5B7DC614}" destId="{3A5F066E-31F3-4EF1-9CCB-2E60FCEEE881}" srcOrd="0" destOrd="0" presId="urn:microsoft.com/office/officeart/2005/8/layout/hierarchy2"/>
    <dgm:cxn modelId="{B61453A8-7A66-47B0-970A-2A69D25B5616}" type="presOf" srcId="{51BA692A-8747-4003-92C3-3C54AB3A64C0}" destId="{D979FB92-3FE2-4BB2-9F29-224FC5591378}" srcOrd="0" destOrd="0" presId="urn:microsoft.com/office/officeart/2005/8/layout/hierarchy2"/>
    <dgm:cxn modelId="{AAEE40AA-A741-4DA8-9269-C4A249015962}" srcId="{194F5CD7-1E95-4243-8C8E-9F52C702970C}" destId="{11548DDB-7CFD-46B1-A298-1F570D5C81E7}" srcOrd="1" destOrd="0" parTransId="{1AD5A1B6-E1E1-49BD-9707-222A5B7DC614}" sibTransId="{FC8254AA-73FA-4B8F-8393-AE41F8ED219C}"/>
    <dgm:cxn modelId="{031827AB-A264-460A-A69A-B41EB4A5EB9A}" type="presOf" srcId="{B142C93D-2672-4E1C-B945-AE4AC743867D}" destId="{F1AD48B2-E3DB-4F38-AFB9-E894F143CD09}" srcOrd="1" destOrd="0" presId="urn:microsoft.com/office/officeart/2005/8/layout/hierarchy2"/>
    <dgm:cxn modelId="{499DAAAC-4506-4421-8F60-E59625705F46}" type="presOf" srcId="{C4F51C1F-D475-457B-8EFD-E5D654BA830D}" destId="{21BF3391-3C32-4296-8C76-7CEDFB3AC943}" srcOrd="1" destOrd="0" presId="urn:microsoft.com/office/officeart/2005/8/layout/hierarchy2"/>
    <dgm:cxn modelId="{08B6E4B4-E541-4016-8C3A-D8FDF42061B7}" srcId="{CF357093-1E2E-4223-9DCC-6F3B981D28BB}" destId="{A8825E17-518D-420E-8FF0-BE5471A3D7ED}" srcOrd="1" destOrd="0" parTransId="{2B8EB9B5-3A21-46F6-B63D-BA713124E886}" sibTransId="{F04B7D51-601B-4ADF-B932-21AB7EDA7B74}"/>
    <dgm:cxn modelId="{E1D1CFBD-65EC-43D0-843F-2098B97DD0A5}" type="presOf" srcId="{AA7CC750-A5C2-477A-B31F-1900B4E80DA6}" destId="{FDE6DFE3-F0E4-4744-BFFE-36A199D11761}" srcOrd="1" destOrd="0" presId="urn:microsoft.com/office/officeart/2005/8/layout/hierarchy2"/>
    <dgm:cxn modelId="{935B88C3-2676-4E8C-B6B3-0C800121D52B}" type="presOf" srcId="{90B6BCB8-09B0-451F-A444-66B35462B9FC}" destId="{B711D963-25FF-48E1-89F3-606F1AFF354C}" srcOrd="0" destOrd="0" presId="urn:microsoft.com/office/officeart/2005/8/layout/hierarchy2"/>
    <dgm:cxn modelId="{86CC12C7-CAD6-4F50-BDE9-2040502D9BDC}" type="presOf" srcId="{1AB1C362-15FD-493C-88B6-9F9E67B6F9AA}" destId="{6821B55A-71D3-41DC-B315-3C89638456DD}" srcOrd="0" destOrd="0" presId="urn:microsoft.com/office/officeart/2005/8/layout/hierarchy2"/>
    <dgm:cxn modelId="{FCC374CE-AFA1-4BB6-B032-C87D93391FC1}" type="presOf" srcId="{CF357093-1E2E-4223-9DCC-6F3B981D28BB}" destId="{3CB8B9B6-1C5F-41AB-BE6D-06B2F61F52E8}" srcOrd="0" destOrd="0" presId="urn:microsoft.com/office/officeart/2005/8/layout/hierarchy2"/>
    <dgm:cxn modelId="{C73041CF-383C-4020-A020-648ED498467F}" type="presOf" srcId="{79505880-DFF4-4F06-B4F0-34E3875D7732}" destId="{8F839B08-F124-4602-AF7D-D848428B1CE1}" srcOrd="1" destOrd="0" presId="urn:microsoft.com/office/officeart/2005/8/layout/hierarchy2"/>
    <dgm:cxn modelId="{F199D3D6-39D9-4390-BCBF-5BB46F9ED8B1}" srcId="{01EF3081-BACA-4AC2-870B-A8E294367E17}" destId="{2409125D-E3E2-4558-8177-ECA36A332E5C}" srcOrd="0" destOrd="0" parTransId="{A87BB5DB-2E65-4C6C-BBFF-72371886F6EC}" sibTransId="{CBD35B4E-A761-4779-9E95-EE045C79C260}"/>
    <dgm:cxn modelId="{D2FFFED6-8487-40D1-922D-9442DF466897}" type="presOf" srcId="{1DEF609B-E86C-4685-B282-4C7886994677}" destId="{7599FD37-A418-47FE-8DA3-8C3B1DA12549}" srcOrd="0" destOrd="0" presId="urn:microsoft.com/office/officeart/2005/8/layout/hierarchy2"/>
    <dgm:cxn modelId="{5D2A49D9-4A29-4F1D-9F8F-20E3056255EE}" type="presOf" srcId="{A8825E17-518D-420E-8FF0-BE5471A3D7ED}" destId="{E567E110-A63D-4B75-B40E-094AE0F5CF14}" srcOrd="0" destOrd="0" presId="urn:microsoft.com/office/officeart/2005/8/layout/hierarchy2"/>
    <dgm:cxn modelId="{1C0342DB-5265-4372-AD3A-6D147E55C729}" type="presOf" srcId="{3F447F66-432B-45BC-B107-7BDF6011EE0D}" destId="{629DFA47-82DC-4679-9285-D210AACEC622}" srcOrd="0" destOrd="0" presId="urn:microsoft.com/office/officeart/2005/8/layout/hierarchy2"/>
    <dgm:cxn modelId="{C15C12E3-8856-4C69-9E26-E3A038480888}" type="presOf" srcId="{194F5CD7-1E95-4243-8C8E-9F52C702970C}" destId="{535B96EE-3DF4-4CBA-A225-62C9FD942D53}" srcOrd="0" destOrd="0" presId="urn:microsoft.com/office/officeart/2005/8/layout/hierarchy2"/>
    <dgm:cxn modelId="{8C9AC3E8-BF23-4865-ABE2-CF52A9F6663B}" type="presOf" srcId="{1DEF609B-E86C-4685-B282-4C7886994677}" destId="{8493A8F2-6B7D-47FC-9A73-60765FD2A40D}" srcOrd="1" destOrd="0" presId="urn:microsoft.com/office/officeart/2005/8/layout/hierarchy2"/>
    <dgm:cxn modelId="{282885EA-4722-4D15-AA5A-B10CCB307B5B}" srcId="{1AB1C362-15FD-493C-88B6-9F9E67B6F9AA}" destId="{F6052C77-6462-47AE-B881-F39088946B86}" srcOrd="1" destOrd="0" parTransId="{F1077F99-76E2-42FC-8DFF-8DA444C2FEA6}" sibTransId="{D8AA35A4-ED67-45A3-801B-AE2F01E2B9CD}"/>
    <dgm:cxn modelId="{AFA493F0-07B9-4D15-A489-770175352D4A}" type="presOf" srcId="{1AD5A1B6-E1E1-49BD-9707-222A5B7DC614}" destId="{74BC9563-509D-4AB2-B17A-4F72BC40B721}" srcOrd="1" destOrd="0" presId="urn:microsoft.com/office/officeart/2005/8/layout/hierarchy2"/>
    <dgm:cxn modelId="{DA2B00F2-6B07-4801-8204-336B8DFF2167}" type="presOf" srcId="{AFE66C5B-C5B3-4A5A-B131-874789946F8D}" destId="{F1548CC1-ECEB-4807-9E44-6A8CF203A544}" srcOrd="0" destOrd="0" presId="urn:microsoft.com/office/officeart/2005/8/layout/hierarchy2"/>
    <dgm:cxn modelId="{F738F0FB-95F6-47DD-9ED6-D080AA8E6F20}" srcId="{2409125D-E3E2-4558-8177-ECA36A332E5C}" destId="{194F5CD7-1E95-4243-8C8E-9F52C702970C}" srcOrd="2" destOrd="0" parTransId="{FDFAC0C8-C83D-4054-B4D9-BE8880138316}" sibTransId="{161D6D8E-D9D9-442C-A572-F0C009ED9838}"/>
    <dgm:cxn modelId="{16E450FC-5324-4437-84C1-B938E2383EFD}" srcId="{F751F34A-75C4-4347-9D00-500B2383AE7E}" destId="{FA3372E6-1C3F-4655-A592-5F0AA6602297}" srcOrd="0" destOrd="0" parTransId="{B142C93D-2672-4E1C-B945-AE4AC743867D}" sibTransId="{3F258B01-0EB5-405E-B2A9-CB71D6207EE4}"/>
    <dgm:cxn modelId="{60B006C2-8D70-4F67-911C-B167E7E77EB6}" type="presParOf" srcId="{5C4D48A6-22C0-48EB-8E94-EAEF1BD82D50}" destId="{51C9169C-5722-40F2-A42D-1250CECF8F9A}" srcOrd="0" destOrd="0" presId="urn:microsoft.com/office/officeart/2005/8/layout/hierarchy2"/>
    <dgm:cxn modelId="{4E3F9FE7-B02B-4CE4-B2E7-2A359BD8ABB7}" type="presParOf" srcId="{51C9169C-5722-40F2-A42D-1250CECF8F9A}" destId="{714E1C49-55DD-4EA4-922D-9E20524861BA}" srcOrd="0" destOrd="0" presId="urn:microsoft.com/office/officeart/2005/8/layout/hierarchy2"/>
    <dgm:cxn modelId="{F2247E3D-C3FB-4F5D-8772-8174DB8572F3}" type="presParOf" srcId="{51C9169C-5722-40F2-A42D-1250CECF8F9A}" destId="{E798B434-9752-461E-A641-C46663ACF633}" srcOrd="1" destOrd="0" presId="urn:microsoft.com/office/officeart/2005/8/layout/hierarchy2"/>
    <dgm:cxn modelId="{8FF69B8B-40F3-4AC4-81AA-803A20372D76}" type="presParOf" srcId="{E798B434-9752-461E-A641-C46663ACF633}" destId="{B711D963-25FF-48E1-89F3-606F1AFF354C}" srcOrd="0" destOrd="0" presId="urn:microsoft.com/office/officeart/2005/8/layout/hierarchy2"/>
    <dgm:cxn modelId="{9D347DB3-E79C-45F0-8374-2DF48C81833B}" type="presParOf" srcId="{B711D963-25FF-48E1-89F3-606F1AFF354C}" destId="{513DFBA5-606E-4F94-B051-48AB1AFA8455}" srcOrd="0" destOrd="0" presId="urn:microsoft.com/office/officeart/2005/8/layout/hierarchy2"/>
    <dgm:cxn modelId="{11708F01-3A16-4D89-815B-2D907B3EA059}" type="presParOf" srcId="{E798B434-9752-461E-A641-C46663ACF633}" destId="{8417571B-B213-4D2C-B517-CACE4FA83C68}" srcOrd="1" destOrd="0" presId="urn:microsoft.com/office/officeart/2005/8/layout/hierarchy2"/>
    <dgm:cxn modelId="{B61AB066-EB9B-4EAB-864E-2E600E00CD57}" type="presParOf" srcId="{8417571B-B213-4D2C-B517-CACE4FA83C68}" destId="{3CB8B9B6-1C5F-41AB-BE6D-06B2F61F52E8}" srcOrd="0" destOrd="0" presId="urn:microsoft.com/office/officeart/2005/8/layout/hierarchy2"/>
    <dgm:cxn modelId="{0A7C6E33-AB21-4091-80C9-C67D287BC487}" type="presParOf" srcId="{8417571B-B213-4D2C-B517-CACE4FA83C68}" destId="{AAD34173-4D36-4205-8915-CA29FCA176DA}" srcOrd="1" destOrd="0" presId="urn:microsoft.com/office/officeart/2005/8/layout/hierarchy2"/>
    <dgm:cxn modelId="{F1B9223D-93C8-4708-9F5A-0E407302CE28}" type="presParOf" srcId="{AAD34173-4D36-4205-8915-CA29FCA176DA}" destId="{D8BEEFC0-BA9C-4EDD-8209-95D060755FC2}" srcOrd="0" destOrd="0" presId="urn:microsoft.com/office/officeart/2005/8/layout/hierarchy2"/>
    <dgm:cxn modelId="{FD7C9A6E-C76C-48A4-996E-0ACF6FC3826E}" type="presParOf" srcId="{D8BEEFC0-BA9C-4EDD-8209-95D060755FC2}" destId="{FDE6DFE3-F0E4-4744-BFFE-36A199D11761}" srcOrd="0" destOrd="0" presId="urn:microsoft.com/office/officeart/2005/8/layout/hierarchy2"/>
    <dgm:cxn modelId="{517025BE-E072-44E4-9E15-EF9038E710FD}" type="presParOf" srcId="{AAD34173-4D36-4205-8915-CA29FCA176DA}" destId="{54CDA5B0-D53F-4068-8787-F5BC0222D3E9}" srcOrd="1" destOrd="0" presId="urn:microsoft.com/office/officeart/2005/8/layout/hierarchy2"/>
    <dgm:cxn modelId="{9EBBC546-7FAA-4D20-BC98-08E8C5DA8CD4}" type="presParOf" srcId="{54CDA5B0-D53F-4068-8787-F5BC0222D3E9}" destId="{629DFA47-82DC-4679-9285-D210AACEC622}" srcOrd="0" destOrd="0" presId="urn:microsoft.com/office/officeart/2005/8/layout/hierarchy2"/>
    <dgm:cxn modelId="{A0CD279C-1383-4560-993D-A2C72CF7D859}" type="presParOf" srcId="{54CDA5B0-D53F-4068-8787-F5BC0222D3E9}" destId="{634CA79E-7C1B-4D8F-9B00-33D3654A342B}" srcOrd="1" destOrd="0" presId="urn:microsoft.com/office/officeart/2005/8/layout/hierarchy2"/>
    <dgm:cxn modelId="{69E8A59D-143E-4144-98EA-9DB0B64E143D}" type="presParOf" srcId="{AAD34173-4D36-4205-8915-CA29FCA176DA}" destId="{1FE72612-1491-4E0D-9F6F-9ECE2913FB1F}" srcOrd="2" destOrd="0" presId="urn:microsoft.com/office/officeart/2005/8/layout/hierarchy2"/>
    <dgm:cxn modelId="{5FC16B1E-0B3F-4162-A138-84FFE508AD63}" type="presParOf" srcId="{1FE72612-1491-4E0D-9F6F-9ECE2913FB1F}" destId="{F43DA4A2-5D4E-4AB8-BC8F-300C1B2DD60D}" srcOrd="0" destOrd="0" presId="urn:microsoft.com/office/officeart/2005/8/layout/hierarchy2"/>
    <dgm:cxn modelId="{4468BAA0-1892-4FDE-BF29-F4C06C387E95}" type="presParOf" srcId="{AAD34173-4D36-4205-8915-CA29FCA176DA}" destId="{3AB82473-3E5D-44CF-B726-9D4C07C89BD4}" srcOrd="3" destOrd="0" presId="urn:microsoft.com/office/officeart/2005/8/layout/hierarchy2"/>
    <dgm:cxn modelId="{ECB190B7-9DB5-419A-BBB3-78A9D37A580C}" type="presParOf" srcId="{3AB82473-3E5D-44CF-B726-9D4C07C89BD4}" destId="{E567E110-A63D-4B75-B40E-094AE0F5CF14}" srcOrd="0" destOrd="0" presId="urn:microsoft.com/office/officeart/2005/8/layout/hierarchy2"/>
    <dgm:cxn modelId="{B0881A6A-CEB7-4EDC-9111-2272C484CA82}" type="presParOf" srcId="{3AB82473-3E5D-44CF-B726-9D4C07C89BD4}" destId="{61E9693A-2DA1-4F33-BEDC-12CA89DE517B}" srcOrd="1" destOrd="0" presId="urn:microsoft.com/office/officeart/2005/8/layout/hierarchy2"/>
    <dgm:cxn modelId="{4EF55C78-28F9-4110-AB64-D9FE47454659}" type="presParOf" srcId="{E798B434-9752-461E-A641-C46663ACF633}" destId="{E4D75E65-230F-4E7B-8804-5DD9CE6BA411}" srcOrd="2" destOrd="0" presId="urn:microsoft.com/office/officeart/2005/8/layout/hierarchy2"/>
    <dgm:cxn modelId="{F8724B5F-B0CF-46A8-8DCA-0DD38D8FBE07}" type="presParOf" srcId="{E4D75E65-230F-4E7B-8804-5DD9CE6BA411}" destId="{E6023F4E-DA97-409C-947C-37F8AF41843A}" srcOrd="0" destOrd="0" presId="urn:microsoft.com/office/officeart/2005/8/layout/hierarchy2"/>
    <dgm:cxn modelId="{2067D5E2-B5B4-4372-BAE0-AF716BCB9A1E}" type="presParOf" srcId="{E798B434-9752-461E-A641-C46663ACF633}" destId="{408E950A-1580-4173-AEA1-D040B752FEC4}" srcOrd="3" destOrd="0" presId="urn:microsoft.com/office/officeart/2005/8/layout/hierarchy2"/>
    <dgm:cxn modelId="{A34295A4-FFEE-4271-ABD3-E6C8E1CEA6C6}" type="presParOf" srcId="{408E950A-1580-4173-AEA1-D040B752FEC4}" destId="{6821B55A-71D3-41DC-B315-3C89638456DD}" srcOrd="0" destOrd="0" presId="urn:microsoft.com/office/officeart/2005/8/layout/hierarchy2"/>
    <dgm:cxn modelId="{2E914936-247A-42E4-A596-3269B7EC809F}" type="presParOf" srcId="{408E950A-1580-4173-AEA1-D040B752FEC4}" destId="{6C587505-FCB1-43E7-8D7F-5683763AA926}" srcOrd="1" destOrd="0" presId="urn:microsoft.com/office/officeart/2005/8/layout/hierarchy2"/>
    <dgm:cxn modelId="{E8525312-78AA-4182-A6E4-68EB919ACEC1}" type="presParOf" srcId="{6C587505-FCB1-43E7-8D7F-5683763AA926}" destId="{0A9B73B1-97A1-4919-99C7-718FD876F8B5}" srcOrd="0" destOrd="0" presId="urn:microsoft.com/office/officeart/2005/8/layout/hierarchy2"/>
    <dgm:cxn modelId="{77423CE7-F94E-4BD7-B325-5C1F3D04F862}" type="presParOf" srcId="{0A9B73B1-97A1-4919-99C7-718FD876F8B5}" destId="{428E875D-0432-48C9-B571-1BA0C06353F8}" srcOrd="0" destOrd="0" presId="urn:microsoft.com/office/officeart/2005/8/layout/hierarchy2"/>
    <dgm:cxn modelId="{8C396645-7740-4EA0-8FDA-8924D0BFFEAA}" type="presParOf" srcId="{6C587505-FCB1-43E7-8D7F-5683763AA926}" destId="{3603F887-F477-4C42-BB8B-ECBA78CF6722}" srcOrd="1" destOrd="0" presId="urn:microsoft.com/office/officeart/2005/8/layout/hierarchy2"/>
    <dgm:cxn modelId="{67EE3F18-BC21-4951-82FB-C14DC7869446}" type="presParOf" srcId="{3603F887-F477-4C42-BB8B-ECBA78CF6722}" destId="{7685B603-E7E0-4FE8-9901-5E407F01A257}" srcOrd="0" destOrd="0" presId="urn:microsoft.com/office/officeart/2005/8/layout/hierarchy2"/>
    <dgm:cxn modelId="{671B80D8-186F-45C6-9BE1-7EFBF03AF5E8}" type="presParOf" srcId="{3603F887-F477-4C42-BB8B-ECBA78CF6722}" destId="{A9653770-28A8-4108-95B5-7A5C724AEDC4}" srcOrd="1" destOrd="0" presId="urn:microsoft.com/office/officeart/2005/8/layout/hierarchy2"/>
    <dgm:cxn modelId="{C9B85AAE-1BBA-4BE3-A877-6AEF076A4541}" type="presParOf" srcId="{6C587505-FCB1-43E7-8D7F-5683763AA926}" destId="{FE6D27CD-42D9-4D5C-A06C-DBE06BAA403C}" srcOrd="2" destOrd="0" presId="urn:microsoft.com/office/officeart/2005/8/layout/hierarchy2"/>
    <dgm:cxn modelId="{591A6BF7-719D-43A9-8A8C-7B3C13437632}" type="presParOf" srcId="{FE6D27CD-42D9-4D5C-A06C-DBE06BAA403C}" destId="{5300D3E8-2F17-42A6-A4E7-5429DAEA0679}" srcOrd="0" destOrd="0" presId="urn:microsoft.com/office/officeart/2005/8/layout/hierarchy2"/>
    <dgm:cxn modelId="{853A3A0D-01FD-4454-B3BD-DC388E7822C3}" type="presParOf" srcId="{6C587505-FCB1-43E7-8D7F-5683763AA926}" destId="{6F50E220-3B2D-4A08-A930-CC1E9F249454}" srcOrd="3" destOrd="0" presId="urn:microsoft.com/office/officeart/2005/8/layout/hierarchy2"/>
    <dgm:cxn modelId="{51C99DB3-DC87-45FC-8162-7B391B959120}" type="presParOf" srcId="{6F50E220-3B2D-4A08-A930-CC1E9F249454}" destId="{5D097871-15A9-4EC2-8BC5-3E2790FA1A67}" srcOrd="0" destOrd="0" presId="urn:microsoft.com/office/officeart/2005/8/layout/hierarchy2"/>
    <dgm:cxn modelId="{DCAEBF5E-836B-4EEC-B578-6C94F8FB02B3}" type="presParOf" srcId="{6F50E220-3B2D-4A08-A930-CC1E9F249454}" destId="{CF5529E1-4F15-4AFD-A6B7-A236DFA5C859}" srcOrd="1" destOrd="0" presId="urn:microsoft.com/office/officeart/2005/8/layout/hierarchy2"/>
    <dgm:cxn modelId="{557A6414-1111-4E1E-94B7-45108810469F}" type="presParOf" srcId="{E798B434-9752-461E-A641-C46663ACF633}" destId="{B8415972-0694-4D69-AF5E-56DACA8A30CB}" srcOrd="4" destOrd="0" presId="urn:microsoft.com/office/officeart/2005/8/layout/hierarchy2"/>
    <dgm:cxn modelId="{C77289E2-43B8-4B86-A57F-1CCD7EAB8D3E}" type="presParOf" srcId="{B8415972-0694-4D69-AF5E-56DACA8A30CB}" destId="{D0D9DAF5-43E3-44E7-B8E7-AD933E90ECBB}" srcOrd="0" destOrd="0" presId="urn:microsoft.com/office/officeart/2005/8/layout/hierarchy2"/>
    <dgm:cxn modelId="{AD273508-3A71-4340-AA8B-2A8F6393995C}" type="presParOf" srcId="{E798B434-9752-461E-A641-C46663ACF633}" destId="{D2F85FF4-3A56-44A6-9189-A4DB48B84516}" srcOrd="5" destOrd="0" presId="urn:microsoft.com/office/officeart/2005/8/layout/hierarchy2"/>
    <dgm:cxn modelId="{605CEE7D-5E74-4FC9-BD5F-5124FB21919F}" type="presParOf" srcId="{D2F85FF4-3A56-44A6-9189-A4DB48B84516}" destId="{535B96EE-3DF4-4CBA-A225-62C9FD942D53}" srcOrd="0" destOrd="0" presId="urn:microsoft.com/office/officeart/2005/8/layout/hierarchy2"/>
    <dgm:cxn modelId="{BFA93639-50CA-4610-8FCB-5481CF35286A}" type="presParOf" srcId="{D2F85FF4-3A56-44A6-9189-A4DB48B84516}" destId="{68425232-88DA-498D-AE53-4B6035C53B3B}" srcOrd="1" destOrd="0" presId="urn:microsoft.com/office/officeart/2005/8/layout/hierarchy2"/>
    <dgm:cxn modelId="{778FFE75-7037-473E-A95A-4339BEF5F41F}" type="presParOf" srcId="{68425232-88DA-498D-AE53-4B6035C53B3B}" destId="{3A43B09D-9198-4CC3-8E8D-928DB2C5CDDF}" srcOrd="0" destOrd="0" presId="urn:microsoft.com/office/officeart/2005/8/layout/hierarchy2"/>
    <dgm:cxn modelId="{82908418-F419-4548-83A1-E07D8B6645BC}" type="presParOf" srcId="{3A43B09D-9198-4CC3-8E8D-928DB2C5CDDF}" destId="{21BF3391-3C32-4296-8C76-7CEDFB3AC943}" srcOrd="0" destOrd="0" presId="urn:microsoft.com/office/officeart/2005/8/layout/hierarchy2"/>
    <dgm:cxn modelId="{14B46CB1-2E63-488B-9410-421B164998B5}" type="presParOf" srcId="{68425232-88DA-498D-AE53-4B6035C53B3B}" destId="{A021A8CB-B460-47B9-85C6-CCA31FB676E6}" srcOrd="1" destOrd="0" presId="urn:microsoft.com/office/officeart/2005/8/layout/hierarchy2"/>
    <dgm:cxn modelId="{44EF093D-2FD8-4CF3-8B6C-E1AB3EBC20E5}" type="presParOf" srcId="{A021A8CB-B460-47B9-85C6-CCA31FB676E6}" destId="{D979FB92-3FE2-4BB2-9F29-224FC5591378}" srcOrd="0" destOrd="0" presId="urn:microsoft.com/office/officeart/2005/8/layout/hierarchy2"/>
    <dgm:cxn modelId="{750D75CC-0BEB-4C3D-9A90-3179C7FCE8DD}" type="presParOf" srcId="{A021A8CB-B460-47B9-85C6-CCA31FB676E6}" destId="{6C0DAB53-2343-4275-8968-FFAE79A8D643}" srcOrd="1" destOrd="0" presId="urn:microsoft.com/office/officeart/2005/8/layout/hierarchy2"/>
    <dgm:cxn modelId="{96D84FE1-AACC-41C0-B529-7E14B1D18664}" type="presParOf" srcId="{68425232-88DA-498D-AE53-4B6035C53B3B}" destId="{3A5F066E-31F3-4EF1-9CCB-2E60FCEEE881}" srcOrd="2" destOrd="0" presId="urn:microsoft.com/office/officeart/2005/8/layout/hierarchy2"/>
    <dgm:cxn modelId="{EF05722E-2E8B-4AAE-AA83-97D3AD647AA9}" type="presParOf" srcId="{3A5F066E-31F3-4EF1-9CCB-2E60FCEEE881}" destId="{74BC9563-509D-4AB2-B17A-4F72BC40B721}" srcOrd="0" destOrd="0" presId="urn:microsoft.com/office/officeart/2005/8/layout/hierarchy2"/>
    <dgm:cxn modelId="{399BD802-860E-469A-9C9E-8CA40E95CEF9}" type="presParOf" srcId="{68425232-88DA-498D-AE53-4B6035C53B3B}" destId="{5F4B7524-36C5-4514-8019-1F9181E810F5}" srcOrd="3" destOrd="0" presId="urn:microsoft.com/office/officeart/2005/8/layout/hierarchy2"/>
    <dgm:cxn modelId="{DBC7455E-813E-4013-9D21-A233754432BC}" type="presParOf" srcId="{5F4B7524-36C5-4514-8019-1F9181E810F5}" destId="{8F354202-0CED-41C4-8D3F-EBF735B97F91}" srcOrd="0" destOrd="0" presId="urn:microsoft.com/office/officeart/2005/8/layout/hierarchy2"/>
    <dgm:cxn modelId="{D39511DE-1AC6-4771-A867-D24E9D233928}" type="presParOf" srcId="{5F4B7524-36C5-4514-8019-1F9181E810F5}" destId="{FA1AEFF0-0484-4CAB-AA11-53AAFB46F2BA}" srcOrd="1" destOrd="0" presId="urn:microsoft.com/office/officeart/2005/8/layout/hierarchy2"/>
    <dgm:cxn modelId="{248BF789-2AEC-48F1-80A0-F9102B71A725}" type="presParOf" srcId="{E798B434-9752-461E-A641-C46663ACF633}" destId="{9C139DB7-96D2-4554-BD98-A8B22204F4C6}" srcOrd="6" destOrd="0" presId="urn:microsoft.com/office/officeart/2005/8/layout/hierarchy2"/>
    <dgm:cxn modelId="{A75C0678-33A7-4F9B-9776-5C836C6CAC51}" type="presParOf" srcId="{9C139DB7-96D2-4554-BD98-A8B22204F4C6}" destId="{FE83EEA8-979D-495E-A178-3B790D603F0E}" srcOrd="0" destOrd="0" presId="urn:microsoft.com/office/officeart/2005/8/layout/hierarchy2"/>
    <dgm:cxn modelId="{DD114BA0-46E4-4D64-A70D-065946DDA819}" type="presParOf" srcId="{E798B434-9752-461E-A641-C46663ACF633}" destId="{CFC7FEAB-BE1F-4DFD-83B8-BA382F4E6CAC}" srcOrd="7" destOrd="0" presId="urn:microsoft.com/office/officeart/2005/8/layout/hierarchy2"/>
    <dgm:cxn modelId="{9B0FC9A3-42F1-407C-965D-C619306D7B49}" type="presParOf" srcId="{CFC7FEAB-BE1F-4DFD-83B8-BA382F4E6CAC}" destId="{F037941D-5802-45F2-8C8E-233C6289C369}" srcOrd="0" destOrd="0" presId="urn:microsoft.com/office/officeart/2005/8/layout/hierarchy2"/>
    <dgm:cxn modelId="{FB8FAAE8-7FF6-4A19-9458-20E1FDD99F97}" type="presParOf" srcId="{CFC7FEAB-BE1F-4DFD-83B8-BA382F4E6CAC}" destId="{F27BDBCE-A68C-4580-8B68-302F43E10A30}" srcOrd="1" destOrd="0" presId="urn:microsoft.com/office/officeart/2005/8/layout/hierarchy2"/>
    <dgm:cxn modelId="{1DD621C3-62F9-4579-AEAF-D3FE290468A1}" type="presParOf" srcId="{F27BDBCE-A68C-4580-8B68-302F43E10A30}" destId="{7D1A89B0-A730-480D-AF86-0F0CA6F801D8}" srcOrd="0" destOrd="0" presId="urn:microsoft.com/office/officeart/2005/8/layout/hierarchy2"/>
    <dgm:cxn modelId="{ABC0B353-33FF-4354-B08F-EDE5A2DB4F27}" type="presParOf" srcId="{7D1A89B0-A730-480D-AF86-0F0CA6F801D8}" destId="{F1AD48B2-E3DB-4F38-AFB9-E894F143CD09}" srcOrd="0" destOrd="0" presId="urn:microsoft.com/office/officeart/2005/8/layout/hierarchy2"/>
    <dgm:cxn modelId="{56962910-D4A1-4EEA-B73A-C6F37CB1D299}" type="presParOf" srcId="{F27BDBCE-A68C-4580-8B68-302F43E10A30}" destId="{D4C07CB9-0813-494A-A066-D9043B95999C}" srcOrd="1" destOrd="0" presId="urn:microsoft.com/office/officeart/2005/8/layout/hierarchy2"/>
    <dgm:cxn modelId="{83F5C32E-CEB8-43BA-8A24-C9D8861642AA}" type="presParOf" srcId="{D4C07CB9-0813-494A-A066-D9043B95999C}" destId="{140C0862-D9C9-4093-96BB-C311270871F1}" srcOrd="0" destOrd="0" presId="urn:microsoft.com/office/officeart/2005/8/layout/hierarchy2"/>
    <dgm:cxn modelId="{76554B22-6C33-4F9F-8684-95D7D3143CA5}" type="presParOf" srcId="{D4C07CB9-0813-494A-A066-D9043B95999C}" destId="{07272BA4-82B4-4FAA-8FC2-980B2CEE16E8}" srcOrd="1" destOrd="0" presId="urn:microsoft.com/office/officeart/2005/8/layout/hierarchy2"/>
    <dgm:cxn modelId="{CA05B5A8-14DA-407F-81CD-ADE4989B372A}" type="presParOf" srcId="{F27BDBCE-A68C-4580-8B68-302F43E10A30}" destId="{7599FD37-A418-47FE-8DA3-8C3B1DA12549}" srcOrd="2" destOrd="0" presId="urn:microsoft.com/office/officeart/2005/8/layout/hierarchy2"/>
    <dgm:cxn modelId="{91AD6625-E0F1-4E89-ABD2-AA3DF457DE23}" type="presParOf" srcId="{7599FD37-A418-47FE-8DA3-8C3B1DA12549}" destId="{8493A8F2-6B7D-47FC-9A73-60765FD2A40D}" srcOrd="0" destOrd="0" presId="urn:microsoft.com/office/officeart/2005/8/layout/hierarchy2"/>
    <dgm:cxn modelId="{95391973-1A2C-48D2-B8C3-D7A69AFBC1BF}" type="presParOf" srcId="{F27BDBCE-A68C-4580-8B68-302F43E10A30}" destId="{8C5A4E5E-86D8-484E-9C09-F34879A6EBFF}" srcOrd="3" destOrd="0" presId="urn:microsoft.com/office/officeart/2005/8/layout/hierarchy2"/>
    <dgm:cxn modelId="{616AD894-6233-46DC-A931-CEE4D038A55E}" type="presParOf" srcId="{8C5A4E5E-86D8-484E-9C09-F34879A6EBFF}" destId="{F1548CC1-ECEB-4807-9E44-6A8CF203A544}" srcOrd="0" destOrd="0" presId="urn:microsoft.com/office/officeart/2005/8/layout/hierarchy2"/>
    <dgm:cxn modelId="{07165310-8F48-4BAD-A5A9-3C130AE7107A}" type="presParOf" srcId="{8C5A4E5E-86D8-484E-9C09-F34879A6EBFF}" destId="{71B463D8-C5D5-4976-B269-C78ACDBB6569}" srcOrd="1" destOrd="0" presId="urn:microsoft.com/office/officeart/2005/8/layout/hierarchy2"/>
    <dgm:cxn modelId="{C925BFA9-9B7C-41D4-848E-5EA14067FBC9}" type="presParOf" srcId="{F27BDBCE-A68C-4580-8B68-302F43E10A30}" destId="{CB962E6F-FCAD-4535-9961-BBFFFCDB1323}" srcOrd="4" destOrd="0" presId="urn:microsoft.com/office/officeart/2005/8/layout/hierarchy2"/>
    <dgm:cxn modelId="{D57A15A9-9A75-43CF-86FA-3D9AE019821D}" type="presParOf" srcId="{CB962E6F-FCAD-4535-9961-BBFFFCDB1323}" destId="{8F839B08-F124-4602-AF7D-D848428B1CE1}" srcOrd="0" destOrd="0" presId="urn:microsoft.com/office/officeart/2005/8/layout/hierarchy2"/>
    <dgm:cxn modelId="{A028B6A4-159E-4D73-BA74-F11D2186D967}" type="presParOf" srcId="{F27BDBCE-A68C-4580-8B68-302F43E10A30}" destId="{AA2BDF20-1BE8-4449-90C2-93C8047FA4F8}" srcOrd="5" destOrd="0" presId="urn:microsoft.com/office/officeart/2005/8/layout/hierarchy2"/>
    <dgm:cxn modelId="{EFABB1D3-E5AF-4431-89C8-A3DE2DABA15C}" type="presParOf" srcId="{AA2BDF20-1BE8-4449-90C2-93C8047FA4F8}" destId="{0F634293-8274-476F-8E49-D6343304CD08}" srcOrd="0" destOrd="0" presId="urn:microsoft.com/office/officeart/2005/8/layout/hierarchy2"/>
    <dgm:cxn modelId="{4DB90C4E-A0EC-4203-AC46-21E2555554B7}" type="presParOf" srcId="{AA2BDF20-1BE8-4449-90C2-93C8047FA4F8}" destId="{DA36C6E3-AA29-452C-9B46-3D708013CB1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EF3081-BACA-4AC2-870B-A8E294367E17}" type="doc">
      <dgm:prSet loTypeId="urn:microsoft.com/office/officeart/2005/8/layout/hierarchy2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2409125D-E3E2-4558-8177-ECA36A332E5C}">
      <dgm:prSet phldrT="[文本]"/>
      <dgm:spPr/>
      <dgm:t>
        <a:bodyPr/>
        <a:lstStyle/>
        <a:p>
          <a:r>
            <a:rPr lang="zh-CN" altLang="en-US" dirty="0"/>
            <a:t>教师端口</a:t>
          </a:r>
        </a:p>
      </dgm:t>
    </dgm:pt>
    <dgm:pt modelId="{A87BB5DB-2E65-4C6C-BBFF-72371886F6EC}" cxnId="{F199D3D6-39D9-4390-BCBF-5BB46F9ED8B1}" type="parTrans">
      <dgm:prSet/>
      <dgm:spPr/>
      <dgm:t>
        <a:bodyPr/>
        <a:lstStyle/>
        <a:p>
          <a:endParaRPr lang="zh-CN" altLang="en-US"/>
        </a:p>
      </dgm:t>
    </dgm:pt>
    <dgm:pt modelId="{CBD35B4E-A761-4779-9E95-EE045C79C260}" cxnId="{F199D3D6-39D9-4390-BCBF-5BB46F9ED8B1}" type="sibTrans">
      <dgm:prSet/>
      <dgm:spPr/>
      <dgm:t>
        <a:bodyPr/>
        <a:lstStyle/>
        <a:p>
          <a:endParaRPr lang="zh-CN" altLang="en-US"/>
        </a:p>
      </dgm:t>
    </dgm:pt>
    <dgm:pt modelId="{CF357093-1E2E-4223-9DCC-6F3B981D28BB}">
      <dgm:prSet phldrT="[文本]"/>
      <dgm:spPr/>
      <dgm:t>
        <a:bodyPr/>
        <a:lstStyle/>
        <a:p>
          <a:r>
            <a:rPr lang="zh-CN" altLang="en-US" dirty="0"/>
            <a:t>输入系统</a:t>
          </a:r>
        </a:p>
      </dgm:t>
    </dgm:pt>
    <dgm:pt modelId="{90B6BCB8-09B0-451F-A444-66B35462B9FC}" cxnId="{9726E354-5AAB-422D-B6FE-6D144E621028}" type="parTrans">
      <dgm:prSet/>
      <dgm:spPr/>
      <dgm:t>
        <a:bodyPr/>
        <a:lstStyle/>
        <a:p>
          <a:endParaRPr lang="zh-CN" altLang="en-US"/>
        </a:p>
      </dgm:t>
    </dgm:pt>
    <dgm:pt modelId="{0174B8CA-F348-4B18-9B4F-F3E0247BE180}" cxnId="{9726E354-5AAB-422D-B6FE-6D144E621028}" type="sibTrans">
      <dgm:prSet/>
      <dgm:spPr/>
      <dgm:t>
        <a:bodyPr/>
        <a:lstStyle/>
        <a:p>
          <a:endParaRPr lang="zh-CN" altLang="en-US"/>
        </a:p>
      </dgm:t>
    </dgm:pt>
    <dgm:pt modelId="{3F447F66-432B-45BC-B107-7BDF6011EE0D}">
      <dgm:prSet phldrT="[文本]"/>
      <dgm:spPr/>
      <dgm:t>
        <a:bodyPr/>
        <a:lstStyle/>
        <a:p>
          <a:r>
            <a:rPr lang="zh-CN" altLang="en-US" dirty="0"/>
            <a:t>教师信息</a:t>
          </a:r>
        </a:p>
      </dgm:t>
    </dgm:pt>
    <dgm:pt modelId="{AA7CC750-A5C2-477A-B31F-1900B4E80DA6}" cxnId="{93DDED62-3DF5-441D-82EA-E6C04BDFA2B8}" type="parTrans">
      <dgm:prSet/>
      <dgm:spPr/>
      <dgm:t>
        <a:bodyPr/>
        <a:lstStyle/>
        <a:p>
          <a:endParaRPr lang="zh-CN" altLang="en-US"/>
        </a:p>
      </dgm:t>
    </dgm:pt>
    <dgm:pt modelId="{0F905FD4-D998-49DD-968E-0B3C98342DA4}" cxnId="{93DDED62-3DF5-441D-82EA-E6C04BDFA2B8}" type="sibTrans">
      <dgm:prSet/>
      <dgm:spPr/>
      <dgm:t>
        <a:bodyPr/>
        <a:lstStyle/>
        <a:p>
          <a:endParaRPr lang="zh-CN" altLang="en-US"/>
        </a:p>
      </dgm:t>
    </dgm:pt>
    <dgm:pt modelId="{A8825E17-518D-420E-8FF0-BE5471A3D7ED}">
      <dgm:prSet phldrT="[文本]"/>
      <dgm:spPr/>
      <dgm:t>
        <a:bodyPr/>
        <a:lstStyle/>
        <a:p>
          <a:r>
            <a:rPr lang="zh-CN" altLang="en-US" dirty="0"/>
            <a:t>教师对学生的日程管理</a:t>
          </a:r>
        </a:p>
      </dgm:t>
    </dgm:pt>
    <dgm:pt modelId="{2B8EB9B5-3A21-46F6-B63D-BA713124E886}" cxnId="{08B6E4B4-E541-4016-8C3A-D8FDF42061B7}" type="parTrans">
      <dgm:prSet/>
      <dgm:spPr/>
      <dgm:t>
        <a:bodyPr/>
        <a:lstStyle/>
        <a:p>
          <a:endParaRPr lang="zh-CN" altLang="en-US"/>
        </a:p>
      </dgm:t>
    </dgm:pt>
    <dgm:pt modelId="{F04B7D51-601B-4ADF-B932-21AB7EDA7B74}" cxnId="{08B6E4B4-E541-4016-8C3A-D8FDF42061B7}" type="sibTrans">
      <dgm:prSet/>
      <dgm:spPr/>
      <dgm:t>
        <a:bodyPr/>
        <a:lstStyle/>
        <a:p>
          <a:endParaRPr lang="zh-CN" altLang="en-US"/>
        </a:p>
      </dgm:t>
    </dgm:pt>
    <dgm:pt modelId="{1AB1C362-15FD-493C-88B6-9F9E67B6F9AA}">
      <dgm:prSet phldrT="[文本]"/>
      <dgm:spPr/>
      <dgm:t>
        <a:bodyPr/>
        <a:lstStyle/>
        <a:p>
          <a:r>
            <a:rPr lang="zh-CN" altLang="en-US" dirty="0"/>
            <a:t>账号管理系统</a:t>
          </a:r>
        </a:p>
      </dgm:t>
    </dgm:pt>
    <dgm:pt modelId="{A28B1F7A-10E2-4B4D-A6D1-E41BBA2FA7AA}" cxnId="{21A83E41-FB82-494C-9B0E-DA3C8592295B}" type="parTrans">
      <dgm:prSet/>
      <dgm:spPr/>
      <dgm:t>
        <a:bodyPr/>
        <a:lstStyle/>
        <a:p>
          <a:endParaRPr lang="zh-CN" altLang="en-US"/>
        </a:p>
      </dgm:t>
    </dgm:pt>
    <dgm:pt modelId="{292D8688-8DDA-4DF9-B729-1141825A3C6E}" cxnId="{21A83E41-FB82-494C-9B0E-DA3C8592295B}" type="sibTrans">
      <dgm:prSet/>
      <dgm:spPr/>
      <dgm:t>
        <a:bodyPr/>
        <a:lstStyle/>
        <a:p>
          <a:endParaRPr lang="zh-CN" altLang="en-US"/>
        </a:p>
      </dgm:t>
    </dgm:pt>
    <dgm:pt modelId="{FB03ACCC-8701-423A-89E8-420468C4EFDC}">
      <dgm:prSet phldrT="[文本]"/>
      <dgm:spPr/>
      <dgm:t>
        <a:bodyPr/>
        <a:lstStyle/>
        <a:p>
          <a:r>
            <a:rPr lang="zh-CN" altLang="en-US" dirty="0"/>
            <a:t>注册账号</a:t>
          </a:r>
        </a:p>
      </dgm:t>
    </dgm:pt>
    <dgm:pt modelId="{41175DD6-3B29-4362-971D-8BD64CF02E73}" cxnId="{AB16E322-F024-4787-991E-F11E25D2B336}" type="parTrans">
      <dgm:prSet/>
      <dgm:spPr/>
      <dgm:t>
        <a:bodyPr/>
        <a:lstStyle/>
        <a:p>
          <a:endParaRPr lang="zh-CN" altLang="en-US"/>
        </a:p>
      </dgm:t>
    </dgm:pt>
    <dgm:pt modelId="{C115F70F-E6A7-4DF3-BFB3-977244DA6912}" cxnId="{AB16E322-F024-4787-991E-F11E25D2B336}" type="sibTrans">
      <dgm:prSet/>
      <dgm:spPr/>
      <dgm:t>
        <a:bodyPr/>
        <a:lstStyle/>
        <a:p>
          <a:endParaRPr lang="zh-CN" altLang="en-US"/>
        </a:p>
      </dgm:t>
    </dgm:pt>
    <dgm:pt modelId="{51BA692A-8747-4003-92C3-3C54AB3A64C0}">
      <dgm:prSet/>
      <dgm:spPr/>
      <dgm:t>
        <a:bodyPr/>
        <a:lstStyle/>
        <a:p>
          <a:r>
            <a:rPr lang="zh-CN" altLang="en-US" dirty="0"/>
            <a:t>教师信息</a:t>
          </a:r>
        </a:p>
      </dgm:t>
    </dgm:pt>
    <dgm:pt modelId="{C4F51C1F-D475-457B-8EFD-E5D654BA830D}" cxnId="{03D58D79-D936-40EA-AD79-B6809F7E03B4}" type="parTrans">
      <dgm:prSet/>
      <dgm:spPr/>
      <dgm:t>
        <a:bodyPr/>
        <a:lstStyle/>
        <a:p>
          <a:endParaRPr lang="zh-CN" altLang="en-US"/>
        </a:p>
      </dgm:t>
    </dgm:pt>
    <dgm:pt modelId="{47CC77A2-666E-4E00-9D9B-64ACD3A7238E}" cxnId="{03D58D79-D936-40EA-AD79-B6809F7E03B4}" type="sibTrans">
      <dgm:prSet/>
      <dgm:spPr/>
      <dgm:t>
        <a:bodyPr/>
        <a:lstStyle/>
        <a:p>
          <a:endParaRPr lang="zh-CN" altLang="en-US"/>
        </a:p>
      </dgm:t>
    </dgm:pt>
    <dgm:pt modelId="{F6052C77-6462-47AE-B881-F39088946B86}">
      <dgm:prSet/>
      <dgm:spPr/>
      <dgm:t>
        <a:bodyPr/>
        <a:lstStyle/>
        <a:p>
          <a:r>
            <a:rPr lang="zh-CN" altLang="en-US" dirty="0"/>
            <a:t>用户登陆</a:t>
          </a:r>
        </a:p>
      </dgm:t>
    </dgm:pt>
    <dgm:pt modelId="{F1077F99-76E2-42FC-8DFF-8DA444C2FEA6}" cxnId="{282885EA-4722-4D15-AA5A-B10CCB307B5B}" type="parTrans">
      <dgm:prSet/>
      <dgm:spPr/>
      <dgm:t>
        <a:bodyPr/>
        <a:lstStyle/>
        <a:p>
          <a:endParaRPr lang="zh-CN" altLang="en-US"/>
        </a:p>
      </dgm:t>
    </dgm:pt>
    <dgm:pt modelId="{D8AA35A4-ED67-45A3-801B-AE2F01E2B9CD}" cxnId="{282885EA-4722-4D15-AA5A-B10CCB307B5B}" type="sibTrans">
      <dgm:prSet/>
      <dgm:spPr/>
      <dgm:t>
        <a:bodyPr/>
        <a:lstStyle/>
        <a:p>
          <a:endParaRPr lang="zh-CN" altLang="en-US"/>
        </a:p>
      </dgm:t>
    </dgm:pt>
    <dgm:pt modelId="{194F5CD7-1E95-4243-8C8E-9F52C702970C}">
      <dgm:prSet/>
      <dgm:spPr/>
      <dgm:t>
        <a:bodyPr/>
        <a:lstStyle/>
        <a:p>
          <a:r>
            <a:rPr lang="zh-CN" altLang="en-US" dirty="0"/>
            <a:t>修改系统</a:t>
          </a:r>
        </a:p>
      </dgm:t>
    </dgm:pt>
    <dgm:pt modelId="{FDFAC0C8-C83D-4054-B4D9-BE8880138316}" cxnId="{F738F0FB-95F6-47DD-9ED6-D080AA8E6F20}" type="parTrans">
      <dgm:prSet/>
      <dgm:spPr/>
      <dgm:t>
        <a:bodyPr/>
        <a:lstStyle/>
        <a:p>
          <a:endParaRPr lang="zh-CN" altLang="en-US"/>
        </a:p>
      </dgm:t>
    </dgm:pt>
    <dgm:pt modelId="{161D6D8E-D9D9-442C-A572-F0C009ED9838}" cxnId="{F738F0FB-95F6-47DD-9ED6-D080AA8E6F20}" type="sibTrans">
      <dgm:prSet/>
      <dgm:spPr/>
      <dgm:t>
        <a:bodyPr/>
        <a:lstStyle/>
        <a:p>
          <a:endParaRPr lang="zh-CN" altLang="en-US"/>
        </a:p>
      </dgm:t>
    </dgm:pt>
    <dgm:pt modelId="{11548DDB-7CFD-46B1-A298-1F570D5C81E7}">
      <dgm:prSet/>
      <dgm:spPr/>
      <dgm:t>
        <a:bodyPr/>
        <a:lstStyle/>
        <a:p>
          <a:r>
            <a:rPr lang="zh-CN" altLang="en-US" dirty="0"/>
            <a:t>学生日程</a:t>
          </a:r>
        </a:p>
      </dgm:t>
    </dgm:pt>
    <dgm:pt modelId="{1AD5A1B6-E1E1-49BD-9707-222A5B7DC614}" cxnId="{AAEE40AA-A741-4DA8-9269-C4A249015962}" type="parTrans">
      <dgm:prSet/>
      <dgm:spPr/>
      <dgm:t>
        <a:bodyPr/>
        <a:lstStyle/>
        <a:p>
          <a:endParaRPr lang="zh-CN" altLang="en-US"/>
        </a:p>
      </dgm:t>
    </dgm:pt>
    <dgm:pt modelId="{FC8254AA-73FA-4B8F-8393-AE41F8ED219C}" cxnId="{AAEE40AA-A741-4DA8-9269-C4A249015962}" type="sibTrans">
      <dgm:prSet/>
      <dgm:spPr/>
      <dgm:t>
        <a:bodyPr/>
        <a:lstStyle/>
        <a:p>
          <a:endParaRPr lang="zh-CN" altLang="en-US"/>
        </a:p>
      </dgm:t>
    </dgm:pt>
    <dgm:pt modelId="{F751F34A-75C4-4347-9D00-500B2383AE7E}">
      <dgm:prSet/>
      <dgm:spPr/>
      <dgm:t>
        <a:bodyPr/>
        <a:lstStyle/>
        <a:p>
          <a:r>
            <a:rPr lang="zh-CN" altLang="en-US" dirty="0"/>
            <a:t>事记管理系统</a:t>
          </a:r>
        </a:p>
      </dgm:t>
    </dgm:pt>
    <dgm:pt modelId="{4C168F4A-7D32-4E83-960C-7EC6A7F9D1B7}" cxnId="{EF7D5434-408B-44F5-BFC7-8EC347CC96EB}" type="parTrans">
      <dgm:prSet/>
      <dgm:spPr/>
      <dgm:t>
        <a:bodyPr/>
        <a:lstStyle/>
        <a:p>
          <a:endParaRPr lang="zh-CN" altLang="en-US"/>
        </a:p>
      </dgm:t>
    </dgm:pt>
    <dgm:pt modelId="{8BF9D5D8-6AD3-435D-8D07-975A0F94E2FA}" cxnId="{EF7D5434-408B-44F5-BFC7-8EC347CC96EB}" type="sibTrans">
      <dgm:prSet/>
      <dgm:spPr/>
      <dgm:t>
        <a:bodyPr/>
        <a:lstStyle/>
        <a:p>
          <a:endParaRPr lang="zh-CN" altLang="en-US"/>
        </a:p>
      </dgm:t>
    </dgm:pt>
    <dgm:pt modelId="{FA3372E6-1C3F-4655-A592-5F0AA6602297}">
      <dgm:prSet/>
      <dgm:spPr/>
      <dgm:t>
        <a:bodyPr/>
        <a:lstStyle/>
        <a:p>
          <a:r>
            <a:rPr lang="zh-CN" altLang="en-US" dirty="0"/>
            <a:t>指定学生添加日程</a:t>
          </a:r>
        </a:p>
      </dgm:t>
    </dgm:pt>
    <dgm:pt modelId="{B142C93D-2672-4E1C-B945-AE4AC743867D}" cxnId="{16E450FC-5324-4437-84C1-B938E2383EFD}" type="parTrans">
      <dgm:prSet/>
      <dgm:spPr/>
      <dgm:t>
        <a:bodyPr/>
        <a:lstStyle/>
        <a:p>
          <a:endParaRPr lang="zh-CN" altLang="en-US"/>
        </a:p>
      </dgm:t>
    </dgm:pt>
    <dgm:pt modelId="{3F258B01-0EB5-405E-B2A9-CB71D6207EE4}" cxnId="{16E450FC-5324-4437-84C1-B938E2383EFD}" type="sibTrans">
      <dgm:prSet/>
      <dgm:spPr/>
      <dgm:t>
        <a:bodyPr/>
        <a:lstStyle/>
        <a:p>
          <a:endParaRPr lang="zh-CN" altLang="en-US"/>
        </a:p>
      </dgm:t>
    </dgm:pt>
    <dgm:pt modelId="{AFE66C5B-C5B3-4A5A-B131-874789946F8D}">
      <dgm:prSet/>
      <dgm:spPr/>
      <dgm:t>
        <a:bodyPr/>
        <a:lstStyle/>
        <a:p>
          <a:r>
            <a:rPr lang="zh-CN" altLang="en-US" dirty="0"/>
            <a:t>修改日程</a:t>
          </a:r>
        </a:p>
      </dgm:t>
    </dgm:pt>
    <dgm:pt modelId="{1DEF609B-E86C-4685-B282-4C7886994677}" cxnId="{2A260740-DD12-4682-92CB-42F168A2C1DF}" type="parTrans">
      <dgm:prSet/>
      <dgm:spPr/>
      <dgm:t>
        <a:bodyPr/>
        <a:lstStyle/>
        <a:p>
          <a:endParaRPr lang="zh-CN" altLang="en-US"/>
        </a:p>
      </dgm:t>
    </dgm:pt>
    <dgm:pt modelId="{4F58644E-5995-4B84-9BDA-66ACD5933951}" cxnId="{2A260740-DD12-4682-92CB-42F168A2C1DF}" type="sibTrans">
      <dgm:prSet/>
      <dgm:spPr/>
      <dgm:t>
        <a:bodyPr/>
        <a:lstStyle/>
        <a:p>
          <a:endParaRPr lang="zh-CN" altLang="en-US"/>
        </a:p>
      </dgm:t>
    </dgm:pt>
    <dgm:pt modelId="{3A4CF6F8-C125-464E-BF94-10E63B77CB4B}">
      <dgm:prSet/>
      <dgm:spPr/>
      <dgm:t>
        <a:bodyPr/>
        <a:lstStyle/>
        <a:p>
          <a:r>
            <a:rPr lang="zh-CN" altLang="en-US" dirty="0"/>
            <a:t>显示日程</a:t>
          </a:r>
        </a:p>
      </dgm:t>
    </dgm:pt>
    <dgm:pt modelId="{79505880-DFF4-4F06-B4F0-34E3875D7732}" cxnId="{0F66DA6D-800E-4451-95AF-8F119C2B905F}" type="parTrans">
      <dgm:prSet/>
      <dgm:spPr/>
      <dgm:t>
        <a:bodyPr/>
        <a:lstStyle/>
        <a:p>
          <a:endParaRPr lang="zh-CN" altLang="en-US"/>
        </a:p>
      </dgm:t>
    </dgm:pt>
    <dgm:pt modelId="{A651EC8F-7728-4CBA-AD66-1D29523B955B}" cxnId="{0F66DA6D-800E-4451-95AF-8F119C2B905F}" type="sibTrans">
      <dgm:prSet/>
      <dgm:spPr/>
      <dgm:t>
        <a:bodyPr/>
        <a:lstStyle/>
        <a:p>
          <a:endParaRPr lang="zh-CN" altLang="en-US"/>
        </a:p>
      </dgm:t>
    </dgm:pt>
    <dgm:pt modelId="{5C4D48A6-22C0-48EB-8E94-EAEF1BD82D50}" type="pres">
      <dgm:prSet presAssocID="{01EF3081-BACA-4AC2-870B-A8E294367E1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1C9169C-5722-40F2-A42D-1250CECF8F9A}" type="pres">
      <dgm:prSet presAssocID="{2409125D-E3E2-4558-8177-ECA36A332E5C}" presName="root1" presStyleCnt="0"/>
      <dgm:spPr/>
    </dgm:pt>
    <dgm:pt modelId="{714E1C49-55DD-4EA4-922D-9E20524861BA}" type="pres">
      <dgm:prSet presAssocID="{2409125D-E3E2-4558-8177-ECA36A332E5C}" presName="LevelOneTextNode" presStyleLbl="node0" presStyleIdx="0" presStyleCnt="1" custLinFactNeighborX="-2830" custLinFactNeighborY="30984">
        <dgm:presLayoutVars>
          <dgm:chPref val="3"/>
        </dgm:presLayoutVars>
      </dgm:prSet>
      <dgm:spPr/>
    </dgm:pt>
    <dgm:pt modelId="{E798B434-9752-461E-A641-C46663ACF633}" type="pres">
      <dgm:prSet presAssocID="{2409125D-E3E2-4558-8177-ECA36A332E5C}" presName="level2hierChild" presStyleCnt="0"/>
      <dgm:spPr/>
    </dgm:pt>
    <dgm:pt modelId="{B711D963-25FF-48E1-89F3-606F1AFF354C}" type="pres">
      <dgm:prSet presAssocID="{90B6BCB8-09B0-451F-A444-66B35462B9FC}" presName="conn2-1" presStyleLbl="parChTrans1D2" presStyleIdx="0" presStyleCnt="4"/>
      <dgm:spPr/>
    </dgm:pt>
    <dgm:pt modelId="{513DFBA5-606E-4F94-B051-48AB1AFA8455}" type="pres">
      <dgm:prSet presAssocID="{90B6BCB8-09B0-451F-A444-66B35462B9FC}" presName="connTx" presStyleLbl="parChTrans1D2" presStyleIdx="0" presStyleCnt="4"/>
      <dgm:spPr/>
    </dgm:pt>
    <dgm:pt modelId="{8417571B-B213-4D2C-B517-CACE4FA83C68}" type="pres">
      <dgm:prSet presAssocID="{CF357093-1E2E-4223-9DCC-6F3B981D28BB}" presName="root2" presStyleCnt="0"/>
      <dgm:spPr/>
    </dgm:pt>
    <dgm:pt modelId="{3CB8B9B6-1C5F-41AB-BE6D-06B2F61F52E8}" type="pres">
      <dgm:prSet presAssocID="{CF357093-1E2E-4223-9DCC-6F3B981D28BB}" presName="LevelTwoTextNode" presStyleLbl="node2" presStyleIdx="0" presStyleCnt="4" custAng="10800000" custFlipVert="1" custScaleY="108935" custLinFactNeighborX="-6661" custLinFactNeighborY="-1871">
        <dgm:presLayoutVars>
          <dgm:chPref val="3"/>
        </dgm:presLayoutVars>
      </dgm:prSet>
      <dgm:spPr/>
    </dgm:pt>
    <dgm:pt modelId="{AAD34173-4D36-4205-8915-CA29FCA176DA}" type="pres">
      <dgm:prSet presAssocID="{CF357093-1E2E-4223-9DCC-6F3B981D28BB}" presName="level3hierChild" presStyleCnt="0"/>
      <dgm:spPr/>
    </dgm:pt>
    <dgm:pt modelId="{D8BEEFC0-BA9C-4EDD-8209-95D060755FC2}" type="pres">
      <dgm:prSet presAssocID="{AA7CC750-A5C2-477A-B31F-1900B4E80DA6}" presName="conn2-1" presStyleLbl="parChTrans1D3" presStyleIdx="0" presStyleCnt="9"/>
      <dgm:spPr/>
    </dgm:pt>
    <dgm:pt modelId="{FDE6DFE3-F0E4-4744-BFFE-36A199D11761}" type="pres">
      <dgm:prSet presAssocID="{AA7CC750-A5C2-477A-B31F-1900B4E80DA6}" presName="connTx" presStyleLbl="parChTrans1D3" presStyleIdx="0" presStyleCnt="9"/>
      <dgm:spPr/>
    </dgm:pt>
    <dgm:pt modelId="{54CDA5B0-D53F-4068-8787-F5BC0222D3E9}" type="pres">
      <dgm:prSet presAssocID="{3F447F66-432B-45BC-B107-7BDF6011EE0D}" presName="root2" presStyleCnt="0"/>
      <dgm:spPr/>
    </dgm:pt>
    <dgm:pt modelId="{629DFA47-82DC-4679-9285-D210AACEC622}" type="pres">
      <dgm:prSet presAssocID="{3F447F66-432B-45BC-B107-7BDF6011EE0D}" presName="LevelTwoTextNode" presStyleLbl="node3" presStyleIdx="0" presStyleCnt="9" custScaleX="100722" custLinFactNeighborX="2754" custLinFactNeighborY="-1270">
        <dgm:presLayoutVars>
          <dgm:chPref val="3"/>
        </dgm:presLayoutVars>
      </dgm:prSet>
      <dgm:spPr/>
    </dgm:pt>
    <dgm:pt modelId="{634CA79E-7C1B-4D8F-9B00-33D3654A342B}" type="pres">
      <dgm:prSet presAssocID="{3F447F66-432B-45BC-B107-7BDF6011EE0D}" presName="level3hierChild" presStyleCnt="0"/>
      <dgm:spPr/>
    </dgm:pt>
    <dgm:pt modelId="{1FE72612-1491-4E0D-9F6F-9ECE2913FB1F}" type="pres">
      <dgm:prSet presAssocID="{2B8EB9B5-3A21-46F6-B63D-BA713124E886}" presName="conn2-1" presStyleLbl="parChTrans1D3" presStyleIdx="1" presStyleCnt="9"/>
      <dgm:spPr/>
    </dgm:pt>
    <dgm:pt modelId="{F43DA4A2-5D4E-4AB8-BC8F-300C1B2DD60D}" type="pres">
      <dgm:prSet presAssocID="{2B8EB9B5-3A21-46F6-B63D-BA713124E886}" presName="connTx" presStyleLbl="parChTrans1D3" presStyleIdx="1" presStyleCnt="9"/>
      <dgm:spPr/>
    </dgm:pt>
    <dgm:pt modelId="{3AB82473-3E5D-44CF-B726-9D4C07C89BD4}" type="pres">
      <dgm:prSet presAssocID="{A8825E17-518D-420E-8FF0-BE5471A3D7ED}" presName="root2" presStyleCnt="0"/>
      <dgm:spPr/>
    </dgm:pt>
    <dgm:pt modelId="{E567E110-A63D-4B75-B40E-094AE0F5CF14}" type="pres">
      <dgm:prSet presAssocID="{A8825E17-518D-420E-8FF0-BE5471A3D7ED}" presName="LevelTwoTextNode" presStyleLbl="node3" presStyleIdx="1" presStyleCnt="9" custScaleX="94485" custLinFactNeighborX="6121" custLinFactNeighborY="-10192">
        <dgm:presLayoutVars>
          <dgm:chPref val="3"/>
        </dgm:presLayoutVars>
      </dgm:prSet>
      <dgm:spPr/>
    </dgm:pt>
    <dgm:pt modelId="{61E9693A-2DA1-4F33-BEDC-12CA89DE517B}" type="pres">
      <dgm:prSet presAssocID="{A8825E17-518D-420E-8FF0-BE5471A3D7ED}" presName="level3hierChild" presStyleCnt="0"/>
      <dgm:spPr/>
    </dgm:pt>
    <dgm:pt modelId="{E4D75E65-230F-4E7B-8804-5DD9CE6BA411}" type="pres">
      <dgm:prSet presAssocID="{A28B1F7A-10E2-4B4D-A6D1-E41BBA2FA7AA}" presName="conn2-1" presStyleLbl="parChTrans1D2" presStyleIdx="1" presStyleCnt="4"/>
      <dgm:spPr/>
    </dgm:pt>
    <dgm:pt modelId="{E6023F4E-DA97-409C-947C-37F8AF41843A}" type="pres">
      <dgm:prSet presAssocID="{A28B1F7A-10E2-4B4D-A6D1-E41BBA2FA7AA}" presName="connTx" presStyleLbl="parChTrans1D2" presStyleIdx="1" presStyleCnt="4"/>
      <dgm:spPr/>
    </dgm:pt>
    <dgm:pt modelId="{408E950A-1580-4173-AEA1-D040B752FEC4}" type="pres">
      <dgm:prSet presAssocID="{1AB1C362-15FD-493C-88B6-9F9E67B6F9AA}" presName="root2" presStyleCnt="0"/>
      <dgm:spPr/>
    </dgm:pt>
    <dgm:pt modelId="{6821B55A-71D3-41DC-B315-3C89638456DD}" type="pres">
      <dgm:prSet presAssocID="{1AB1C362-15FD-493C-88B6-9F9E67B6F9AA}" presName="LevelTwoTextNode" presStyleLbl="node2" presStyleIdx="1" presStyleCnt="4" custScaleX="90578" custScaleY="98891" custLinFactY="100000" custLinFactNeighborX="864" custLinFactNeighborY="106655">
        <dgm:presLayoutVars>
          <dgm:chPref val="3"/>
        </dgm:presLayoutVars>
      </dgm:prSet>
      <dgm:spPr/>
    </dgm:pt>
    <dgm:pt modelId="{6C587505-FCB1-43E7-8D7F-5683763AA926}" type="pres">
      <dgm:prSet presAssocID="{1AB1C362-15FD-493C-88B6-9F9E67B6F9AA}" presName="level3hierChild" presStyleCnt="0"/>
      <dgm:spPr/>
    </dgm:pt>
    <dgm:pt modelId="{0A9B73B1-97A1-4919-99C7-718FD876F8B5}" type="pres">
      <dgm:prSet presAssocID="{41175DD6-3B29-4362-971D-8BD64CF02E73}" presName="conn2-1" presStyleLbl="parChTrans1D3" presStyleIdx="2" presStyleCnt="9"/>
      <dgm:spPr/>
    </dgm:pt>
    <dgm:pt modelId="{428E875D-0432-48C9-B571-1BA0C06353F8}" type="pres">
      <dgm:prSet presAssocID="{41175DD6-3B29-4362-971D-8BD64CF02E73}" presName="connTx" presStyleLbl="parChTrans1D3" presStyleIdx="2" presStyleCnt="9"/>
      <dgm:spPr/>
    </dgm:pt>
    <dgm:pt modelId="{3603F887-F477-4C42-BB8B-ECBA78CF6722}" type="pres">
      <dgm:prSet presAssocID="{FB03ACCC-8701-423A-89E8-420468C4EFDC}" presName="root2" presStyleCnt="0"/>
      <dgm:spPr/>
    </dgm:pt>
    <dgm:pt modelId="{7685B603-E7E0-4FE8-9901-5E407F01A257}" type="pres">
      <dgm:prSet presAssocID="{FB03ACCC-8701-423A-89E8-420468C4EFDC}" presName="LevelTwoTextNode" presStyleLbl="node3" presStyleIdx="2" presStyleCnt="9" custLinFactY="100000" custLinFactNeighborX="21175" custLinFactNeighborY="114710">
        <dgm:presLayoutVars>
          <dgm:chPref val="3"/>
        </dgm:presLayoutVars>
      </dgm:prSet>
      <dgm:spPr/>
    </dgm:pt>
    <dgm:pt modelId="{A9653770-28A8-4108-95B5-7A5C724AEDC4}" type="pres">
      <dgm:prSet presAssocID="{FB03ACCC-8701-423A-89E8-420468C4EFDC}" presName="level3hierChild" presStyleCnt="0"/>
      <dgm:spPr/>
    </dgm:pt>
    <dgm:pt modelId="{FE6D27CD-42D9-4D5C-A06C-DBE06BAA403C}" type="pres">
      <dgm:prSet presAssocID="{F1077F99-76E2-42FC-8DFF-8DA444C2FEA6}" presName="conn2-1" presStyleLbl="parChTrans1D3" presStyleIdx="3" presStyleCnt="9"/>
      <dgm:spPr/>
    </dgm:pt>
    <dgm:pt modelId="{5300D3E8-2F17-42A6-A4E7-5429DAEA0679}" type="pres">
      <dgm:prSet presAssocID="{F1077F99-76E2-42FC-8DFF-8DA444C2FEA6}" presName="connTx" presStyleLbl="parChTrans1D3" presStyleIdx="3" presStyleCnt="9"/>
      <dgm:spPr/>
    </dgm:pt>
    <dgm:pt modelId="{6F50E220-3B2D-4A08-A930-CC1E9F249454}" type="pres">
      <dgm:prSet presAssocID="{F6052C77-6462-47AE-B881-F39088946B86}" presName="root2" presStyleCnt="0"/>
      <dgm:spPr/>
    </dgm:pt>
    <dgm:pt modelId="{5D097871-15A9-4EC2-8BC5-3E2790FA1A67}" type="pres">
      <dgm:prSet presAssocID="{F6052C77-6462-47AE-B881-F39088946B86}" presName="LevelTwoTextNode" presStyleLbl="node3" presStyleIdx="3" presStyleCnt="9" custLinFactY="100000" custLinFactNeighborX="19661" custLinFactNeighborY="107781">
        <dgm:presLayoutVars>
          <dgm:chPref val="3"/>
        </dgm:presLayoutVars>
      </dgm:prSet>
      <dgm:spPr/>
    </dgm:pt>
    <dgm:pt modelId="{CF5529E1-4F15-4AFD-A6B7-A236DFA5C859}" type="pres">
      <dgm:prSet presAssocID="{F6052C77-6462-47AE-B881-F39088946B86}" presName="level3hierChild" presStyleCnt="0"/>
      <dgm:spPr/>
    </dgm:pt>
    <dgm:pt modelId="{B8415972-0694-4D69-AF5E-56DACA8A30CB}" type="pres">
      <dgm:prSet presAssocID="{FDFAC0C8-C83D-4054-B4D9-BE8880138316}" presName="conn2-1" presStyleLbl="parChTrans1D2" presStyleIdx="2" presStyleCnt="4"/>
      <dgm:spPr/>
    </dgm:pt>
    <dgm:pt modelId="{D0D9DAF5-43E3-44E7-B8E7-AD933E90ECBB}" type="pres">
      <dgm:prSet presAssocID="{FDFAC0C8-C83D-4054-B4D9-BE8880138316}" presName="connTx" presStyleLbl="parChTrans1D2" presStyleIdx="2" presStyleCnt="4"/>
      <dgm:spPr/>
    </dgm:pt>
    <dgm:pt modelId="{D2F85FF4-3A56-44A6-9189-A4DB48B84516}" type="pres">
      <dgm:prSet presAssocID="{194F5CD7-1E95-4243-8C8E-9F52C702970C}" presName="root2" presStyleCnt="0"/>
      <dgm:spPr/>
    </dgm:pt>
    <dgm:pt modelId="{535B96EE-3DF4-4CBA-A225-62C9FD942D53}" type="pres">
      <dgm:prSet presAssocID="{194F5CD7-1E95-4243-8C8E-9F52C702970C}" presName="LevelTwoTextNode" presStyleLbl="node2" presStyleIdx="2" presStyleCnt="4" custLinFactY="-100000" custLinFactNeighborX="-7285" custLinFactNeighborY="-150457">
        <dgm:presLayoutVars>
          <dgm:chPref val="3"/>
        </dgm:presLayoutVars>
      </dgm:prSet>
      <dgm:spPr/>
    </dgm:pt>
    <dgm:pt modelId="{68425232-88DA-498D-AE53-4B6035C53B3B}" type="pres">
      <dgm:prSet presAssocID="{194F5CD7-1E95-4243-8C8E-9F52C702970C}" presName="level3hierChild" presStyleCnt="0"/>
      <dgm:spPr/>
    </dgm:pt>
    <dgm:pt modelId="{3A43B09D-9198-4CC3-8E8D-928DB2C5CDDF}" type="pres">
      <dgm:prSet presAssocID="{C4F51C1F-D475-457B-8EFD-E5D654BA830D}" presName="conn2-1" presStyleLbl="parChTrans1D3" presStyleIdx="4" presStyleCnt="9"/>
      <dgm:spPr/>
    </dgm:pt>
    <dgm:pt modelId="{21BF3391-3C32-4296-8C76-7CEDFB3AC943}" type="pres">
      <dgm:prSet presAssocID="{C4F51C1F-D475-457B-8EFD-E5D654BA830D}" presName="connTx" presStyleLbl="parChTrans1D3" presStyleIdx="4" presStyleCnt="9"/>
      <dgm:spPr/>
    </dgm:pt>
    <dgm:pt modelId="{A021A8CB-B460-47B9-85C6-CCA31FB676E6}" type="pres">
      <dgm:prSet presAssocID="{51BA692A-8747-4003-92C3-3C54AB3A64C0}" presName="root2" presStyleCnt="0"/>
      <dgm:spPr/>
    </dgm:pt>
    <dgm:pt modelId="{D979FB92-3FE2-4BB2-9F29-224FC5591378}" type="pres">
      <dgm:prSet presAssocID="{51BA692A-8747-4003-92C3-3C54AB3A64C0}" presName="LevelTwoTextNode" presStyleLbl="node3" presStyleIdx="4" presStyleCnt="9" custLinFactY="-100000" custLinFactNeighborX="3014" custLinFactNeighborY="-146468">
        <dgm:presLayoutVars>
          <dgm:chPref val="3"/>
        </dgm:presLayoutVars>
      </dgm:prSet>
      <dgm:spPr/>
    </dgm:pt>
    <dgm:pt modelId="{6C0DAB53-2343-4275-8968-FFAE79A8D643}" type="pres">
      <dgm:prSet presAssocID="{51BA692A-8747-4003-92C3-3C54AB3A64C0}" presName="level3hierChild" presStyleCnt="0"/>
      <dgm:spPr/>
    </dgm:pt>
    <dgm:pt modelId="{3A5F066E-31F3-4EF1-9CCB-2E60FCEEE881}" type="pres">
      <dgm:prSet presAssocID="{1AD5A1B6-E1E1-49BD-9707-222A5B7DC614}" presName="conn2-1" presStyleLbl="parChTrans1D3" presStyleIdx="5" presStyleCnt="9"/>
      <dgm:spPr/>
    </dgm:pt>
    <dgm:pt modelId="{74BC9563-509D-4AB2-B17A-4F72BC40B721}" type="pres">
      <dgm:prSet presAssocID="{1AD5A1B6-E1E1-49BD-9707-222A5B7DC614}" presName="connTx" presStyleLbl="parChTrans1D3" presStyleIdx="5" presStyleCnt="9"/>
      <dgm:spPr/>
    </dgm:pt>
    <dgm:pt modelId="{5F4B7524-36C5-4514-8019-1F9181E810F5}" type="pres">
      <dgm:prSet presAssocID="{11548DDB-7CFD-46B1-A298-1F570D5C81E7}" presName="root2" presStyleCnt="0"/>
      <dgm:spPr/>
    </dgm:pt>
    <dgm:pt modelId="{8F354202-0CED-41C4-8D3F-EBF735B97F91}" type="pres">
      <dgm:prSet presAssocID="{11548DDB-7CFD-46B1-A298-1F570D5C81E7}" presName="LevelTwoTextNode" presStyleLbl="node3" presStyleIdx="5" presStyleCnt="9" custLinFactY="-100000" custLinFactNeighborX="3014" custLinFactNeighborY="-140708">
        <dgm:presLayoutVars>
          <dgm:chPref val="3"/>
        </dgm:presLayoutVars>
      </dgm:prSet>
      <dgm:spPr/>
    </dgm:pt>
    <dgm:pt modelId="{FA1AEFF0-0484-4CAB-AA11-53AAFB46F2BA}" type="pres">
      <dgm:prSet presAssocID="{11548DDB-7CFD-46B1-A298-1F570D5C81E7}" presName="level3hierChild" presStyleCnt="0"/>
      <dgm:spPr/>
    </dgm:pt>
    <dgm:pt modelId="{9C139DB7-96D2-4554-BD98-A8B22204F4C6}" type="pres">
      <dgm:prSet presAssocID="{4C168F4A-7D32-4E83-960C-7EC6A7F9D1B7}" presName="conn2-1" presStyleLbl="parChTrans1D2" presStyleIdx="3" presStyleCnt="4"/>
      <dgm:spPr/>
    </dgm:pt>
    <dgm:pt modelId="{FE83EEA8-979D-495E-A178-3B790D603F0E}" type="pres">
      <dgm:prSet presAssocID="{4C168F4A-7D32-4E83-960C-7EC6A7F9D1B7}" presName="connTx" presStyleLbl="parChTrans1D2" presStyleIdx="3" presStyleCnt="4"/>
      <dgm:spPr/>
    </dgm:pt>
    <dgm:pt modelId="{CFC7FEAB-BE1F-4DFD-83B8-BA382F4E6CAC}" type="pres">
      <dgm:prSet presAssocID="{F751F34A-75C4-4347-9D00-500B2383AE7E}" presName="root2" presStyleCnt="0"/>
      <dgm:spPr/>
    </dgm:pt>
    <dgm:pt modelId="{F037941D-5802-45F2-8C8E-233C6289C369}" type="pres">
      <dgm:prSet presAssocID="{F751F34A-75C4-4347-9D00-500B2383AE7E}" presName="LevelTwoTextNode" presStyleLbl="node2" presStyleIdx="3" presStyleCnt="4" custLinFactNeighborX="-5933" custLinFactNeighborY="-32216">
        <dgm:presLayoutVars>
          <dgm:chPref val="3"/>
        </dgm:presLayoutVars>
      </dgm:prSet>
      <dgm:spPr/>
    </dgm:pt>
    <dgm:pt modelId="{F27BDBCE-A68C-4580-8B68-302F43E10A30}" type="pres">
      <dgm:prSet presAssocID="{F751F34A-75C4-4347-9D00-500B2383AE7E}" presName="level3hierChild" presStyleCnt="0"/>
      <dgm:spPr/>
    </dgm:pt>
    <dgm:pt modelId="{7D1A89B0-A730-480D-AF86-0F0CA6F801D8}" type="pres">
      <dgm:prSet presAssocID="{B142C93D-2672-4E1C-B945-AE4AC743867D}" presName="conn2-1" presStyleLbl="parChTrans1D3" presStyleIdx="6" presStyleCnt="9"/>
      <dgm:spPr/>
    </dgm:pt>
    <dgm:pt modelId="{F1AD48B2-E3DB-4F38-AFB9-E894F143CD09}" type="pres">
      <dgm:prSet presAssocID="{B142C93D-2672-4E1C-B945-AE4AC743867D}" presName="connTx" presStyleLbl="parChTrans1D3" presStyleIdx="6" presStyleCnt="9"/>
      <dgm:spPr/>
    </dgm:pt>
    <dgm:pt modelId="{D4C07CB9-0813-494A-A066-D9043B95999C}" type="pres">
      <dgm:prSet presAssocID="{FA3372E6-1C3F-4655-A592-5F0AA6602297}" presName="root2" presStyleCnt="0"/>
      <dgm:spPr/>
    </dgm:pt>
    <dgm:pt modelId="{140C0862-D9C9-4093-96BB-C311270871F1}" type="pres">
      <dgm:prSet presAssocID="{FA3372E6-1C3F-4655-A592-5F0AA6602297}" presName="LevelTwoTextNode" presStyleLbl="node3" presStyleIdx="6" presStyleCnt="9" custLinFactNeighborX="4843" custLinFactNeighborY="-18891">
        <dgm:presLayoutVars>
          <dgm:chPref val="3"/>
        </dgm:presLayoutVars>
      </dgm:prSet>
      <dgm:spPr/>
    </dgm:pt>
    <dgm:pt modelId="{07272BA4-82B4-4FAA-8FC2-980B2CEE16E8}" type="pres">
      <dgm:prSet presAssocID="{FA3372E6-1C3F-4655-A592-5F0AA6602297}" presName="level3hierChild" presStyleCnt="0"/>
      <dgm:spPr/>
    </dgm:pt>
    <dgm:pt modelId="{7599FD37-A418-47FE-8DA3-8C3B1DA12549}" type="pres">
      <dgm:prSet presAssocID="{1DEF609B-E86C-4685-B282-4C7886994677}" presName="conn2-1" presStyleLbl="parChTrans1D3" presStyleIdx="7" presStyleCnt="9"/>
      <dgm:spPr/>
    </dgm:pt>
    <dgm:pt modelId="{8493A8F2-6B7D-47FC-9A73-60765FD2A40D}" type="pres">
      <dgm:prSet presAssocID="{1DEF609B-E86C-4685-B282-4C7886994677}" presName="connTx" presStyleLbl="parChTrans1D3" presStyleIdx="7" presStyleCnt="9"/>
      <dgm:spPr/>
    </dgm:pt>
    <dgm:pt modelId="{8C5A4E5E-86D8-484E-9C09-F34879A6EBFF}" type="pres">
      <dgm:prSet presAssocID="{AFE66C5B-C5B3-4A5A-B131-874789946F8D}" presName="root2" presStyleCnt="0"/>
      <dgm:spPr/>
    </dgm:pt>
    <dgm:pt modelId="{F1548CC1-ECEB-4807-9E44-6A8CF203A544}" type="pres">
      <dgm:prSet presAssocID="{AFE66C5B-C5B3-4A5A-B131-874789946F8D}" presName="LevelTwoTextNode" presStyleLbl="node3" presStyleIdx="7" presStyleCnt="9" custLinFactNeighborX="2874" custLinFactNeighborY="-25220">
        <dgm:presLayoutVars>
          <dgm:chPref val="3"/>
        </dgm:presLayoutVars>
      </dgm:prSet>
      <dgm:spPr/>
    </dgm:pt>
    <dgm:pt modelId="{71B463D8-C5D5-4976-B269-C78ACDBB6569}" type="pres">
      <dgm:prSet presAssocID="{AFE66C5B-C5B3-4A5A-B131-874789946F8D}" presName="level3hierChild" presStyleCnt="0"/>
      <dgm:spPr/>
    </dgm:pt>
    <dgm:pt modelId="{CB962E6F-FCAD-4535-9961-BBFFFCDB1323}" type="pres">
      <dgm:prSet presAssocID="{79505880-DFF4-4F06-B4F0-34E3875D7732}" presName="conn2-1" presStyleLbl="parChTrans1D3" presStyleIdx="8" presStyleCnt="9"/>
      <dgm:spPr/>
    </dgm:pt>
    <dgm:pt modelId="{8F839B08-F124-4602-AF7D-D848428B1CE1}" type="pres">
      <dgm:prSet presAssocID="{79505880-DFF4-4F06-B4F0-34E3875D7732}" presName="connTx" presStyleLbl="parChTrans1D3" presStyleIdx="8" presStyleCnt="9"/>
      <dgm:spPr/>
    </dgm:pt>
    <dgm:pt modelId="{AA2BDF20-1BE8-4449-90C2-93C8047FA4F8}" type="pres">
      <dgm:prSet presAssocID="{3A4CF6F8-C125-464E-BF94-10E63B77CB4B}" presName="root2" presStyleCnt="0"/>
      <dgm:spPr/>
    </dgm:pt>
    <dgm:pt modelId="{0F634293-8274-476F-8E49-D6343304CD08}" type="pres">
      <dgm:prSet presAssocID="{3A4CF6F8-C125-464E-BF94-10E63B77CB4B}" presName="LevelTwoTextNode" presStyleLbl="node3" presStyleIdx="8" presStyleCnt="9" custLinFactNeighborX="4342" custLinFactNeighborY="-20757">
        <dgm:presLayoutVars>
          <dgm:chPref val="3"/>
        </dgm:presLayoutVars>
      </dgm:prSet>
      <dgm:spPr/>
    </dgm:pt>
    <dgm:pt modelId="{DA36C6E3-AA29-452C-9B46-3D708013CB11}" type="pres">
      <dgm:prSet presAssocID="{3A4CF6F8-C125-464E-BF94-10E63B77CB4B}" presName="level3hierChild" presStyleCnt="0"/>
      <dgm:spPr/>
    </dgm:pt>
  </dgm:ptLst>
  <dgm:cxnLst>
    <dgm:cxn modelId="{984AAB05-D5CB-4DFC-B724-0B7B8D46B403}" type="presOf" srcId="{41175DD6-3B29-4362-971D-8BD64CF02E73}" destId="{0A9B73B1-97A1-4919-99C7-718FD876F8B5}" srcOrd="0" destOrd="0" presId="urn:microsoft.com/office/officeart/2005/8/layout/hierarchy2"/>
    <dgm:cxn modelId="{8CE1620A-A65A-49F0-B982-13D7276A48A1}" type="presOf" srcId="{FDFAC0C8-C83D-4054-B4D9-BE8880138316}" destId="{B8415972-0694-4D69-AF5E-56DACA8A30CB}" srcOrd="0" destOrd="0" presId="urn:microsoft.com/office/officeart/2005/8/layout/hierarchy2"/>
    <dgm:cxn modelId="{591B340E-ADCD-4E47-83CF-9002E44AAD47}" type="presOf" srcId="{01EF3081-BACA-4AC2-870B-A8E294367E17}" destId="{5C4D48A6-22C0-48EB-8E94-EAEF1BD82D50}" srcOrd="0" destOrd="0" presId="urn:microsoft.com/office/officeart/2005/8/layout/hierarchy2"/>
    <dgm:cxn modelId="{78139D16-90F6-4583-AF10-344C883407AA}" type="presOf" srcId="{2B8EB9B5-3A21-46F6-B63D-BA713124E886}" destId="{F43DA4A2-5D4E-4AB8-BC8F-300C1B2DD60D}" srcOrd="1" destOrd="0" presId="urn:microsoft.com/office/officeart/2005/8/layout/hierarchy2"/>
    <dgm:cxn modelId="{6B8EA81A-3E5C-4CE5-B702-493EB12F5636}" type="presOf" srcId="{F6052C77-6462-47AE-B881-F39088946B86}" destId="{5D097871-15A9-4EC2-8BC5-3E2790FA1A67}" srcOrd="0" destOrd="0" presId="urn:microsoft.com/office/officeart/2005/8/layout/hierarchy2"/>
    <dgm:cxn modelId="{15568320-647C-4B19-A0EA-EBC08983A162}" type="presOf" srcId="{3A4CF6F8-C125-464E-BF94-10E63B77CB4B}" destId="{0F634293-8274-476F-8E49-D6343304CD08}" srcOrd="0" destOrd="0" presId="urn:microsoft.com/office/officeart/2005/8/layout/hierarchy2"/>
    <dgm:cxn modelId="{AB16E322-F024-4787-991E-F11E25D2B336}" srcId="{1AB1C362-15FD-493C-88B6-9F9E67B6F9AA}" destId="{FB03ACCC-8701-423A-89E8-420468C4EFDC}" srcOrd="0" destOrd="0" parTransId="{41175DD6-3B29-4362-971D-8BD64CF02E73}" sibTransId="{C115F70F-E6A7-4DF3-BFB3-977244DA6912}"/>
    <dgm:cxn modelId="{A5B55323-D33B-4263-BCF7-73FB12557F3F}" type="presOf" srcId="{11548DDB-7CFD-46B1-A298-1F570D5C81E7}" destId="{8F354202-0CED-41C4-8D3F-EBF735B97F91}" srcOrd="0" destOrd="0" presId="urn:microsoft.com/office/officeart/2005/8/layout/hierarchy2"/>
    <dgm:cxn modelId="{A73A2A25-6854-4EDC-AD98-0A8216C29DA3}" type="presOf" srcId="{AA7CC750-A5C2-477A-B31F-1900B4E80DA6}" destId="{D8BEEFC0-BA9C-4EDD-8209-95D060755FC2}" srcOrd="0" destOrd="0" presId="urn:microsoft.com/office/officeart/2005/8/layout/hierarchy2"/>
    <dgm:cxn modelId="{1A196728-410F-47D9-9912-9B749478A495}" type="presOf" srcId="{2409125D-E3E2-4558-8177-ECA36A332E5C}" destId="{714E1C49-55DD-4EA4-922D-9E20524861BA}" srcOrd="0" destOrd="0" presId="urn:microsoft.com/office/officeart/2005/8/layout/hierarchy2"/>
    <dgm:cxn modelId="{8A950B2D-716F-4579-A2A5-2BB40EA7F187}" type="presOf" srcId="{A28B1F7A-10E2-4B4D-A6D1-E41BBA2FA7AA}" destId="{E6023F4E-DA97-409C-947C-37F8AF41843A}" srcOrd="1" destOrd="0" presId="urn:microsoft.com/office/officeart/2005/8/layout/hierarchy2"/>
    <dgm:cxn modelId="{F5ACA62E-10E3-44AC-BF36-E3040550F0EF}" type="presOf" srcId="{F1077F99-76E2-42FC-8DFF-8DA444C2FEA6}" destId="{FE6D27CD-42D9-4D5C-A06C-DBE06BAA403C}" srcOrd="0" destOrd="0" presId="urn:microsoft.com/office/officeart/2005/8/layout/hierarchy2"/>
    <dgm:cxn modelId="{EF7D5434-408B-44F5-BFC7-8EC347CC96EB}" srcId="{2409125D-E3E2-4558-8177-ECA36A332E5C}" destId="{F751F34A-75C4-4347-9D00-500B2383AE7E}" srcOrd="3" destOrd="0" parTransId="{4C168F4A-7D32-4E83-960C-7EC6A7F9D1B7}" sibTransId="{8BF9D5D8-6AD3-435D-8D07-975A0F94E2FA}"/>
    <dgm:cxn modelId="{B4F74336-3A96-4133-A782-2F18AA4F3BD5}" type="presOf" srcId="{2B8EB9B5-3A21-46F6-B63D-BA713124E886}" destId="{1FE72612-1491-4E0D-9F6F-9ECE2913FB1F}" srcOrd="0" destOrd="0" presId="urn:microsoft.com/office/officeart/2005/8/layout/hierarchy2"/>
    <dgm:cxn modelId="{AC76C23D-A821-4BD1-8027-8F2AE15DFA0C}" type="presOf" srcId="{41175DD6-3B29-4362-971D-8BD64CF02E73}" destId="{428E875D-0432-48C9-B571-1BA0C06353F8}" srcOrd="1" destOrd="0" presId="urn:microsoft.com/office/officeart/2005/8/layout/hierarchy2"/>
    <dgm:cxn modelId="{2A260740-DD12-4682-92CB-42F168A2C1DF}" srcId="{F751F34A-75C4-4347-9D00-500B2383AE7E}" destId="{AFE66C5B-C5B3-4A5A-B131-874789946F8D}" srcOrd="1" destOrd="0" parTransId="{1DEF609B-E86C-4685-B282-4C7886994677}" sibTransId="{4F58644E-5995-4B84-9BDA-66ACD5933951}"/>
    <dgm:cxn modelId="{D86E9D5F-FB86-47BE-BFD0-C07F27F31793}" type="presOf" srcId="{79505880-DFF4-4F06-B4F0-34E3875D7732}" destId="{CB962E6F-FCAD-4535-9961-BBFFFCDB1323}" srcOrd="0" destOrd="0" presId="urn:microsoft.com/office/officeart/2005/8/layout/hierarchy2"/>
    <dgm:cxn modelId="{21A83E41-FB82-494C-9B0E-DA3C8592295B}" srcId="{2409125D-E3E2-4558-8177-ECA36A332E5C}" destId="{1AB1C362-15FD-493C-88B6-9F9E67B6F9AA}" srcOrd="1" destOrd="0" parTransId="{A28B1F7A-10E2-4B4D-A6D1-E41BBA2FA7AA}" sibTransId="{292D8688-8DDA-4DF9-B729-1141825A3C6E}"/>
    <dgm:cxn modelId="{93DDED62-3DF5-441D-82EA-E6C04BDFA2B8}" srcId="{CF357093-1E2E-4223-9DCC-6F3B981D28BB}" destId="{3F447F66-432B-45BC-B107-7BDF6011EE0D}" srcOrd="0" destOrd="0" parTransId="{AA7CC750-A5C2-477A-B31F-1900B4E80DA6}" sibTransId="{0F905FD4-D998-49DD-968E-0B3C98342DA4}"/>
    <dgm:cxn modelId="{DDF91543-2F2E-4BBE-BBB7-D9AA51FC2B3C}" type="presOf" srcId="{FDFAC0C8-C83D-4054-B4D9-BE8880138316}" destId="{D0D9DAF5-43E3-44E7-B8E7-AD933E90ECBB}" srcOrd="1" destOrd="0" presId="urn:microsoft.com/office/officeart/2005/8/layout/hierarchy2"/>
    <dgm:cxn modelId="{F1DFF845-9DB1-4363-9018-5C44371BCAB9}" type="presOf" srcId="{4C168F4A-7D32-4E83-960C-7EC6A7F9D1B7}" destId="{9C139DB7-96D2-4554-BD98-A8B22204F4C6}" srcOrd="0" destOrd="0" presId="urn:microsoft.com/office/officeart/2005/8/layout/hierarchy2"/>
    <dgm:cxn modelId="{1634E267-B99A-451A-A650-9B3C6CB2FA9D}" type="presOf" srcId="{90B6BCB8-09B0-451F-A444-66B35462B9FC}" destId="{513DFBA5-606E-4F94-B051-48AB1AFA8455}" srcOrd="1" destOrd="0" presId="urn:microsoft.com/office/officeart/2005/8/layout/hierarchy2"/>
    <dgm:cxn modelId="{048BEB47-AC59-45B4-BF90-C305D36560BB}" type="presOf" srcId="{FB03ACCC-8701-423A-89E8-420468C4EFDC}" destId="{7685B603-E7E0-4FE8-9901-5E407F01A257}" srcOrd="0" destOrd="0" presId="urn:microsoft.com/office/officeart/2005/8/layout/hierarchy2"/>
    <dgm:cxn modelId="{EE7BBC4D-91D9-45E0-9D1D-390AF2FE7A89}" type="presOf" srcId="{F751F34A-75C4-4347-9D00-500B2383AE7E}" destId="{F037941D-5802-45F2-8C8E-233C6289C369}" srcOrd="0" destOrd="0" presId="urn:microsoft.com/office/officeart/2005/8/layout/hierarchy2"/>
    <dgm:cxn modelId="{0F66DA6D-800E-4451-95AF-8F119C2B905F}" srcId="{F751F34A-75C4-4347-9D00-500B2383AE7E}" destId="{3A4CF6F8-C125-464E-BF94-10E63B77CB4B}" srcOrd="2" destOrd="0" parTransId="{79505880-DFF4-4F06-B4F0-34E3875D7732}" sibTransId="{A651EC8F-7728-4CBA-AD66-1D29523B955B}"/>
    <dgm:cxn modelId="{7A865974-B912-4711-B39A-DE064D0824AB}" type="presOf" srcId="{A28B1F7A-10E2-4B4D-A6D1-E41BBA2FA7AA}" destId="{E4D75E65-230F-4E7B-8804-5DD9CE6BA411}" srcOrd="0" destOrd="0" presId="urn:microsoft.com/office/officeart/2005/8/layout/hierarchy2"/>
    <dgm:cxn modelId="{9726E354-5AAB-422D-B6FE-6D144E621028}" srcId="{2409125D-E3E2-4558-8177-ECA36A332E5C}" destId="{CF357093-1E2E-4223-9DCC-6F3B981D28BB}" srcOrd="0" destOrd="0" parTransId="{90B6BCB8-09B0-451F-A444-66B35462B9FC}" sibTransId="{0174B8CA-F348-4B18-9B4F-F3E0247BE180}"/>
    <dgm:cxn modelId="{03D58D79-D936-40EA-AD79-B6809F7E03B4}" srcId="{194F5CD7-1E95-4243-8C8E-9F52C702970C}" destId="{51BA692A-8747-4003-92C3-3C54AB3A64C0}" srcOrd="0" destOrd="0" parTransId="{C4F51C1F-D475-457B-8EFD-E5D654BA830D}" sibTransId="{47CC77A2-666E-4E00-9D9B-64ACD3A7238E}"/>
    <dgm:cxn modelId="{70482F7C-EE1A-482F-8BD3-04F8F2D38387}" type="presOf" srcId="{B142C93D-2672-4E1C-B945-AE4AC743867D}" destId="{7D1A89B0-A730-480D-AF86-0F0CA6F801D8}" srcOrd="0" destOrd="0" presId="urn:microsoft.com/office/officeart/2005/8/layout/hierarchy2"/>
    <dgm:cxn modelId="{BCE63D7C-FA7F-4599-A05E-6DF0BDD9350A}" type="presOf" srcId="{C4F51C1F-D475-457B-8EFD-E5D654BA830D}" destId="{3A43B09D-9198-4CC3-8E8D-928DB2C5CDDF}" srcOrd="0" destOrd="0" presId="urn:microsoft.com/office/officeart/2005/8/layout/hierarchy2"/>
    <dgm:cxn modelId="{EFA6A984-D276-4E32-9AD5-49C78AD6DE28}" type="presOf" srcId="{4C168F4A-7D32-4E83-960C-7EC6A7F9D1B7}" destId="{FE83EEA8-979D-495E-A178-3B790D603F0E}" srcOrd="1" destOrd="0" presId="urn:microsoft.com/office/officeart/2005/8/layout/hierarchy2"/>
    <dgm:cxn modelId="{B87ADD85-BBD8-4EB7-929E-205485590E7D}" type="presOf" srcId="{F1077F99-76E2-42FC-8DFF-8DA444C2FEA6}" destId="{5300D3E8-2F17-42A6-A4E7-5429DAEA0679}" srcOrd="1" destOrd="0" presId="urn:microsoft.com/office/officeart/2005/8/layout/hierarchy2"/>
    <dgm:cxn modelId="{BC39F69E-2E03-4B53-B9AE-A3D550717FFC}" type="presOf" srcId="{FA3372E6-1C3F-4655-A592-5F0AA6602297}" destId="{140C0862-D9C9-4093-96BB-C311270871F1}" srcOrd="0" destOrd="0" presId="urn:microsoft.com/office/officeart/2005/8/layout/hierarchy2"/>
    <dgm:cxn modelId="{18517AA6-25E8-46CF-9247-D097C46D825F}" type="presOf" srcId="{1AD5A1B6-E1E1-49BD-9707-222A5B7DC614}" destId="{3A5F066E-31F3-4EF1-9CCB-2E60FCEEE881}" srcOrd="0" destOrd="0" presId="urn:microsoft.com/office/officeart/2005/8/layout/hierarchy2"/>
    <dgm:cxn modelId="{B61453A8-7A66-47B0-970A-2A69D25B5616}" type="presOf" srcId="{51BA692A-8747-4003-92C3-3C54AB3A64C0}" destId="{D979FB92-3FE2-4BB2-9F29-224FC5591378}" srcOrd="0" destOrd="0" presId="urn:microsoft.com/office/officeart/2005/8/layout/hierarchy2"/>
    <dgm:cxn modelId="{AAEE40AA-A741-4DA8-9269-C4A249015962}" srcId="{194F5CD7-1E95-4243-8C8E-9F52C702970C}" destId="{11548DDB-7CFD-46B1-A298-1F570D5C81E7}" srcOrd="1" destOrd="0" parTransId="{1AD5A1B6-E1E1-49BD-9707-222A5B7DC614}" sibTransId="{FC8254AA-73FA-4B8F-8393-AE41F8ED219C}"/>
    <dgm:cxn modelId="{031827AB-A264-460A-A69A-B41EB4A5EB9A}" type="presOf" srcId="{B142C93D-2672-4E1C-B945-AE4AC743867D}" destId="{F1AD48B2-E3DB-4F38-AFB9-E894F143CD09}" srcOrd="1" destOrd="0" presId="urn:microsoft.com/office/officeart/2005/8/layout/hierarchy2"/>
    <dgm:cxn modelId="{499DAAAC-4506-4421-8F60-E59625705F46}" type="presOf" srcId="{C4F51C1F-D475-457B-8EFD-E5D654BA830D}" destId="{21BF3391-3C32-4296-8C76-7CEDFB3AC943}" srcOrd="1" destOrd="0" presId="urn:microsoft.com/office/officeart/2005/8/layout/hierarchy2"/>
    <dgm:cxn modelId="{08B6E4B4-E541-4016-8C3A-D8FDF42061B7}" srcId="{CF357093-1E2E-4223-9DCC-6F3B981D28BB}" destId="{A8825E17-518D-420E-8FF0-BE5471A3D7ED}" srcOrd="1" destOrd="0" parTransId="{2B8EB9B5-3A21-46F6-B63D-BA713124E886}" sibTransId="{F04B7D51-601B-4ADF-B932-21AB7EDA7B74}"/>
    <dgm:cxn modelId="{E1D1CFBD-65EC-43D0-843F-2098B97DD0A5}" type="presOf" srcId="{AA7CC750-A5C2-477A-B31F-1900B4E80DA6}" destId="{FDE6DFE3-F0E4-4744-BFFE-36A199D11761}" srcOrd="1" destOrd="0" presId="urn:microsoft.com/office/officeart/2005/8/layout/hierarchy2"/>
    <dgm:cxn modelId="{935B88C3-2676-4E8C-B6B3-0C800121D52B}" type="presOf" srcId="{90B6BCB8-09B0-451F-A444-66B35462B9FC}" destId="{B711D963-25FF-48E1-89F3-606F1AFF354C}" srcOrd="0" destOrd="0" presId="urn:microsoft.com/office/officeart/2005/8/layout/hierarchy2"/>
    <dgm:cxn modelId="{86CC12C7-CAD6-4F50-BDE9-2040502D9BDC}" type="presOf" srcId="{1AB1C362-15FD-493C-88B6-9F9E67B6F9AA}" destId="{6821B55A-71D3-41DC-B315-3C89638456DD}" srcOrd="0" destOrd="0" presId="urn:microsoft.com/office/officeart/2005/8/layout/hierarchy2"/>
    <dgm:cxn modelId="{FCC374CE-AFA1-4BB6-B032-C87D93391FC1}" type="presOf" srcId="{CF357093-1E2E-4223-9DCC-6F3B981D28BB}" destId="{3CB8B9B6-1C5F-41AB-BE6D-06B2F61F52E8}" srcOrd="0" destOrd="0" presId="urn:microsoft.com/office/officeart/2005/8/layout/hierarchy2"/>
    <dgm:cxn modelId="{C73041CF-383C-4020-A020-648ED498467F}" type="presOf" srcId="{79505880-DFF4-4F06-B4F0-34E3875D7732}" destId="{8F839B08-F124-4602-AF7D-D848428B1CE1}" srcOrd="1" destOrd="0" presId="urn:microsoft.com/office/officeart/2005/8/layout/hierarchy2"/>
    <dgm:cxn modelId="{F199D3D6-39D9-4390-BCBF-5BB46F9ED8B1}" srcId="{01EF3081-BACA-4AC2-870B-A8E294367E17}" destId="{2409125D-E3E2-4558-8177-ECA36A332E5C}" srcOrd="0" destOrd="0" parTransId="{A87BB5DB-2E65-4C6C-BBFF-72371886F6EC}" sibTransId="{CBD35B4E-A761-4779-9E95-EE045C79C260}"/>
    <dgm:cxn modelId="{D2FFFED6-8487-40D1-922D-9442DF466897}" type="presOf" srcId="{1DEF609B-E86C-4685-B282-4C7886994677}" destId="{7599FD37-A418-47FE-8DA3-8C3B1DA12549}" srcOrd="0" destOrd="0" presId="urn:microsoft.com/office/officeart/2005/8/layout/hierarchy2"/>
    <dgm:cxn modelId="{5D2A49D9-4A29-4F1D-9F8F-20E3056255EE}" type="presOf" srcId="{A8825E17-518D-420E-8FF0-BE5471A3D7ED}" destId="{E567E110-A63D-4B75-B40E-094AE0F5CF14}" srcOrd="0" destOrd="0" presId="urn:microsoft.com/office/officeart/2005/8/layout/hierarchy2"/>
    <dgm:cxn modelId="{1C0342DB-5265-4372-AD3A-6D147E55C729}" type="presOf" srcId="{3F447F66-432B-45BC-B107-7BDF6011EE0D}" destId="{629DFA47-82DC-4679-9285-D210AACEC622}" srcOrd="0" destOrd="0" presId="urn:microsoft.com/office/officeart/2005/8/layout/hierarchy2"/>
    <dgm:cxn modelId="{C15C12E3-8856-4C69-9E26-E3A038480888}" type="presOf" srcId="{194F5CD7-1E95-4243-8C8E-9F52C702970C}" destId="{535B96EE-3DF4-4CBA-A225-62C9FD942D53}" srcOrd="0" destOrd="0" presId="urn:microsoft.com/office/officeart/2005/8/layout/hierarchy2"/>
    <dgm:cxn modelId="{8C9AC3E8-BF23-4865-ABE2-CF52A9F6663B}" type="presOf" srcId="{1DEF609B-E86C-4685-B282-4C7886994677}" destId="{8493A8F2-6B7D-47FC-9A73-60765FD2A40D}" srcOrd="1" destOrd="0" presId="urn:microsoft.com/office/officeart/2005/8/layout/hierarchy2"/>
    <dgm:cxn modelId="{282885EA-4722-4D15-AA5A-B10CCB307B5B}" srcId="{1AB1C362-15FD-493C-88B6-9F9E67B6F9AA}" destId="{F6052C77-6462-47AE-B881-F39088946B86}" srcOrd="1" destOrd="0" parTransId="{F1077F99-76E2-42FC-8DFF-8DA444C2FEA6}" sibTransId="{D8AA35A4-ED67-45A3-801B-AE2F01E2B9CD}"/>
    <dgm:cxn modelId="{AFA493F0-07B9-4D15-A489-770175352D4A}" type="presOf" srcId="{1AD5A1B6-E1E1-49BD-9707-222A5B7DC614}" destId="{74BC9563-509D-4AB2-B17A-4F72BC40B721}" srcOrd="1" destOrd="0" presId="urn:microsoft.com/office/officeart/2005/8/layout/hierarchy2"/>
    <dgm:cxn modelId="{DA2B00F2-6B07-4801-8204-336B8DFF2167}" type="presOf" srcId="{AFE66C5B-C5B3-4A5A-B131-874789946F8D}" destId="{F1548CC1-ECEB-4807-9E44-6A8CF203A544}" srcOrd="0" destOrd="0" presId="urn:microsoft.com/office/officeart/2005/8/layout/hierarchy2"/>
    <dgm:cxn modelId="{F738F0FB-95F6-47DD-9ED6-D080AA8E6F20}" srcId="{2409125D-E3E2-4558-8177-ECA36A332E5C}" destId="{194F5CD7-1E95-4243-8C8E-9F52C702970C}" srcOrd="2" destOrd="0" parTransId="{FDFAC0C8-C83D-4054-B4D9-BE8880138316}" sibTransId="{161D6D8E-D9D9-442C-A572-F0C009ED9838}"/>
    <dgm:cxn modelId="{16E450FC-5324-4437-84C1-B938E2383EFD}" srcId="{F751F34A-75C4-4347-9D00-500B2383AE7E}" destId="{FA3372E6-1C3F-4655-A592-5F0AA6602297}" srcOrd="0" destOrd="0" parTransId="{B142C93D-2672-4E1C-B945-AE4AC743867D}" sibTransId="{3F258B01-0EB5-405E-B2A9-CB71D6207EE4}"/>
    <dgm:cxn modelId="{60B006C2-8D70-4F67-911C-B167E7E77EB6}" type="presParOf" srcId="{5C4D48A6-22C0-48EB-8E94-EAEF1BD82D50}" destId="{51C9169C-5722-40F2-A42D-1250CECF8F9A}" srcOrd="0" destOrd="0" presId="urn:microsoft.com/office/officeart/2005/8/layout/hierarchy2"/>
    <dgm:cxn modelId="{4E3F9FE7-B02B-4CE4-B2E7-2A359BD8ABB7}" type="presParOf" srcId="{51C9169C-5722-40F2-A42D-1250CECF8F9A}" destId="{714E1C49-55DD-4EA4-922D-9E20524861BA}" srcOrd="0" destOrd="0" presId="urn:microsoft.com/office/officeart/2005/8/layout/hierarchy2"/>
    <dgm:cxn modelId="{F2247E3D-C3FB-4F5D-8772-8174DB8572F3}" type="presParOf" srcId="{51C9169C-5722-40F2-A42D-1250CECF8F9A}" destId="{E798B434-9752-461E-A641-C46663ACF633}" srcOrd="1" destOrd="0" presId="urn:microsoft.com/office/officeart/2005/8/layout/hierarchy2"/>
    <dgm:cxn modelId="{8FF69B8B-40F3-4AC4-81AA-803A20372D76}" type="presParOf" srcId="{E798B434-9752-461E-A641-C46663ACF633}" destId="{B711D963-25FF-48E1-89F3-606F1AFF354C}" srcOrd="0" destOrd="0" presId="urn:microsoft.com/office/officeart/2005/8/layout/hierarchy2"/>
    <dgm:cxn modelId="{9D347DB3-E79C-45F0-8374-2DF48C81833B}" type="presParOf" srcId="{B711D963-25FF-48E1-89F3-606F1AFF354C}" destId="{513DFBA5-606E-4F94-B051-48AB1AFA8455}" srcOrd="0" destOrd="0" presId="urn:microsoft.com/office/officeart/2005/8/layout/hierarchy2"/>
    <dgm:cxn modelId="{11708F01-3A16-4D89-815B-2D907B3EA059}" type="presParOf" srcId="{E798B434-9752-461E-A641-C46663ACF633}" destId="{8417571B-B213-4D2C-B517-CACE4FA83C68}" srcOrd="1" destOrd="0" presId="urn:microsoft.com/office/officeart/2005/8/layout/hierarchy2"/>
    <dgm:cxn modelId="{B61AB066-EB9B-4EAB-864E-2E600E00CD57}" type="presParOf" srcId="{8417571B-B213-4D2C-B517-CACE4FA83C68}" destId="{3CB8B9B6-1C5F-41AB-BE6D-06B2F61F52E8}" srcOrd="0" destOrd="0" presId="urn:microsoft.com/office/officeart/2005/8/layout/hierarchy2"/>
    <dgm:cxn modelId="{0A7C6E33-AB21-4091-80C9-C67D287BC487}" type="presParOf" srcId="{8417571B-B213-4D2C-B517-CACE4FA83C68}" destId="{AAD34173-4D36-4205-8915-CA29FCA176DA}" srcOrd="1" destOrd="0" presId="urn:microsoft.com/office/officeart/2005/8/layout/hierarchy2"/>
    <dgm:cxn modelId="{F1B9223D-93C8-4708-9F5A-0E407302CE28}" type="presParOf" srcId="{AAD34173-4D36-4205-8915-CA29FCA176DA}" destId="{D8BEEFC0-BA9C-4EDD-8209-95D060755FC2}" srcOrd="0" destOrd="0" presId="urn:microsoft.com/office/officeart/2005/8/layout/hierarchy2"/>
    <dgm:cxn modelId="{FD7C9A6E-C76C-48A4-996E-0ACF6FC3826E}" type="presParOf" srcId="{D8BEEFC0-BA9C-4EDD-8209-95D060755FC2}" destId="{FDE6DFE3-F0E4-4744-BFFE-36A199D11761}" srcOrd="0" destOrd="0" presId="urn:microsoft.com/office/officeart/2005/8/layout/hierarchy2"/>
    <dgm:cxn modelId="{517025BE-E072-44E4-9E15-EF9038E710FD}" type="presParOf" srcId="{AAD34173-4D36-4205-8915-CA29FCA176DA}" destId="{54CDA5B0-D53F-4068-8787-F5BC0222D3E9}" srcOrd="1" destOrd="0" presId="urn:microsoft.com/office/officeart/2005/8/layout/hierarchy2"/>
    <dgm:cxn modelId="{9EBBC546-7FAA-4D20-BC98-08E8C5DA8CD4}" type="presParOf" srcId="{54CDA5B0-D53F-4068-8787-F5BC0222D3E9}" destId="{629DFA47-82DC-4679-9285-D210AACEC622}" srcOrd="0" destOrd="0" presId="urn:microsoft.com/office/officeart/2005/8/layout/hierarchy2"/>
    <dgm:cxn modelId="{A0CD279C-1383-4560-993D-A2C72CF7D859}" type="presParOf" srcId="{54CDA5B0-D53F-4068-8787-F5BC0222D3E9}" destId="{634CA79E-7C1B-4D8F-9B00-33D3654A342B}" srcOrd="1" destOrd="0" presId="urn:microsoft.com/office/officeart/2005/8/layout/hierarchy2"/>
    <dgm:cxn modelId="{69E8A59D-143E-4144-98EA-9DB0B64E143D}" type="presParOf" srcId="{AAD34173-4D36-4205-8915-CA29FCA176DA}" destId="{1FE72612-1491-4E0D-9F6F-9ECE2913FB1F}" srcOrd="2" destOrd="0" presId="urn:microsoft.com/office/officeart/2005/8/layout/hierarchy2"/>
    <dgm:cxn modelId="{5FC16B1E-0B3F-4162-A138-84FFE508AD63}" type="presParOf" srcId="{1FE72612-1491-4E0D-9F6F-9ECE2913FB1F}" destId="{F43DA4A2-5D4E-4AB8-BC8F-300C1B2DD60D}" srcOrd="0" destOrd="0" presId="urn:microsoft.com/office/officeart/2005/8/layout/hierarchy2"/>
    <dgm:cxn modelId="{4468BAA0-1892-4FDE-BF29-F4C06C387E95}" type="presParOf" srcId="{AAD34173-4D36-4205-8915-CA29FCA176DA}" destId="{3AB82473-3E5D-44CF-B726-9D4C07C89BD4}" srcOrd="3" destOrd="0" presId="urn:microsoft.com/office/officeart/2005/8/layout/hierarchy2"/>
    <dgm:cxn modelId="{ECB190B7-9DB5-419A-BBB3-78A9D37A580C}" type="presParOf" srcId="{3AB82473-3E5D-44CF-B726-9D4C07C89BD4}" destId="{E567E110-A63D-4B75-B40E-094AE0F5CF14}" srcOrd="0" destOrd="0" presId="urn:microsoft.com/office/officeart/2005/8/layout/hierarchy2"/>
    <dgm:cxn modelId="{B0881A6A-CEB7-4EDC-9111-2272C484CA82}" type="presParOf" srcId="{3AB82473-3E5D-44CF-B726-9D4C07C89BD4}" destId="{61E9693A-2DA1-4F33-BEDC-12CA89DE517B}" srcOrd="1" destOrd="0" presId="urn:microsoft.com/office/officeart/2005/8/layout/hierarchy2"/>
    <dgm:cxn modelId="{4EF55C78-28F9-4110-AB64-D9FE47454659}" type="presParOf" srcId="{E798B434-9752-461E-A641-C46663ACF633}" destId="{E4D75E65-230F-4E7B-8804-5DD9CE6BA411}" srcOrd="2" destOrd="0" presId="urn:microsoft.com/office/officeart/2005/8/layout/hierarchy2"/>
    <dgm:cxn modelId="{F8724B5F-B0CF-46A8-8DCA-0DD38D8FBE07}" type="presParOf" srcId="{E4D75E65-230F-4E7B-8804-5DD9CE6BA411}" destId="{E6023F4E-DA97-409C-947C-37F8AF41843A}" srcOrd="0" destOrd="0" presId="urn:microsoft.com/office/officeart/2005/8/layout/hierarchy2"/>
    <dgm:cxn modelId="{2067D5E2-B5B4-4372-BAE0-AF716BCB9A1E}" type="presParOf" srcId="{E798B434-9752-461E-A641-C46663ACF633}" destId="{408E950A-1580-4173-AEA1-D040B752FEC4}" srcOrd="3" destOrd="0" presId="urn:microsoft.com/office/officeart/2005/8/layout/hierarchy2"/>
    <dgm:cxn modelId="{A34295A4-FFEE-4271-ABD3-E6C8E1CEA6C6}" type="presParOf" srcId="{408E950A-1580-4173-AEA1-D040B752FEC4}" destId="{6821B55A-71D3-41DC-B315-3C89638456DD}" srcOrd="0" destOrd="0" presId="urn:microsoft.com/office/officeart/2005/8/layout/hierarchy2"/>
    <dgm:cxn modelId="{2E914936-247A-42E4-A596-3269B7EC809F}" type="presParOf" srcId="{408E950A-1580-4173-AEA1-D040B752FEC4}" destId="{6C587505-FCB1-43E7-8D7F-5683763AA926}" srcOrd="1" destOrd="0" presId="urn:microsoft.com/office/officeart/2005/8/layout/hierarchy2"/>
    <dgm:cxn modelId="{E8525312-78AA-4182-A6E4-68EB919ACEC1}" type="presParOf" srcId="{6C587505-FCB1-43E7-8D7F-5683763AA926}" destId="{0A9B73B1-97A1-4919-99C7-718FD876F8B5}" srcOrd="0" destOrd="0" presId="urn:microsoft.com/office/officeart/2005/8/layout/hierarchy2"/>
    <dgm:cxn modelId="{77423CE7-F94E-4BD7-B325-5C1F3D04F862}" type="presParOf" srcId="{0A9B73B1-97A1-4919-99C7-718FD876F8B5}" destId="{428E875D-0432-48C9-B571-1BA0C06353F8}" srcOrd="0" destOrd="0" presId="urn:microsoft.com/office/officeart/2005/8/layout/hierarchy2"/>
    <dgm:cxn modelId="{8C396645-7740-4EA0-8FDA-8924D0BFFEAA}" type="presParOf" srcId="{6C587505-FCB1-43E7-8D7F-5683763AA926}" destId="{3603F887-F477-4C42-BB8B-ECBA78CF6722}" srcOrd="1" destOrd="0" presId="urn:microsoft.com/office/officeart/2005/8/layout/hierarchy2"/>
    <dgm:cxn modelId="{67EE3F18-BC21-4951-82FB-C14DC7869446}" type="presParOf" srcId="{3603F887-F477-4C42-BB8B-ECBA78CF6722}" destId="{7685B603-E7E0-4FE8-9901-5E407F01A257}" srcOrd="0" destOrd="0" presId="urn:microsoft.com/office/officeart/2005/8/layout/hierarchy2"/>
    <dgm:cxn modelId="{671B80D8-186F-45C6-9BE1-7EFBF03AF5E8}" type="presParOf" srcId="{3603F887-F477-4C42-BB8B-ECBA78CF6722}" destId="{A9653770-28A8-4108-95B5-7A5C724AEDC4}" srcOrd="1" destOrd="0" presId="urn:microsoft.com/office/officeart/2005/8/layout/hierarchy2"/>
    <dgm:cxn modelId="{C9B85AAE-1BBA-4BE3-A877-6AEF076A4541}" type="presParOf" srcId="{6C587505-FCB1-43E7-8D7F-5683763AA926}" destId="{FE6D27CD-42D9-4D5C-A06C-DBE06BAA403C}" srcOrd="2" destOrd="0" presId="urn:microsoft.com/office/officeart/2005/8/layout/hierarchy2"/>
    <dgm:cxn modelId="{591A6BF7-719D-43A9-8A8C-7B3C13437632}" type="presParOf" srcId="{FE6D27CD-42D9-4D5C-A06C-DBE06BAA403C}" destId="{5300D3E8-2F17-42A6-A4E7-5429DAEA0679}" srcOrd="0" destOrd="0" presId="urn:microsoft.com/office/officeart/2005/8/layout/hierarchy2"/>
    <dgm:cxn modelId="{853A3A0D-01FD-4454-B3BD-DC388E7822C3}" type="presParOf" srcId="{6C587505-FCB1-43E7-8D7F-5683763AA926}" destId="{6F50E220-3B2D-4A08-A930-CC1E9F249454}" srcOrd="3" destOrd="0" presId="urn:microsoft.com/office/officeart/2005/8/layout/hierarchy2"/>
    <dgm:cxn modelId="{51C99DB3-DC87-45FC-8162-7B391B959120}" type="presParOf" srcId="{6F50E220-3B2D-4A08-A930-CC1E9F249454}" destId="{5D097871-15A9-4EC2-8BC5-3E2790FA1A67}" srcOrd="0" destOrd="0" presId="urn:microsoft.com/office/officeart/2005/8/layout/hierarchy2"/>
    <dgm:cxn modelId="{DCAEBF5E-836B-4EEC-B578-6C94F8FB02B3}" type="presParOf" srcId="{6F50E220-3B2D-4A08-A930-CC1E9F249454}" destId="{CF5529E1-4F15-4AFD-A6B7-A236DFA5C859}" srcOrd="1" destOrd="0" presId="urn:microsoft.com/office/officeart/2005/8/layout/hierarchy2"/>
    <dgm:cxn modelId="{557A6414-1111-4E1E-94B7-45108810469F}" type="presParOf" srcId="{E798B434-9752-461E-A641-C46663ACF633}" destId="{B8415972-0694-4D69-AF5E-56DACA8A30CB}" srcOrd="4" destOrd="0" presId="urn:microsoft.com/office/officeart/2005/8/layout/hierarchy2"/>
    <dgm:cxn modelId="{C77289E2-43B8-4B86-A57F-1CCD7EAB8D3E}" type="presParOf" srcId="{B8415972-0694-4D69-AF5E-56DACA8A30CB}" destId="{D0D9DAF5-43E3-44E7-B8E7-AD933E90ECBB}" srcOrd="0" destOrd="0" presId="urn:microsoft.com/office/officeart/2005/8/layout/hierarchy2"/>
    <dgm:cxn modelId="{AD273508-3A71-4340-AA8B-2A8F6393995C}" type="presParOf" srcId="{E798B434-9752-461E-A641-C46663ACF633}" destId="{D2F85FF4-3A56-44A6-9189-A4DB48B84516}" srcOrd="5" destOrd="0" presId="urn:microsoft.com/office/officeart/2005/8/layout/hierarchy2"/>
    <dgm:cxn modelId="{605CEE7D-5E74-4FC9-BD5F-5124FB21919F}" type="presParOf" srcId="{D2F85FF4-3A56-44A6-9189-A4DB48B84516}" destId="{535B96EE-3DF4-4CBA-A225-62C9FD942D53}" srcOrd="0" destOrd="0" presId="urn:microsoft.com/office/officeart/2005/8/layout/hierarchy2"/>
    <dgm:cxn modelId="{BFA93639-50CA-4610-8FCB-5481CF35286A}" type="presParOf" srcId="{D2F85FF4-3A56-44A6-9189-A4DB48B84516}" destId="{68425232-88DA-498D-AE53-4B6035C53B3B}" srcOrd="1" destOrd="0" presId="urn:microsoft.com/office/officeart/2005/8/layout/hierarchy2"/>
    <dgm:cxn modelId="{778FFE75-7037-473E-A95A-4339BEF5F41F}" type="presParOf" srcId="{68425232-88DA-498D-AE53-4B6035C53B3B}" destId="{3A43B09D-9198-4CC3-8E8D-928DB2C5CDDF}" srcOrd="0" destOrd="0" presId="urn:microsoft.com/office/officeart/2005/8/layout/hierarchy2"/>
    <dgm:cxn modelId="{82908418-F419-4548-83A1-E07D8B6645BC}" type="presParOf" srcId="{3A43B09D-9198-4CC3-8E8D-928DB2C5CDDF}" destId="{21BF3391-3C32-4296-8C76-7CEDFB3AC943}" srcOrd="0" destOrd="0" presId="urn:microsoft.com/office/officeart/2005/8/layout/hierarchy2"/>
    <dgm:cxn modelId="{14B46CB1-2E63-488B-9410-421B164998B5}" type="presParOf" srcId="{68425232-88DA-498D-AE53-4B6035C53B3B}" destId="{A021A8CB-B460-47B9-85C6-CCA31FB676E6}" srcOrd="1" destOrd="0" presId="urn:microsoft.com/office/officeart/2005/8/layout/hierarchy2"/>
    <dgm:cxn modelId="{44EF093D-2FD8-4CF3-8B6C-E1AB3EBC20E5}" type="presParOf" srcId="{A021A8CB-B460-47B9-85C6-CCA31FB676E6}" destId="{D979FB92-3FE2-4BB2-9F29-224FC5591378}" srcOrd="0" destOrd="0" presId="urn:microsoft.com/office/officeart/2005/8/layout/hierarchy2"/>
    <dgm:cxn modelId="{750D75CC-0BEB-4C3D-9A90-3179C7FCE8DD}" type="presParOf" srcId="{A021A8CB-B460-47B9-85C6-CCA31FB676E6}" destId="{6C0DAB53-2343-4275-8968-FFAE79A8D643}" srcOrd="1" destOrd="0" presId="urn:microsoft.com/office/officeart/2005/8/layout/hierarchy2"/>
    <dgm:cxn modelId="{96D84FE1-AACC-41C0-B529-7E14B1D18664}" type="presParOf" srcId="{68425232-88DA-498D-AE53-4B6035C53B3B}" destId="{3A5F066E-31F3-4EF1-9CCB-2E60FCEEE881}" srcOrd="2" destOrd="0" presId="urn:microsoft.com/office/officeart/2005/8/layout/hierarchy2"/>
    <dgm:cxn modelId="{EF05722E-2E8B-4AAE-AA83-97D3AD647AA9}" type="presParOf" srcId="{3A5F066E-31F3-4EF1-9CCB-2E60FCEEE881}" destId="{74BC9563-509D-4AB2-B17A-4F72BC40B721}" srcOrd="0" destOrd="0" presId="urn:microsoft.com/office/officeart/2005/8/layout/hierarchy2"/>
    <dgm:cxn modelId="{399BD802-860E-469A-9C9E-8CA40E95CEF9}" type="presParOf" srcId="{68425232-88DA-498D-AE53-4B6035C53B3B}" destId="{5F4B7524-36C5-4514-8019-1F9181E810F5}" srcOrd="3" destOrd="0" presId="urn:microsoft.com/office/officeart/2005/8/layout/hierarchy2"/>
    <dgm:cxn modelId="{DBC7455E-813E-4013-9D21-A233754432BC}" type="presParOf" srcId="{5F4B7524-36C5-4514-8019-1F9181E810F5}" destId="{8F354202-0CED-41C4-8D3F-EBF735B97F91}" srcOrd="0" destOrd="0" presId="urn:microsoft.com/office/officeart/2005/8/layout/hierarchy2"/>
    <dgm:cxn modelId="{D39511DE-1AC6-4771-A867-D24E9D233928}" type="presParOf" srcId="{5F4B7524-36C5-4514-8019-1F9181E810F5}" destId="{FA1AEFF0-0484-4CAB-AA11-53AAFB46F2BA}" srcOrd="1" destOrd="0" presId="urn:microsoft.com/office/officeart/2005/8/layout/hierarchy2"/>
    <dgm:cxn modelId="{248BF789-2AEC-48F1-80A0-F9102B71A725}" type="presParOf" srcId="{E798B434-9752-461E-A641-C46663ACF633}" destId="{9C139DB7-96D2-4554-BD98-A8B22204F4C6}" srcOrd="6" destOrd="0" presId="urn:microsoft.com/office/officeart/2005/8/layout/hierarchy2"/>
    <dgm:cxn modelId="{A75C0678-33A7-4F9B-9776-5C836C6CAC51}" type="presParOf" srcId="{9C139DB7-96D2-4554-BD98-A8B22204F4C6}" destId="{FE83EEA8-979D-495E-A178-3B790D603F0E}" srcOrd="0" destOrd="0" presId="urn:microsoft.com/office/officeart/2005/8/layout/hierarchy2"/>
    <dgm:cxn modelId="{DD114BA0-46E4-4D64-A70D-065946DDA819}" type="presParOf" srcId="{E798B434-9752-461E-A641-C46663ACF633}" destId="{CFC7FEAB-BE1F-4DFD-83B8-BA382F4E6CAC}" srcOrd="7" destOrd="0" presId="urn:microsoft.com/office/officeart/2005/8/layout/hierarchy2"/>
    <dgm:cxn modelId="{9B0FC9A3-42F1-407C-965D-C619306D7B49}" type="presParOf" srcId="{CFC7FEAB-BE1F-4DFD-83B8-BA382F4E6CAC}" destId="{F037941D-5802-45F2-8C8E-233C6289C369}" srcOrd="0" destOrd="0" presId="urn:microsoft.com/office/officeart/2005/8/layout/hierarchy2"/>
    <dgm:cxn modelId="{FB8FAAE8-7FF6-4A19-9458-20E1FDD99F97}" type="presParOf" srcId="{CFC7FEAB-BE1F-4DFD-83B8-BA382F4E6CAC}" destId="{F27BDBCE-A68C-4580-8B68-302F43E10A30}" srcOrd="1" destOrd="0" presId="urn:microsoft.com/office/officeart/2005/8/layout/hierarchy2"/>
    <dgm:cxn modelId="{1DD621C3-62F9-4579-AEAF-D3FE290468A1}" type="presParOf" srcId="{F27BDBCE-A68C-4580-8B68-302F43E10A30}" destId="{7D1A89B0-A730-480D-AF86-0F0CA6F801D8}" srcOrd="0" destOrd="0" presId="urn:microsoft.com/office/officeart/2005/8/layout/hierarchy2"/>
    <dgm:cxn modelId="{ABC0B353-33FF-4354-B08F-EDE5A2DB4F27}" type="presParOf" srcId="{7D1A89B0-A730-480D-AF86-0F0CA6F801D8}" destId="{F1AD48B2-E3DB-4F38-AFB9-E894F143CD09}" srcOrd="0" destOrd="0" presId="urn:microsoft.com/office/officeart/2005/8/layout/hierarchy2"/>
    <dgm:cxn modelId="{56962910-D4A1-4EEA-B73A-C6F37CB1D299}" type="presParOf" srcId="{F27BDBCE-A68C-4580-8B68-302F43E10A30}" destId="{D4C07CB9-0813-494A-A066-D9043B95999C}" srcOrd="1" destOrd="0" presId="urn:microsoft.com/office/officeart/2005/8/layout/hierarchy2"/>
    <dgm:cxn modelId="{83F5C32E-CEB8-43BA-8A24-C9D8861642AA}" type="presParOf" srcId="{D4C07CB9-0813-494A-A066-D9043B95999C}" destId="{140C0862-D9C9-4093-96BB-C311270871F1}" srcOrd="0" destOrd="0" presId="urn:microsoft.com/office/officeart/2005/8/layout/hierarchy2"/>
    <dgm:cxn modelId="{76554B22-6C33-4F9F-8684-95D7D3143CA5}" type="presParOf" srcId="{D4C07CB9-0813-494A-A066-D9043B95999C}" destId="{07272BA4-82B4-4FAA-8FC2-980B2CEE16E8}" srcOrd="1" destOrd="0" presId="urn:microsoft.com/office/officeart/2005/8/layout/hierarchy2"/>
    <dgm:cxn modelId="{CA05B5A8-14DA-407F-81CD-ADE4989B372A}" type="presParOf" srcId="{F27BDBCE-A68C-4580-8B68-302F43E10A30}" destId="{7599FD37-A418-47FE-8DA3-8C3B1DA12549}" srcOrd="2" destOrd="0" presId="urn:microsoft.com/office/officeart/2005/8/layout/hierarchy2"/>
    <dgm:cxn modelId="{91AD6625-E0F1-4E89-ABD2-AA3DF457DE23}" type="presParOf" srcId="{7599FD37-A418-47FE-8DA3-8C3B1DA12549}" destId="{8493A8F2-6B7D-47FC-9A73-60765FD2A40D}" srcOrd="0" destOrd="0" presId="urn:microsoft.com/office/officeart/2005/8/layout/hierarchy2"/>
    <dgm:cxn modelId="{95391973-1A2C-48D2-B8C3-D7A69AFBC1BF}" type="presParOf" srcId="{F27BDBCE-A68C-4580-8B68-302F43E10A30}" destId="{8C5A4E5E-86D8-484E-9C09-F34879A6EBFF}" srcOrd="3" destOrd="0" presId="urn:microsoft.com/office/officeart/2005/8/layout/hierarchy2"/>
    <dgm:cxn modelId="{616AD894-6233-46DC-A931-CEE4D038A55E}" type="presParOf" srcId="{8C5A4E5E-86D8-484E-9C09-F34879A6EBFF}" destId="{F1548CC1-ECEB-4807-9E44-6A8CF203A544}" srcOrd="0" destOrd="0" presId="urn:microsoft.com/office/officeart/2005/8/layout/hierarchy2"/>
    <dgm:cxn modelId="{07165310-8F48-4BAD-A5A9-3C130AE7107A}" type="presParOf" srcId="{8C5A4E5E-86D8-484E-9C09-F34879A6EBFF}" destId="{71B463D8-C5D5-4976-B269-C78ACDBB6569}" srcOrd="1" destOrd="0" presId="urn:microsoft.com/office/officeart/2005/8/layout/hierarchy2"/>
    <dgm:cxn modelId="{C925BFA9-9B7C-41D4-848E-5EA14067FBC9}" type="presParOf" srcId="{F27BDBCE-A68C-4580-8B68-302F43E10A30}" destId="{CB962E6F-FCAD-4535-9961-BBFFFCDB1323}" srcOrd="4" destOrd="0" presId="urn:microsoft.com/office/officeart/2005/8/layout/hierarchy2"/>
    <dgm:cxn modelId="{D57A15A9-9A75-43CF-86FA-3D9AE019821D}" type="presParOf" srcId="{CB962E6F-FCAD-4535-9961-BBFFFCDB1323}" destId="{8F839B08-F124-4602-AF7D-D848428B1CE1}" srcOrd="0" destOrd="0" presId="urn:microsoft.com/office/officeart/2005/8/layout/hierarchy2"/>
    <dgm:cxn modelId="{A028B6A4-159E-4D73-BA74-F11D2186D967}" type="presParOf" srcId="{F27BDBCE-A68C-4580-8B68-302F43E10A30}" destId="{AA2BDF20-1BE8-4449-90C2-93C8047FA4F8}" srcOrd="5" destOrd="0" presId="urn:microsoft.com/office/officeart/2005/8/layout/hierarchy2"/>
    <dgm:cxn modelId="{EFABB1D3-E5AF-4431-89C8-A3DE2DABA15C}" type="presParOf" srcId="{AA2BDF20-1BE8-4449-90C2-93C8047FA4F8}" destId="{0F634293-8274-476F-8E49-D6343304CD08}" srcOrd="0" destOrd="0" presId="urn:microsoft.com/office/officeart/2005/8/layout/hierarchy2"/>
    <dgm:cxn modelId="{4DB90C4E-A0EC-4203-AC46-21E2555554B7}" type="presParOf" srcId="{AA2BDF20-1BE8-4449-90C2-93C8047FA4F8}" destId="{DA36C6E3-AA29-452C-9B46-3D708013CB1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E1C49-55DD-4EA4-922D-9E20524861BA}">
      <dsp:nvSpPr>
        <dsp:cNvPr id="0" name=""/>
        <dsp:cNvSpPr/>
      </dsp:nvSpPr>
      <dsp:spPr>
        <a:xfrm>
          <a:off x="0" y="2665552"/>
          <a:ext cx="1106157" cy="55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学生端口</a:t>
          </a:r>
        </a:p>
      </dsp:txBody>
      <dsp:txXfrm>
        <a:off x="16199" y="2681751"/>
        <a:ext cx="1073759" cy="520680"/>
      </dsp:txXfrm>
    </dsp:sp>
    <dsp:sp modelId="{B711D963-25FF-48E1-89F3-606F1AFF354C}">
      <dsp:nvSpPr>
        <dsp:cNvPr id="0" name=""/>
        <dsp:cNvSpPr/>
      </dsp:nvSpPr>
      <dsp:spPr>
        <a:xfrm rot="16841251">
          <a:off x="186425" y="1824087"/>
          <a:ext cx="2258264" cy="16918"/>
        </a:xfrm>
        <a:custGeom>
          <a:avLst/>
          <a:gdLst/>
          <a:ahLst/>
          <a:cxnLst/>
          <a:rect l="0" t="0" r="0" b="0"/>
          <a:pathLst>
            <a:path>
              <a:moveTo>
                <a:pt x="0" y="8459"/>
              </a:moveTo>
              <a:lnTo>
                <a:pt x="2258264" y="8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259100" y="1776089"/>
        <a:ext cx="112913" cy="112913"/>
      </dsp:txXfrm>
    </dsp:sp>
    <dsp:sp modelId="{3CB8B9B6-1C5F-41AB-BE6D-06B2F61F52E8}">
      <dsp:nvSpPr>
        <dsp:cNvPr id="0" name=""/>
        <dsp:cNvSpPr/>
      </dsp:nvSpPr>
      <dsp:spPr>
        <a:xfrm rot="10800000" flipV="1">
          <a:off x="1524957" y="421753"/>
          <a:ext cx="1106157" cy="6024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输入系统</a:t>
          </a:r>
        </a:p>
      </dsp:txBody>
      <dsp:txXfrm rot="-10800000">
        <a:off x="1542604" y="439400"/>
        <a:ext cx="1070863" cy="567202"/>
      </dsp:txXfrm>
    </dsp:sp>
    <dsp:sp modelId="{D8BEEFC0-BA9C-4EDD-8209-95D060755FC2}">
      <dsp:nvSpPr>
        <dsp:cNvPr id="0" name=""/>
        <dsp:cNvSpPr/>
      </dsp:nvSpPr>
      <dsp:spPr>
        <a:xfrm rot="19615855">
          <a:off x="2574909" y="525214"/>
          <a:ext cx="693950" cy="16918"/>
        </a:xfrm>
        <a:custGeom>
          <a:avLst/>
          <a:gdLst/>
          <a:ahLst/>
          <a:cxnLst/>
          <a:rect l="0" t="0" r="0" b="0"/>
          <a:pathLst>
            <a:path>
              <a:moveTo>
                <a:pt x="0" y="8459"/>
              </a:moveTo>
              <a:lnTo>
                <a:pt x="693950" y="84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04536" y="516325"/>
        <a:ext cx="34697" cy="34697"/>
      </dsp:txXfrm>
    </dsp:sp>
    <dsp:sp modelId="{629DFA47-82DC-4679-9285-D210AACEC622}">
      <dsp:nvSpPr>
        <dsp:cNvPr id="0" name=""/>
        <dsp:cNvSpPr/>
      </dsp:nvSpPr>
      <dsp:spPr>
        <a:xfrm>
          <a:off x="3212654" y="67807"/>
          <a:ext cx="1106157" cy="55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学生信息</a:t>
          </a:r>
        </a:p>
      </dsp:txBody>
      <dsp:txXfrm>
        <a:off x="3228853" y="84006"/>
        <a:ext cx="1073759" cy="520680"/>
      </dsp:txXfrm>
    </dsp:sp>
    <dsp:sp modelId="{1FE72612-1491-4E0D-9F6F-9ECE2913FB1F}">
      <dsp:nvSpPr>
        <dsp:cNvPr id="0" name=""/>
        <dsp:cNvSpPr/>
      </dsp:nvSpPr>
      <dsp:spPr>
        <a:xfrm rot="1145461">
          <a:off x="2613258" y="820729"/>
          <a:ext cx="649331" cy="16918"/>
        </a:xfrm>
        <a:custGeom>
          <a:avLst/>
          <a:gdLst/>
          <a:ahLst/>
          <a:cxnLst/>
          <a:rect l="0" t="0" r="0" b="0"/>
          <a:pathLst>
            <a:path>
              <a:moveTo>
                <a:pt x="0" y="8459"/>
              </a:moveTo>
              <a:lnTo>
                <a:pt x="649331" y="84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21691" y="812956"/>
        <a:ext cx="32466" cy="32466"/>
      </dsp:txXfrm>
    </dsp:sp>
    <dsp:sp modelId="{E567E110-A63D-4B75-B40E-094AE0F5CF14}">
      <dsp:nvSpPr>
        <dsp:cNvPr id="0" name=""/>
        <dsp:cNvSpPr/>
      </dsp:nvSpPr>
      <dsp:spPr>
        <a:xfrm>
          <a:off x="3244733" y="658838"/>
          <a:ext cx="1106157" cy="55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日程信息</a:t>
          </a:r>
        </a:p>
      </dsp:txBody>
      <dsp:txXfrm>
        <a:off x="3260932" y="675037"/>
        <a:ext cx="1073759" cy="520680"/>
      </dsp:txXfrm>
    </dsp:sp>
    <dsp:sp modelId="{E4D75E65-230F-4E7B-8804-5DD9CE6BA411}">
      <dsp:nvSpPr>
        <dsp:cNvPr id="0" name=""/>
        <dsp:cNvSpPr/>
      </dsp:nvSpPr>
      <dsp:spPr>
        <a:xfrm rot="2427384">
          <a:off x="1045000" y="3099599"/>
          <a:ext cx="511557" cy="16918"/>
        </a:xfrm>
        <a:custGeom>
          <a:avLst/>
          <a:gdLst/>
          <a:ahLst/>
          <a:cxnLst/>
          <a:rect l="0" t="0" r="0" b="0"/>
          <a:pathLst>
            <a:path>
              <a:moveTo>
                <a:pt x="0" y="8459"/>
              </a:moveTo>
              <a:lnTo>
                <a:pt x="511557" y="8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287990" y="3095270"/>
        <a:ext cx="25577" cy="25577"/>
      </dsp:txXfrm>
    </dsp:sp>
    <dsp:sp modelId="{6821B55A-71D3-41DC-B315-3C89638456DD}">
      <dsp:nvSpPr>
        <dsp:cNvPr id="0" name=""/>
        <dsp:cNvSpPr/>
      </dsp:nvSpPr>
      <dsp:spPr>
        <a:xfrm>
          <a:off x="1495401" y="3000553"/>
          <a:ext cx="1257202" cy="5469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账号管理系统</a:t>
          </a:r>
        </a:p>
      </dsp:txBody>
      <dsp:txXfrm>
        <a:off x="1511420" y="3016572"/>
        <a:ext cx="1225164" cy="514906"/>
      </dsp:txXfrm>
    </dsp:sp>
    <dsp:sp modelId="{0A9B73B1-97A1-4919-99C7-718FD876F8B5}">
      <dsp:nvSpPr>
        <dsp:cNvPr id="0" name=""/>
        <dsp:cNvSpPr/>
      </dsp:nvSpPr>
      <dsp:spPr>
        <a:xfrm rot="19303205">
          <a:off x="2684258" y="3068640"/>
          <a:ext cx="635755" cy="16918"/>
        </a:xfrm>
        <a:custGeom>
          <a:avLst/>
          <a:gdLst/>
          <a:ahLst/>
          <a:cxnLst/>
          <a:rect l="0" t="0" r="0" b="0"/>
          <a:pathLst>
            <a:path>
              <a:moveTo>
                <a:pt x="0" y="8459"/>
              </a:moveTo>
              <a:lnTo>
                <a:pt x="635755" y="84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86242" y="3061205"/>
        <a:ext cx="31787" cy="31787"/>
      </dsp:txXfrm>
    </dsp:sp>
    <dsp:sp modelId="{7685B603-E7E0-4FE8-9901-5E407F01A257}">
      <dsp:nvSpPr>
        <dsp:cNvPr id="0" name=""/>
        <dsp:cNvSpPr/>
      </dsp:nvSpPr>
      <dsp:spPr>
        <a:xfrm>
          <a:off x="3251667" y="2603634"/>
          <a:ext cx="1106157" cy="55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注册账号</a:t>
          </a:r>
        </a:p>
      </dsp:txBody>
      <dsp:txXfrm>
        <a:off x="3267866" y="2619833"/>
        <a:ext cx="1073759" cy="520680"/>
      </dsp:txXfrm>
    </dsp:sp>
    <dsp:sp modelId="{FE6D27CD-42D9-4D5C-A06C-DBE06BAA403C}">
      <dsp:nvSpPr>
        <dsp:cNvPr id="0" name=""/>
        <dsp:cNvSpPr/>
      </dsp:nvSpPr>
      <dsp:spPr>
        <a:xfrm rot="1734826">
          <a:off x="2717070" y="3403393"/>
          <a:ext cx="570131" cy="16918"/>
        </a:xfrm>
        <a:custGeom>
          <a:avLst/>
          <a:gdLst/>
          <a:ahLst/>
          <a:cxnLst/>
          <a:rect l="0" t="0" r="0" b="0"/>
          <a:pathLst>
            <a:path>
              <a:moveTo>
                <a:pt x="0" y="8459"/>
              </a:moveTo>
              <a:lnTo>
                <a:pt x="570131" y="84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87882" y="3397599"/>
        <a:ext cx="28506" cy="28506"/>
      </dsp:txXfrm>
    </dsp:sp>
    <dsp:sp modelId="{5D097871-15A9-4EC2-8BC5-3E2790FA1A67}">
      <dsp:nvSpPr>
        <dsp:cNvPr id="0" name=""/>
        <dsp:cNvSpPr/>
      </dsp:nvSpPr>
      <dsp:spPr>
        <a:xfrm>
          <a:off x="3251667" y="3273141"/>
          <a:ext cx="1106157" cy="55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用户登陆</a:t>
          </a:r>
        </a:p>
      </dsp:txBody>
      <dsp:txXfrm>
        <a:off x="3267866" y="3289340"/>
        <a:ext cx="1073759" cy="520680"/>
      </dsp:txXfrm>
    </dsp:sp>
    <dsp:sp modelId="{B8415972-0694-4D69-AF5E-56DACA8A30CB}">
      <dsp:nvSpPr>
        <dsp:cNvPr id="0" name=""/>
        <dsp:cNvSpPr/>
      </dsp:nvSpPr>
      <dsp:spPr>
        <a:xfrm rot="17405935">
          <a:off x="727740" y="2392203"/>
          <a:ext cx="1153078" cy="16918"/>
        </a:xfrm>
        <a:custGeom>
          <a:avLst/>
          <a:gdLst/>
          <a:ahLst/>
          <a:cxnLst/>
          <a:rect l="0" t="0" r="0" b="0"/>
          <a:pathLst>
            <a:path>
              <a:moveTo>
                <a:pt x="0" y="8459"/>
              </a:moveTo>
              <a:lnTo>
                <a:pt x="1153078" y="8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275453" y="2371836"/>
        <a:ext cx="57653" cy="57653"/>
      </dsp:txXfrm>
    </dsp:sp>
    <dsp:sp modelId="{535B96EE-3DF4-4CBA-A225-62C9FD942D53}">
      <dsp:nvSpPr>
        <dsp:cNvPr id="0" name=""/>
        <dsp:cNvSpPr/>
      </dsp:nvSpPr>
      <dsp:spPr>
        <a:xfrm>
          <a:off x="1502403" y="1582695"/>
          <a:ext cx="1106157" cy="55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修改系统</a:t>
          </a:r>
        </a:p>
      </dsp:txBody>
      <dsp:txXfrm>
        <a:off x="1518602" y="1598894"/>
        <a:ext cx="1073759" cy="520680"/>
      </dsp:txXfrm>
    </dsp:sp>
    <dsp:sp modelId="{3A43B09D-9198-4CC3-8E8D-928DB2C5CDDF}">
      <dsp:nvSpPr>
        <dsp:cNvPr id="0" name=""/>
        <dsp:cNvSpPr/>
      </dsp:nvSpPr>
      <dsp:spPr>
        <a:xfrm rot="20100701">
          <a:off x="2575710" y="1702527"/>
          <a:ext cx="701872" cy="16918"/>
        </a:xfrm>
        <a:custGeom>
          <a:avLst/>
          <a:gdLst/>
          <a:ahLst/>
          <a:cxnLst/>
          <a:rect l="0" t="0" r="0" b="0"/>
          <a:pathLst>
            <a:path>
              <a:moveTo>
                <a:pt x="0" y="8459"/>
              </a:moveTo>
              <a:lnTo>
                <a:pt x="701872" y="84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09100" y="1693440"/>
        <a:ext cx="35093" cy="35093"/>
      </dsp:txXfrm>
    </dsp:sp>
    <dsp:sp modelId="{D979FB92-3FE2-4BB2-9F29-224FC5591378}">
      <dsp:nvSpPr>
        <dsp:cNvPr id="0" name=""/>
        <dsp:cNvSpPr/>
      </dsp:nvSpPr>
      <dsp:spPr>
        <a:xfrm>
          <a:off x="3244733" y="1286201"/>
          <a:ext cx="1106157" cy="55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学生信息</a:t>
          </a:r>
        </a:p>
      </dsp:txBody>
      <dsp:txXfrm>
        <a:off x="3260932" y="1302400"/>
        <a:ext cx="1073759" cy="520680"/>
      </dsp:txXfrm>
    </dsp:sp>
    <dsp:sp modelId="{3A5F066E-31F3-4EF1-9CCB-2E60FCEEE881}">
      <dsp:nvSpPr>
        <dsp:cNvPr id="0" name=""/>
        <dsp:cNvSpPr/>
      </dsp:nvSpPr>
      <dsp:spPr>
        <a:xfrm rot="1625597">
          <a:off x="2570081" y="2010479"/>
          <a:ext cx="701317" cy="16918"/>
        </a:xfrm>
        <a:custGeom>
          <a:avLst/>
          <a:gdLst/>
          <a:ahLst/>
          <a:cxnLst/>
          <a:rect l="0" t="0" r="0" b="0"/>
          <a:pathLst>
            <a:path>
              <a:moveTo>
                <a:pt x="0" y="8459"/>
              </a:moveTo>
              <a:lnTo>
                <a:pt x="701317" y="84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03207" y="2001405"/>
        <a:ext cx="35065" cy="35065"/>
      </dsp:txXfrm>
    </dsp:sp>
    <dsp:sp modelId="{8F354202-0CED-41C4-8D3F-EBF735B97F91}">
      <dsp:nvSpPr>
        <dsp:cNvPr id="0" name=""/>
        <dsp:cNvSpPr/>
      </dsp:nvSpPr>
      <dsp:spPr>
        <a:xfrm>
          <a:off x="3232919" y="1902103"/>
          <a:ext cx="1106157" cy="55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日程信息</a:t>
          </a:r>
        </a:p>
      </dsp:txBody>
      <dsp:txXfrm>
        <a:off x="3249118" y="1918302"/>
        <a:ext cx="1073759" cy="520680"/>
      </dsp:txXfrm>
    </dsp:sp>
    <dsp:sp modelId="{9C139DB7-96D2-4554-BD98-A8B22204F4C6}">
      <dsp:nvSpPr>
        <dsp:cNvPr id="0" name=""/>
        <dsp:cNvSpPr/>
      </dsp:nvSpPr>
      <dsp:spPr>
        <a:xfrm rot="4610577">
          <a:off x="368523" y="3863577"/>
          <a:ext cx="1910029" cy="16918"/>
        </a:xfrm>
        <a:custGeom>
          <a:avLst/>
          <a:gdLst/>
          <a:ahLst/>
          <a:cxnLst/>
          <a:rect l="0" t="0" r="0" b="0"/>
          <a:pathLst>
            <a:path>
              <a:moveTo>
                <a:pt x="0" y="8459"/>
              </a:moveTo>
              <a:lnTo>
                <a:pt x="1910029" y="8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275787" y="3824286"/>
        <a:ext cx="95501" cy="95501"/>
      </dsp:txXfrm>
    </dsp:sp>
    <dsp:sp modelId="{F037941D-5802-45F2-8C8E-233C6289C369}">
      <dsp:nvSpPr>
        <dsp:cNvPr id="0" name=""/>
        <dsp:cNvSpPr/>
      </dsp:nvSpPr>
      <dsp:spPr>
        <a:xfrm>
          <a:off x="1540919" y="4525443"/>
          <a:ext cx="1106157" cy="55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日程管理系统</a:t>
          </a:r>
        </a:p>
      </dsp:txBody>
      <dsp:txXfrm>
        <a:off x="1557118" y="4541642"/>
        <a:ext cx="1073759" cy="520680"/>
      </dsp:txXfrm>
    </dsp:sp>
    <dsp:sp modelId="{7D1A89B0-A730-480D-AF86-0F0CA6F801D8}">
      <dsp:nvSpPr>
        <dsp:cNvPr id="0" name=""/>
        <dsp:cNvSpPr/>
      </dsp:nvSpPr>
      <dsp:spPr>
        <a:xfrm rot="18719898">
          <a:off x="2507230" y="4479435"/>
          <a:ext cx="845271" cy="16918"/>
        </a:xfrm>
        <a:custGeom>
          <a:avLst/>
          <a:gdLst/>
          <a:ahLst/>
          <a:cxnLst/>
          <a:rect l="0" t="0" r="0" b="0"/>
          <a:pathLst>
            <a:path>
              <a:moveTo>
                <a:pt x="0" y="8459"/>
              </a:moveTo>
              <a:lnTo>
                <a:pt x="845271" y="84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08734" y="4466763"/>
        <a:ext cx="42263" cy="42263"/>
      </dsp:txXfrm>
    </dsp:sp>
    <dsp:sp modelId="{140C0862-D9C9-4093-96BB-C311270871F1}">
      <dsp:nvSpPr>
        <dsp:cNvPr id="0" name=""/>
        <dsp:cNvSpPr/>
      </dsp:nvSpPr>
      <dsp:spPr>
        <a:xfrm>
          <a:off x="3212654" y="3897268"/>
          <a:ext cx="1106157" cy="55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新建日程</a:t>
          </a:r>
        </a:p>
      </dsp:txBody>
      <dsp:txXfrm>
        <a:off x="3228853" y="3913467"/>
        <a:ext cx="1073759" cy="520680"/>
      </dsp:txXfrm>
    </dsp:sp>
    <dsp:sp modelId="{7599FD37-A418-47FE-8DA3-8C3B1DA12549}">
      <dsp:nvSpPr>
        <dsp:cNvPr id="0" name=""/>
        <dsp:cNvSpPr/>
      </dsp:nvSpPr>
      <dsp:spPr>
        <a:xfrm rot="373230">
          <a:off x="2645402" y="4824346"/>
          <a:ext cx="568927" cy="16918"/>
        </a:xfrm>
        <a:custGeom>
          <a:avLst/>
          <a:gdLst/>
          <a:ahLst/>
          <a:cxnLst/>
          <a:rect l="0" t="0" r="0" b="0"/>
          <a:pathLst>
            <a:path>
              <a:moveTo>
                <a:pt x="0" y="8459"/>
              </a:moveTo>
              <a:lnTo>
                <a:pt x="568927" y="84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15642" y="4818582"/>
        <a:ext cx="28446" cy="28446"/>
      </dsp:txXfrm>
    </dsp:sp>
    <dsp:sp modelId="{F1548CC1-ECEB-4807-9E44-6A8CF203A544}">
      <dsp:nvSpPr>
        <dsp:cNvPr id="0" name=""/>
        <dsp:cNvSpPr/>
      </dsp:nvSpPr>
      <dsp:spPr>
        <a:xfrm>
          <a:off x="3212654" y="4587089"/>
          <a:ext cx="1106157" cy="55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修改日程</a:t>
          </a:r>
        </a:p>
      </dsp:txBody>
      <dsp:txXfrm>
        <a:off x="3228853" y="4603288"/>
        <a:ext cx="1073759" cy="520680"/>
      </dsp:txXfrm>
    </dsp:sp>
    <dsp:sp modelId="{CB962E6F-FCAD-4535-9961-BBFFFCDB1323}">
      <dsp:nvSpPr>
        <dsp:cNvPr id="0" name=""/>
        <dsp:cNvSpPr/>
      </dsp:nvSpPr>
      <dsp:spPr>
        <a:xfrm rot="3004497">
          <a:off x="2489236" y="5131435"/>
          <a:ext cx="881258" cy="16918"/>
        </a:xfrm>
        <a:custGeom>
          <a:avLst/>
          <a:gdLst/>
          <a:ahLst/>
          <a:cxnLst/>
          <a:rect l="0" t="0" r="0" b="0"/>
          <a:pathLst>
            <a:path>
              <a:moveTo>
                <a:pt x="0" y="8459"/>
              </a:moveTo>
              <a:lnTo>
                <a:pt x="881258" y="84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07834" y="5117863"/>
        <a:ext cx="44062" cy="44062"/>
      </dsp:txXfrm>
    </dsp:sp>
    <dsp:sp modelId="{0F634293-8274-476F-8E49-D6343304CD08}">
      <dsp:nvSpPr>
        <dsp:cNvPr id="0" name=""/>
        <dsp:cNvSpPr/>
      </dsp:nvSpPr>
      <dsp:spPr>
        <a:xfrm>
          <a:off x="3212654" y="5201266"/>
          <a:ext cx="1106157" cy="55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显示日程</a:t>
          </a:r>
        </a:p>
      </dsp:txBody>
      <dsp:txXfrm>
        <a:off x="3228853" y="5217465"/>
        <a:ext cx="1073759" cy="520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E1C49-55DD-4EA4-922D-9E20524861BA}">
      <dsp:nvSpPr>
        <dsp:cNvPr id="0" name=""/>
        <dsp:cNvSpPr/>
      </dsp:nvSpPr>
      <dsp:spPr>
        <a:xfrm>
          <a:off x="15190" y="2576469"/>
          <a:ext cx="1119991" cy="5599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教师端口</a:t>
          </a:r>
        </a:p>
      </dsp:txBody>
      <dsp:txXfrm>
        <a:off x="31592" y="2592871"/>
        <a:ext cx="1087187" cy="527191"/>
      </dsp:txXfrm>
    </dsp:sp>
    <dsp:sp modelId="{B711D963-25FF-48E1-89F3-606F1AFF354C}">
      <dsp:nvSpPr>
        <dsp:cNvPr id="0" name=""/>
        <dsp:cNvSpPr/>
      </dsp:nvSpPr>
      <dsp:spPr>
        <a:xfrm rot="16808542">
          <a:off x="187521" y="1715414"/>
          <a:ext cx="230040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300409" y="8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280215" y="1666726"/>
        <a:ext cx="115020" cy="115020"/>
      </dsp:txXfrm>
    </dsp:sp>
    <dsp:sp modelId="{3CB8B9B6-1C5F-41AB-BE6D-06B2F61F52E8}">
      <dsp:nvSpPr>
        <dsp:cNvPr id="0" name=""/>
        <dsp:cNvSpPr/>
      </dsp:nvSpPr>
      <dsp:spPr>
        <a:xfrm rot="10800000" flipV="1">
          <a:off x="1540271" y="286990"/>
          <a:ext cx="1119991" cy="6100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输入系统</a:t>
          </a:r>
        </a:p>
      </dsp:txBody>
      <dsp:txXfrm rot="-10800000">
        <a:off x="1558138" y="304857"/>
        <a:ext cx="1084257" cy="574297"/>
      </dsp:txXfrm>
    </dsp:sp>
    <dsp:sp modelId="{D8BEEFC0-BA9C-4EDD-8209-95D060755FC2}">
      <dsp:nvSpPr>
        <dsp:cNvPr id="0" name=""/>
        <dsp:cNvSpPr/>
      </dsp:nvSpPr>
      <dsp:spPr>
        <a:xfrm rot="19835252">
          <a:off x="2619317" y="427179"/>
          <a:ext cx="63533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35333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21100" y="420118"/>
        <a:ext cx="31766" cy="31766"/>
      </dsp:txXfrm>
    </dsp:sp>
    <dsp:sp modelId="{629DFA47-82DC-4679-9285-D210AACEC622}">
      <dsp:nvSpPr>
        <dsp:cNvPr id="0" name=""/>
        <dsp:cNvSpPr/>
      </dsp:nvSpPr>
      <dsp:spPr>
        <a:xfrm>
          <a:off x="3213706" y="0"/>
          <a:ext cx="1128077" cy="5599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教师信息</a:t>
          </a:r>
        </a:p>
      </dsp:txBody>
      <dsp:txXfrm>
        <a:off x="3230108" y="16402"/>
        <a:ext cx="1095273" cy="527191"/>
      </dsp:txXfrm>
    </dsp:sp>
    <dsp:sp modelId="{1FE72612-1491-4E0D-9F6F-9ECE2913FB1F}">
      <dsp:nvSpPr>
        <dsp:cNvPr id="0" name=""/>
        <dsp:cNvSpPr/>
      </dsp:nvSpPr>
      <dsp:spPr>
        <a:xfrm rot="1498761">
          <a:off x="2629761" y="720884"/>
          <a:ext cx="65215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52156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39535" y="713402"/>
        <a:ext cx="32607" cy="32607"/>
      </dsp:txXfrm>
    </dsp:sp>
    <dsp:sp modelId="{E567E110-A63D-4B75-B40E-094AE0F5CF14}">
      <dsp:nvSpPr>
        <dsp:cNvPr id="0" name=""/>
        <dsp:cNvSpPr/>
      </dsp:nvSpPr>
      <dsp:spPr>
        <a:xfrm>
          <a:off x="3251416" y="587408"/>
          <a:ext cx="1058223" cy="5599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教师对学生的日程管理</a:t>
          </a:r>
        </a:p>
      </dsp:txBody>
      <dsp:txXfrm>
        <a:off x="3267818" y="603810"/>
        <a:ext cx="1025419" cy="527191"/>
      </dsp:txXfrm>
    </dsp:sp>
    <dsp:sp modelId="{E4D75E65-230F-4E7B-8804-5DD9CE6BA411}">
      <dsp:nvSpPr>
        <dsp:cNvPr id="0" name=""/>
        <dsp:cNvSpPr/>
      </dsp:nvSpPr>
      <dsp:spPr>
        <a:xfrm rot="1280854">
          <a:off x="1117156" y="2943277"/>
          <a:ext cx="52541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25418" y="8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66730" y="2938964"/>
        <a:ext cx="26270" cy="26270"/>
      </dsp:txXfrm>
    </dsp:sp>
    <dsp:sp modelId="{6821B55A-71D3-41DC-B315-3C89638456DD}">
      <dsp:nvSpPr>
        <dsp:cNvPr id="0" name=""/>
        <dsp:cNvSpPr/>
      </dsp:nvSpPr>
      <dsp:spPr>
        <a:xfrm>
          <a:off x="1624550" y="2770839"/>
          <a:ext cx="1014465" cy="5537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账号管理系统</a:t>
          </a:r>
        </a:p>
      </dsp:txBody>
      <dsp:txXfrm>
        <a:off x="1640770" y="2787059"/>
        <a:ext cx="982025" cy="521345"/>
      </dsp:txXfrm>
    </dsp:sp>
    <dsp:sp modelId="{0A9B73B1-97A1-4919-99C7-718FD876F8B5}">
      <dsp:nvSpPr>
        <dsp:cNvPr id="0" name=""/>
        <dsp:cNvSpPr/>
      </dsp:nvSpPr>
      <dsp:spPr>
        <a:xfrm rot="20111067">
          <a:off x="2608557" y="2900465"/>
          <a:ext cx="65973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59735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21931" y="2892794"/>
        <a:ext cx="32986" cy="32986"/>
      </dsp:txXfrm>
    </dsp:sp>
    <dsp:sp modelId="{7685B603-E7E0-4FE8-9901-5E407F01A257}">
      <dsp:nvSpPr>
        <dsp:cNvPr id="0" name=""/>
        <dsp:cNvSpPr/>
      </dsp:nvSpPr>
      <dsp:spPr>
        <a:xfrm>
          <a:off x="3237833" y="2490844"/>
          <a:ext cx="1119991" cy="5599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注册账号</a:t>
          </a:r>
        </a:p>
      </dsp:txBody>
      <dsp:txXfrm>
        <a:off x="3254235" y="2507246"/>
        <a:ext cx="1087187" cy="527191"/>
      </dsp:txXfrm>
    </dsp:sp>
    <dsp:sp modelId="{FE6D27CD-42D9-4D5C-A06C-DBE06BAA403C}">
      <dsp:nvSpPr>
        <dsp:cNvPr id="0" name=""/>
        <dsp:cNvSpPr/>
      </dsp:nvSpPr>
      <dsp:spPr>
        <a:xfrm rot="1724031">
          <a:off x="2596970" y="3203062"/>
          <a:ext cx="68290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82909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21352" y="3194811"/>
        <a:ext cx="34145" cy="34145"/>
      </dsp:txXfrm>
    </dsp:sp>
    <dsp:sp modelId="{5D097871-15A9-4EC2-8BC5-3E2790FA1A67}">
      <dsp:nvSpPr>
        <dsp:cNvPr id="0" name=""/>
        <dsp:cNvSpPr/>
      </dsp:nvSpPr>
      <dsp:spPr>
        <a:xfrm>
          <a:off x="3237833" y="3096037"/>
          <a:ext cx="1119991" cy="5599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用户登陆</a:t>
          </a:r>
        </a:p>
      </dsp:txBody>
      <dsp:txXfrm>
        <a:off x="3254235" y="3112439"/>
        <a:ext cx="1087187" cy="527191"/>
      </dsp:txXfrm>
    </dsp:sp>
    <dsp:sp modelId="{B8415972-0694-4D69-AF5E-56DACA8A30CB}">
      <dsp:nvSpPr>
        <dsp:cNvPr id="0" name=""/>
        <dsp:cNvSpPr/>
      </dsp:nvSpPr>
      <dsp:spPr>
        <a:xfrm rot="17413499">
          <a:off x="758454" y="2307369"/>
          <a:ext cx="115155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151554" y="8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05442" y="2287402"/>
        <a:ext cx="57577" cy="57577"/>
      </dsp:txXfrm>
    </dsp:sp>
    <dsp:sp modelId="{535B96EE-3DF4-4CBA-A225-62C9FD942D53}">
      <dsp:nvSpPr>
        <dsp:cNvPr id="0" name=""/>
        <dsp:cNvSpPr/>
      </dsp:nvSpPr>
      <dsp:spPr>
        <a:xfrm>
          <a:off x="1533282" y="1495917"/>
          <a:ext cx="1119991" cy="5599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修改系统</a:t>
          </a:r>
        </a:p>
      </dsp:txBody>
      <dsp:txXfrm>
        <a:off x="1549684" y="1512319"/>
        <a:ext cx="1087187" cy="527191"/>
      </dsp:txXfrm>
    </dsp:sp>
    <dsp:sp modelId="{3A43B09D-9198-4CC3-8E8D-928DB2C5CDDF}">
      <dsp:nvSpPr>
        <dsp:cNvPr id="0" name=""/>
        <dsp:cNvSpPr/>
      </dsp:nvSpPr>
      <dsp:spPr>
        <a:xfrm rot="19919411">
          <a:off x="2615903" y="1617263"/>
          <a:ext cx="63808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38085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18993" y="1610133"/>
        <a:ext cx="31904" cy="31904"/>
      </dsp:txXfrm>
    </dsp:sp>
    <dsp:sp modelId="{D979FB92-3FE2-4BB2-9F29-224FC5591378}">
      <dsp:nvSpPr>
        <dsp:cNvPr id="0" name=""/>
        <dsp:cNvSpPr/>
      </dsp:nvSpPr>
      <dsp:spPr>
        <a:xfrm>
          <a:off x="3216618" y="1196258"/>
          <a:ext cx="1119991" cy="5599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教师信息</a:t>
          </a:r>
        </a:p>
      </dsp:txBody>
      <dsp:txXfrm>
        <a:off x="3233020" y="1212660"/>
        <a:ext cx="1087187" cy="527191"/>
      </dsp:txXfrm>
    </dsp:sp>
    <dsp:sp modelId="{3A5F066E-31F3-4EF1-9CCB-2E60FCEEE881}">
      <dsp:nvSpPr>
        <dsp:cNvPr id="0" name=""/>
        <dsp:cNvSpPr/>
      </dsp:nvSpPr>
      <dsp:spPr>
        <a:xfrm rot="2025746">
          <a:off x="2596132" y="1955388"/>
          <a:ext cx="67762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77626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18005" y="1947270"/>
        <a:ext cx="33881" cy="33881"/>
      </dsp:txXfrm>
    </dsp:sp>
    <dsp:sp modelId="{8F354202-0CED-41C4-8D3F-EBF735B97F91}">
      <dsp:nvSpPr>
        <dsp:cNvPr id="0" name=""/>
        <dsp:cNvSpPr/>
      </dsp:nvSpPr>
      <dsp:spPr>
        <a:xfrm>
          <a:off x="3216618" y="1872508"/>
          <a:ext cx="1119991" cy="5599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学生日程</a:t>
          </a:r>
        </a:p>
      </dsp:txBody>
      <dsp:txXfrm>
        <a:off x="3233020" y="1888910"/>
        <a:ext cx="1087187" cy="527191"/>
      </dsp:txXfrm>
    </dsp:sp>
    <dsp:sp modelId="{9C139DB7-96D2-4554-BD98-A8B22204F4C6}">
      <dsp:nvSpPr>
        <dsp:cNvPr id="0" name=""/>
        <dsp:cNvSpPr/>
      </dsp:nvSpPr>
      <dsp:spPr>
        <a:xfrm rot="4603509">
          <a:off x="441971" y="3723433"/>
          <a:ext cx="179966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799662" y="8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296811" y="3687263"/>
        <a:ext cx="89983" cy="89983"/>
      </dsp:txXfrm>
    </dsp:sp>
    <dsp:sp modelId="{F037941D-5802-45F2-8C8E-233C6289C369}">
      <dsp:nvSpPr>
        <dsp:cNvPr id="0" name=""/>
        <dsp:cNvSpPr/>
      </dsp:nvSpPr>
      <dsp:spPr>
        <a:xfrm>
          <a:off x="1548424" y="4328044"/>
          <a:ext cx="1119991" cy="5599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事记管理系统</a:t>
          </a:r>
        </a:p>
      </dsp:txBody>
      <dsp:txXfrm>
        <a:off x="1564826" y="4344446"/>
        <a:ext cx="1087187" cy="527191"/>
      </dsp:txXfrm>
    </dsp:sp>
    <dsp:sp modelId="{7D1A89B0-A730-480D-AF86-0F0CA6F801D8}">
      <dsp:nvSpPr>
        <dsp:cNvPr id="0" name=""/>
        <dsp:cNvSpPr/>
      </dsp:nvSpPr>
      <dsp:spPr>
        <a:xfrm rot="18897919">
          <a:off x="2550393" y="4314532"/>
          <a:ext cx="80473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04731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32640" y="4303236"/>
        <a:ext cx="40236" cy="40236"/>
      </dsp:txXfrm>
    </dsp:sp>
    <dsp:sp modelId="{140C0862-D9C9-4093-96BB-C311270871F1}">
      <dsp:nvSpPr>
        <dsp:cNvPr id="0" name=""/>
        <dsp:cNvSpPr/>
      </dsp:nvSpPr>
      <dsp:spPr>
        <a:xfrm>
          <a:off x="3237102" y="3758669"/>
          <a:ext cx="1119991" cy="5599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指定学生添加日程</a:t>
          </a:r>
        </a:p>
      </dsp:txBody>
      <dsp:txXfrm>
        <a:off x="3253504" y="3775071"/>
        <a:ext cx="1087187" cy="527191"/>
      </dsp:txXfrm>
    </dsp:sp>
    <dsp:sp modelId="{7599FD37-A418-47FE-8DA3-8C3B1DA12549}">
      <dsp:nvSpPr>
        <dsp:cNvPr id="0" name=""/>
        <dsp:cNvSpPr/>
      </dsp:nvSpPr>
      <dsp:spPr>
        <a:xfrm rot="245963">
          <a:off x="2667714" y="4618809"/>
          <a:ext cx="54803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48036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28032" y="4613930"/>
        <a:ext cx="27401" cy="27401"/>
      </dsp:txXfrm>
    </dsp:sp>
    <dsp:sp modelId="{F1548CC1-ECEB-4807-9E44-6A8CF203A544}">
      <dsp:nvSpPr>
        <dsp:cNvPr id="0" name=""/>
        <dsp:cNvSpPr/>
      </dsp:nvSpPr>
      <dsp:spPr>
        <a:xfrm>
          <a:off x="3215050" y="4367222"/>
          <a:ext cx="1119991" cy="5599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修改日程</a:t>
          </a:r>
        </a:p>
      </dsp:txBody>
      <dsp:txXfrm>
        <a:off x="3231452" y="4383624"/>
        <a:ext cx="1087187" cy="527191"/>
      </dsp:txXfrm>
    </dsp:sp>
    <dsp:sp modelId="{CB962E6F-FCAD-4535-9961-BBFFFCDB1323}">
      <dsp:nvSpPr>
        <dsp:cNvPr id="0" name=""/>
        <dsp:cNvSpPr/>
      </dsp:nvSpPr>
      <dsp:spPr>
        <a:xfrm rot="3090667">
          <a:off x="2497584" y="4953303"/>
          <a:ext cx="90473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904738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27335" y="4939506"/>
        <a:ext cx="45236" cy="45236"/>
      </dsp:txXfrm>
    </dsp:sp>
    <dsp:sp modelId="{0F634293-8274-476F-8E49-D6343304CD08}">
      <dsp:nvSpPr>
        <dsp:cNvPr id="0" name=""/>
        <dsp:cNvSpPr/>
      </dsp:nvSpPr>
      <dsp:spPr>
        <a:xfrm>
          <a:off x="3231491" y="5036209"/>
          <a:ext cx="1119991" cy="5599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显示日程</a:t>
          </a:r>
        </a:p>
      </dsp:txBody>
      <dsp:txXfrm>
        <a:off x="3247893" y="5052611"/>
        <a:ext cx="1087187" cy="527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13EF-AA46-41D5-93C2-36F7A5EF5D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A742B8BD-2DF1-4114-9775-958CEF11CBE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21BD8-9A8B-41C1-86B0-A1BFB6F2F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21BD8-9A8B-41C1-86B0-A1BFB6F2F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21BD8-9A8B-41C1-86B0-A1BFB6F2F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698623" y="2746373"/>
            <a:ext cx="2187580" cy="2187580"/>
          </a:xfrm>
          <a:custGeom>
            <a:avLst/>
            <a:gdLst>
              <a:gd name="connsiteX0" fmla="*/ 1093790 w 2187580"/>
              <a:gd name="connsiteY0" fmla="*/ 0 h 2187580"/>
              <a:gd name="connsiteX1" fmla="*/ 2187580 w 2187580"/>
              <a:gd name="connsiteY1" fmla="*/ 1093790 h 2187580"/>
              <a:gd name="connsiteX2" fmla="*/ 1093790 w 2187580"/>
              <a:gd name="connsiteY2" fmla="*/ 2187580 h 2187580"/>
              <a:gd name="connsiteX3" fmla="*/ 0 w 2187580"/>
              <a:gd name="connsiteY3" fmla="*/ 1093790 h 2187580"/>
              <a:gd name="connsiteX4" fmla="*/ 1093790 w 2187580"/>
              <a:gd name="connsiteY4" fmla="*/ 0 h 21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80" h="2187580">
                <a:moveTo>
                  <a:pt x="1093790" y="0"/>
                </a:moveTo>
                <a:cubicBezTo>
                  <a:pt x="1697874" y="0"/>
                  <a:pt x="2187580" y="489706"/>
                  <a:pt x="2187580" y="1093790"/>
                </a:cubicBezTo>
                <a:cubicBezTo>
                  <a:pt x="2187580" y="1697874"/>
                  <a:pt x="1697874" y="2187580"/>
                  <a:pt x="1093790" y="2187580"/>
                </a:cubicBezTo>
                <a:cubicBezTo>
                  <a:pt x="489706" y="2187580"/>
                  <a:pt x="0" y="1697874"/>
                  <a:pt x="0" y="1093790"/>
                </a:cubicBezTo>
                <a:cubicBezTo>
                  <a:pt x="0" y="489706"/>
                  <a:pt x="489706" y="0"/>
                  <a:pt x="10937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0"/>
            <a:ext cx="12192000" cy="6856551"/>
            <a:chOff x="0" y="0"/>
            <a:chExt cx="12192000" cy="685655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screen"/>
            <a:srcRect r="-1"/>
            <a:stretch>
              <a:fillRect/>
            </a:stretch>
          </p:blipFill>
          <p:spPr>
            <a:xfrm flipH="1">
              <a:off x="1724400" y="0"/>
              <a:ext cx="10467600" cy="685510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 cstate="screen"/>
            <a:srcRect r="-35"/>
            <a:stretch>
              <a:fillRect/>
            </a:stretch>
          </p:blipFill>
          <p:spPr>
            <a:xfrm flipH="1">
              <a:off x="0" y="1449"/>
              <a:ext cx="2095500" cy="685510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600201" y="2085976"/>
            <a:ext cx="3971925" cy="2162175"/>
          </a:xfrm>
          <a:custGeom>
            <a:avLst/>
            <a:gdLst>
              <a:gd name="connsiteX0" fmla="*/ 0 w 3971925"/>
              <a:gd name="connsiteY0" fmla="*/ 0 h 2162175"/>
              <a:gd name="connsiteX1" fmla="*/ 3971925 w 3971925"/>
              <a:gd name="connsiteY1" fmla="*/ 0 h 2162175"/>
              <a:gd name="connsiteX2" fmla="*/ 3971925 w 3971925"/>
              <a:gd name="connsiteY2" fmla="*/ 2162175 h 2162175"/>
              <a:gd name="connsiteX3" fmla="*/ 0 w 3971925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925" h="2162175">
                <a:moveTo>
                  <a:pt x="0" y="0"/>
                </a:moveTo>
                <a:lnTo>
                  <a:pt x="3971925" y="0"/>
                </a:lnTo>
                <a:lnTo>
                  <a:pt x="3971925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305550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8802126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802126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305550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4862286" y="2555649"/>
            <a:ext cx="2467428" cy="2467428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985519" y="1518470"/>
            <a:ext cx="3461834" cy="2221681"/>
          </a:xfrm>
          <a:custGeom>
            <a:avLst/>
            <a:gdLst>
              <a:gd name="connsiteX0" fmla="*/ 0 w 3461834"/>
              <a:gd name="connsiteY0" fmla="*/ 0 h 2221681"/>
              <a:gd name="connsiteX1" fmla="*/ 3461834 w 3461834"/>
              <a:gd name="connsiteY1" fmla="*/ 0 h 2221681"/>
              <a:gd name="connsiteX2" fmla="*/ 3461834 w 3461834"/>
              <a:gd name="connsiteY2" fmla="*/ 2221681 h 2221681"/>
              <a:gd name="connsiteX3" fmla="*/ 0 w 3461834"/>
              <a:gd name="connsiteY3" fmla="*/ 2221681 h 222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4" h="2221681">
                <a:moveTo>
                  <a:pt x="0" y="0"/>
                </a:moveTo>
                <a:lnTo>
                  <a:pt x="3461834" y="0"/>
                </a:lnTo>
                <a:lnTo>
                  <a:pt x="3461834" y="2221681"/>
                </a:lnTo>
                <a:lnTo>
                  <a:pt x="0" y="22216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985519" y="3822700"/>
            <a:ext cx="3461832" cy="2211614"/>
          </a:xfrm>
          <a:custGeom>
            <a:avLst/>
            <a:gdLst>
              <a:gd name="connsiteX0" fmla="*/ 0 w 3461832"/>
              <a:gd name="connsiteY0" fmla="*/ 0 h 2211614"/>
              <a:gd name="connsiteX1" fmla="*/ 3461832 w 3461832"/>
              <a:gd name="connsiteY1" fmla="*/ 0 h 2211614"/>
              <a:gd name="connsiteX2" fmla="*/ 3461832 w 3461832"/>
              <a:gd name="connsiteY2" fmla="*/ 2211614 h 2211614"/>
              <a:gd name="connsiteX3" fmla="*/ 0 w 3461832"/>
              <a:gd name="connsiteY3" fmla="*/ 2211614 h 221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2" h="2211614">
                <a:moveTo>
                  <a:pt x="0" y="0"/>
                </a:moveTo>
                <a:lnTo>
                  <a:pt x="3461832" y="0"/>
                </a:lnTo>
                <a:lnTo>
                  <a:pt x="3461832" y="2211614"/>
                </a:lnTo>
                <a:lnTo>
                  <a:pt x="0" y="2211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斜纹 3"/>
          <p:cNvSpPr/>
          <p:nvPr userDrawn="1"/>
        </p:nvSpPr>
        <p:spPr>
          <a:xfrm>
            <a:off x="0" y="0"/>
            <a:ext cx="2068025" cy="1688841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6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flipH="1">
            <a:off x="-15484" y="0"/>
            <a:ext cx="12207484" cy="6855102"/>
          </a:xfrm>
          <a:prstGeom prst="rect">
            <a:avLst/>
          </a:prstGeom>
        </p:spPr>
      </p:pic>
      <p:sp>
        <p:nvSpPr>
          <p:cNvPr id="29" name="_3"/>
          <p:cNvSpPr/>
          <p:nvPr/>
        </p:nvSpPr>
        <p:spPr>
          <a:xfrm>
            <a:off x="1148742" y="2009060"/>
            <a:ext cx="5444561" cy="70788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日程管理系统</a:t>
            </a:r>
            <a:r>
              <a:rPr lang="en-US" altLang="zh-CN" sz="4000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4000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4000" dirty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_3"/>
          <p:cNvSpPr/>
          <p:nvPr/>
        </p:nvSpPr>
        <p:spPr>
          <a:xfrm>
            <a:off x="1148742" y="4627672"/>
            <a:ext cx="203132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457C8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天码行空小组</a:t>
            </a:r>
            <a:endParaRPr lang="en-US" altLang="zh-CN" sz="2400" dirty="0">
              <a:solidFill>
                <a:srgbClr val="457C8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TextBox 36"/>
          <p:cNvSpPr txBox="1"/>
          <p:nvPr/>
        </p:nvSpPr>
        <p:spPr>
          <a:xfrm>
            <a:off x="1148742" y="5089337"/>
            <a:ext cx="5957911" cy="903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457C80"/>
                </a:solidFill>
                <a:latin typeface="+mn-ea"/>
              </a:rPr>
              <a:t>组长：符泽林</a:t>
            </a:r>
            <a:endParaRPr lang="en-US" altLang="zh-CN" sz="2000" dirty="0">
              <a:solidFill>
                <a:srgbClr val="457C80"/>
              </a:solidFill>
              <a:latin typeface="+mn-ea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457C80"/>
                </a:solidFill>
                <a:latin typeface="+mn-ea"/>
              </a:rPr>
              <a:t>组员：邓文豪  冉弩</a:t>
            </a:r>
            <a:endParaRPr lang="zh-CN" altLang="en-US" sz="2000" dirty="0">
              <a:solidFill>
                <a:srgbClr val="457C80"/>
              </a:solidFill>
              <a:latin typeface="+mn-ea"/>
            </a:endParaRPr>
          </a:p>
        </p:txBody>
      </p:sp>
      <p:sp>
        <p:nvSpPr>
          <p:cNvPr id="7" name="TextBox 36"/>
          <p:cNvSpPr txBox="1"/>
          <p:nvPr/>
        </p:nvSpPr>
        <p:spPr>
          <a:xfrm>
            <a:off x="1148742" y="2716946"/>
            <a:ext cx="5957911" cy="50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rgbClr val="457C80"/>
                </a:solidFill>
              </a:rPr>
              <a:t>Design of</a:t>
            </a:r>
            <a:r>
              <a:rPr lang="zh-CN" altLang="en-US" sz="2400" dirty="0">
                <a:solidFill>
                  <a:srgbClr val="457C80"/>
                </a:solidFill>
              </a:rPr>
              <a:t> </a:t>
            </a:r>
            <a:r>
              <a:rPr lang="en-US" altLang="zh-CN" sz="2400" dirty="0">
                <a:solidFill>
                  <a:srgbClr val="457C80"/>
                </a:solidFill>
              </a:rPr>
              <a:t>Schedule Management System</a:t>
            </a:r>
            <a:endParaRPr lang="en-US" altLang="zh-CN" sz="2400" dirty="0">
              <a:solidFill>
                <a:srgbClr val="457C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450865" y="1397422"/>
            <a:ext cx="1942023" cy="2078071"/>
            <a:chOff x="1161144" y="1785035"/>
            <a:chExt cx="2369000" cy="2534960"/>
          </a:xfrm>
        </p:grpSpPr>
        <p:grpSp>
          <p:nvGrpSpPr>
            <p:cNvPr id="6" name="组合 5"/>
            <p:cNvGrpSpPr/>
            <p:nvPr/>
          </p:nvGrpSpPr>
          <p:grpSpPr>
            <a:xfrm>
              <a:off x="1161144" y="1950996"/>
              <a:ext cx="2369000" cy="2368999"/>
              <a:chOff x="824545" y="1875863"/>
              <a:chExt cx="2530586" cy="2530585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24545" y="1875863"/>
                <a:ext cx="2530586" cy="25305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954664" y="2005982"/>
                <a:ext cx="2270346" cy="227034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258698" y="1785035"/>
              <a:ext cx="973815" cy="973815"/>
              <a:chOff x="928753" y="1698582"/>
              <a:chExt cx="1040237" cy="104023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928753" y="1698582"/>
                <a:ext cx="1040237" cy="10402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sx="101000" sy="101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Freeform 44"/>
              <p:cNvSpPr>
                <a:spLocks noEditPoints="1"/>
              </p:cNvSpPr>
              <p:nvPr/>
            </p:nvSpPr>
            <p:spPr bwMode="auto">
              <a:xfrm>
                <a:off x="1229384" y="1989146"/>
                <a:ext cx="399094" cy="408516"/>
              </a:xfrm>
              <a:custGeom>
                <a:avLst/>
                <a:gdLst>
                  <a:gd name="T0" fmla="*/ 11676468 w 59"/>
                  <a:gd name="T1" fmla="*/ 473228194 h 60"/>
                  <a:gd name="T2" fmla="*/ 11676468 w 59"/>
                  <a:gd name="T3" fmla="*/ 449567300 h 60"/>
                  <a:gd name="T4" fmla="*/ 151800920 w 59"/>
                  <a:gd name="T5" fmla="*/ 461399467 h 60"/>
                  <a:gd name="T6" fmla="*/ 326958194 w 59"/>
                  <a:gd name="T7" fmla="*/ 224783650 h 60"/>
                  <a:gd name="T8" fmla="*/ 186833742 w 59"/>
                  <a:gd name="T9" fmla="*/ 94647015 h 60"/>
                  <a:gd name="T10" fmla="*/ 93415162 w 59"/>
                  <a:gd name="T11" fmla="*/ 165629696 h 60"/>
                  <a:gd name="T12" fmla="*/ 93415162 w 59"/>
                  <a:gd name="T13" fmla="*/ 224783650 h 60"/>
                  <a:gd name="T14" fmla="*/ 198510210 w 59"/>
                  <a:gd name="T15" fmla="*/ 437738573 h 60"/>
                  <a:gd name="T16" fmla="*/ 35032822 w 59"/>
                  <a:gd name="T17" fmla="*/ 283937604 h 60"/>
                  <a:gd name="T18" fmla="*/ 35032822 w 59"/>
                  <a:gd name="T19" fmla="*/ 106475742 h 60"/>
                  <a:gd name="T20" fmla="*/ 186833742 w 59"/>
                  <a:gd name="T21" fmla="*/ 11832167 h 60"/>
                  <a:gd name="T22" fmla="*/ 408696888 w 59"/>
                  <a:gd name="T23" fmla="*/ 189290590 h 60"/>
                  <a:gd name="T24" fmla="*/ 326958194 w 59"/>
                  <a:gd name="T25" fmla="*/ 224783650 h 60"/>
                  <a:gd name="T26" fmla="*/ 58385758 w 59"/>
                  <a:gd name="T27" fmla="*/ 650690056 h 60"/>
                  <a:gd name="T28" fmla="*/ 58385758 w 59"/>
                  <a:gd name="T29" fmla="*/ 627029163 h 60"/>
                  <a:gd name="T30" fmla="*/ 175157274 w 59"/>
                  <a:gd name="T31" fmla="*/ 520553421 h 60"/>
                  <a:gd name="T32" fmla="*/ 70062226 w 59"/>
                  <a:gd name="T33" fmla="*/ 650690056 h 60"/>
                  <a:gd name="T34" fmla="*/ 233539615 w 59"/>
                  <a:gd name="T35" fmla="*/ 709844010 h 60"/>
                  <a:gd name="T36" fmla="*/ 221863146 w 59"/>
                  <a:gd name="T37" fmla="*/ 556043042 h 60"/>
                  <a:gd name="T38" fmla="*/ 245219500 w 59"/>
                  <a:gd name="T39" fmla="*/ 556043042 h 60"/>
                  <a:gd name="T40" fmla="*/ 653912971 w 59"/>
                  <a:gd name="T41" fmla="*/ 603368269 h 60"/>
                  <a:gd name="T42" fmla="*/ 502112051 w 59"/>
                  <a:gd name="T43" fmla="*/ 698011844 h 60"/>
                  <a:gd name="T44" fmla="*/ 280248904 w 59"/>
                  <a:gd name="T45" fmla="*/ 520553421 h 60"/>
                  <a:gd name="T46" fmla="*/ 361987599 w 59"/>
                  <a:gd name="T47" fmla="*/ 496892527 h 60"/>
                  <a:gd name="T48" fmla="*/ 525468404 w 59"/>
                  <a:gd name="T49" fmla="*/ 603368269 h 60"/>
                  <a:gd name="T50" fmla="*/ 607207098 w 59"/>
                  <a:gd name="T51" fmla="*/ 520553421 h 60"/>
                  <a:gd name="T52" fmla="*/ 478759114 w 59"/>
                  <a:gd name="T53" fmla="*/ 378584619 h 60"/>
                  <a:gd name="T54" fmla="*/ 513788519 w 59"/>
                  <a:gd name="T55" fmla="*/ 283937604 h 60"/>
                  <a:gd name="T56" fmla="*/ 688945793 w 59"/>
                  <a:gd name="T57" fmla="*/ 520553421 h 60"/>
                  <a:gd name="T58" fmla="*/ 467082646 w 59"/>
                  <a:gd name="T59" fmla="*/ 153800969 h 60"/>
                  <a:gd name="T60" fmla="*/ 432049825 w 59"/>
                  <a:gd name="T61" fmla="*/ 153800969 h 60"/>
                  <a:gd name="T62" fmla="*/ 455406178 w 59"/>
                  <a:gd name="T63" fmla="*/ 0 h 60"/>
                  <a:gd name="T64" fmla="*/ 467082646 w 59"/>
                  <a:gd name="T65" fmla="*/ 153800969 h 60"/>
                  <a:gd name="T66" fmla="*/ 513788519 w 59"/>
                  <a:gd name="T67" fmla="*/ 189290590 h 60"/>
                  <a:gd name="T68" fmla="*/ 502112051 w 59"/>
                  <a:gd name="T69" fmla="*/ 165629696 h 60"/>
                  <a:gd name="T70" fmla="*/ 630560035 w 59"/>
                  <a:gd name="T71" fmla="*/ 59153954 h 60"/>
                  <a:gd name="T72" fmla="*/ 525468404 w 59"/>
                  <a:gd name="T73" fmla="*/ 189290590 h 60"/>
                  <a:gd name="T74" fmla="*/ 548821341 w 59"/>
                  <a:gd name="T75" fmla="*/ 260276710 h 60"/>
                  <a:gd name="T76" fmla="*/ 548821341 w 59"/>
                  <a:gd name="T77" fmla="*/ 236615817 h 60"/>
                  <a:gd name="T78" fmla="*/ 688945793 w 59"/>
                  <a:gd name="T79" fmla="*/ 248444544 h 6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59" h="60">
                    <a:moveTo>
                      <a:pt x="12" y="40"/>
                    </a:moveTo>
                    <a:cubicBezTo>
                      <a:pt x="1" y="40"/>
                      <a:pt x="1" y="40"/>
                      <a:pt x="1" y="40"/>
                    </a:cubicBezTo>
                    <a:cubicBezTo>
                      <a:pt x="0" y="40"/>
                      <a:pt x="0" y="40"/>
                      <a:pt x="0" y="39"/>
                    </a:cubicBezTo>
                    <a:cubicBezTo>
                      <a:pt x="0" y="39"/>
                      <a:pt x="0" y="38"/>
                      <a:pt x="1" y="38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8"/>
                      <a:pt x="13" y="39"/>
                      <a:pt x="13" y="39"/>
                    </a:cubicBezTo>
                    <a:cubicBezTo>
                      <a:pt x="13" y="40"/>
                      <a:pt x="13" y="40"/>
                      <a:pt x="12" y="40"/>
                    </a:cubicBezTo>
                    <a:close/>
                    <a:moveTo>
                      <a:pt x="28" y="19"/>
                    </a:moveTo>
                    <a:cubicBezTo>
                      <a:pt x="18" y="9"/>
                      <a:pt x="18" y="9"/>
                      <a:pt x="18" y="9"/>
                    </a:cubicBezTo>
                    <a:cubicBezTo>
                      <a:pt x="18" y="8"/>
                      <a:pt x="17" y="8"/>
                      <a:pt x="16" y="8"/>
                    </a:cubicBezTo>
                    <a:cubicBezTo>
                      <a:pt x="15" y="8"/>
                      <a:pt x="14" y="8"/>
                      <a:pt x="13" y="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5"/>
                      <a:pt x="7" y="16"/>
                    </a:cubicBezTo>
                    <a:cubicBezTo>
                      <a:pt x="7" y="17"/>
                      <a:pt x="8" y="18"/>
                      <a:pt x="8" y="1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6" y="36"/>
                      <a:pt x="15" y="36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1" y="22"/>
                      <a:pt x="0" y="19"/>
                      <a:pt x="0" y="16"/>
                    </a:cubicBezTo>
                    <a:cubicBezTo>
                      <a:pt x="0" y="14"/>
                      <a:pt x="1" y="11"/>
                      <a:pt x="3" y="9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2"/>
                      <a:pt x="13" y="1"/>
                      <a:pt x="16" y="1"/>
                    </a:cubicBezTo>
                    <a:cubicBezTo>
                      <a:pt x="19" y="1"/>
                      <a:pt x="21" y="2"/>
                      <a:pt x="23" y="4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6" y="17"/>
                      <a:pt x="36" y="17"/>
                      <a:pt x="37" y="18"/>
                    </a:cubicBezTo>
                    <a:lnTo>
                      <a:pt x="28" y="19"/>
                    </a:lnTo>
                    <a:close/>
                    <a:moveTo>
                      <a:pt x="6" y="55"/>
                    </a:moveTo>
                    <a:cubicBezTo>
                      <a:pt x="6" y="55"/>
                      <a:pt x="6" y="55"/>
                      <a:pt x="5" y="55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4" y="54"/>
                      <a:pt x="4" y="54"/>
                      <a:pt x="5" y="53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4" y="44"/>
                      <a:pt x="15" y="44"/>
                      <a:pt x="15" y="44"/>
                    </a:cubicBezTo>
                    <a:cubicBezTo>
                      <a:pt x="16" y="45"/>
                      <a:pt x="16" y="45"/>
                      <a:pt x="15" y="46"/>
                    </a:cubicBezTo>
                    <a:lnTo>
                      <a:pt x="6" y="55"/>
                    </a:lnTo>
                    <a:close/>
                    <a:moveTo>
                      <a:pt x="21" y="59"/>
                    </a:moveTo>
                    <a:cubicBezTo>
                      <a:pt x="21" y="59"/>
                      <a:pt x="21" y="60"/>
                      <a:pt x="20" y="60"/>
                    </a:cubicBezTo>
                    <a:cubicBezTo>
                      <a:pt x="20" y="60"/>
                      <a:pt x="19" y="59"/>
                      <a:pt x="19" y="59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20" y="46"/>
                      <a:pt x="20" y="46"/>
                    </a:cubicBezTo>
                    <a:cubicBezTo>
                      <a:pt x="21" y="46"/>
                      <a:pt x="21" y="47"/>
                      <a:pt x="21" y="47"/>
                    </a:cubicBezTo>
                    <a:lnTo>
                      <a:pt x="21" y="59"/>
                    </a:lnTo>
                    <a:close/>
                    <a:moveTo>
                      <a:pt x="56" y="51"/>
                    </a:moveTo>
                    <a:cubicBezTo>
                      <a:pt x="50" y="56"/>
                      <a:pt x="50" y="56"/>
                      <a:pt x="50" y="56"/>
                    </a:cubicBezTo>
                    <a:cubicBezTo>
                      <a:pt x="48" y="58"/>
                      <a:pt x="46" y="59"/>
                      <a:pt x="43" y="59"/>
                    </a:cubicBezTo>
                    <a:cubicBezTo>
                      <a:pt x="40" y="59"/>
                      <a:pt x="38" y="58"/>
                      <a:pt x="36" y="56"/>
                    </a:cubicBezTo>
                    <a:cubicBezTo>
                      <a:pt x="24" y="44"/>
                      <a:pt x="24" y="44"/>
                      <a:pt x="24" y="44"/>
                    </a:cubicBezTo>
                    <a:cubicBezTo>
                      <a:pt x="23" y="44"/>
                      <a:pt x="23" y="43"/>
                      <a:pt x="22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2" y="53"/>
                      <a:pt x="44" y="53"/>
                      <a:pt x="45" y="51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46"/>
                      <a:pt x="52" y="45"/>
                      <a:pt x="52" y="44"/>
                    </a:cubicBezTo>
                    <a:cubicBezTo>
                      <a:pt x="52" y="43"/>
                      <a:pt x="51" y="42"/>
                      <a:pt x="51" y="41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23"/>
                      <a:pt x="43" y="24"/>
                      <a:pt x="44" y="2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8" y="38"/>
                      <a:pt x="59" y="41"/>
                      <a:pt x="59" y="44"/>
                    </a:cubicBezTo>
                    <a:cubicBezTo>
                      <a:pt x="59" y="47"/>
                      <a:pt x="58" y="49"/>
                      <a:pt x="56" y="51"/>
                    </a:cubicBezTo>
                    <a:close/>
                    <a:moveTo>
                      <a:pt x="40" y="13"/>
                    </a:moveTo>
                    <a:cubicBezTo>
                      <a:pt x="40" y="14"/>
                      <a:pt x="39" y="14"/>
                      <a:pt x="39" y="14"/>
                    </a:cubicBezTo>
                    <a:cubicBezTo>
                      <a:pt x="38" y="14"/>
                      <a:pt x="37" y="14"/>
                      <a:pt x="37" y="13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8" y="0"/>
                      <a:pt x="39" y="0"/>
                    </a:cubicBezTo>
                    <a:cubicBezTo>
                      <a:pt x="39" y="0"/>
                      <a:pt x="40" y="1"/>
                      <a:pt x="40" y="1"/>
                    </a:cubicBezTo>
                    <a:lnTo>
                      <a:pt x="40" y="13"/>
                    </a:lnTo>
                    <a:close/>
                    <a:moveTo>
                      <a:pt x="45" y="16"/>
                    </a:moveTo>
                    <a:cubicBezTo>
                      <a:pt x="45" y="16"/>
                      <a:pt x="45" y="16"/>
                      <a:pt x="44" y="16"/>
                    </a:cubicBezTo>
                    <a:cubicBezTo>
                      <a:pt x="44" y="16"/>
                      <a:pt x="44" y="16"/>
                      <a:pt x="43" y="16"/>
                    </a:cubicBezTo>
                    <a:cubicBezTo>
                      <a:pt x="43" y="16"/>
                      <a:pt x="43" y="15"/>
                      <a:pt x="43" y="14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5" y="6"/>
                      <a:pt x="55" y="6"/>
                      <a:pt x="54" y="7"/>
                    </a:cubicBezTo>
                    <a:lnTo>
                      <a:pt x="45" y="16"/>
                    </a:lnTo>
                    <a:close/>
                    <a:moveTo>
                      <a:pt x="58" y="22"/>
                    </a:move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22"/>
                      <a:pt x="45" y="22"/>
                      <a:pt x="45" y="21"/>
                    </a:cubicBezTo>
                    <a:cubicBezTo>
                      <a:pt x="45" y="20"/>
                      <a:pt x="46" y="20"/>
                      <a:pt x="47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59" y="20"/>
                      <a:pt x="59" y="20"/>
                      <a:pt x="59" y="21"/>
                    </a:cubicBezTo>
                    <a:cubicBezTo>
                      <a:pt x="59" y="22"/>
                      <a:pt x="59" y="22"/>
                      <a:pt x="58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1486933" y="3488045"/>
            <a:ext cx="2159641" cy="932083"/>
            <a:chOff x="7480625" y="3081967"/>
            <a:chExt cx="2159641" cy="932083"/>
          </a:xfrm>
        </p:grpSpPr>
        <p:sp>
          <p:nvSpPr>
            <p:cNvPr id="51" name="矩形 50"/>
            <p:cNvSpPr/>
            <p:nvPr/>
          </p:nvSpPr>
          <p:spPr>
            <a:xfrm>
              <a:off x="7480626" y="3718905"/>
              <a:ext cx="2159640" cy="2951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7480625" y="3081967"/>
              <a:ext cx="2050552" cy="7997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界面设计导入后的用户输入问题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431460" y="1453821"/>
            <a:ext cx="1942023" cy="2078071"/>
            <a:chOff x="3661382" y="1785035"/>
            <a:chExt cx="2369000" cy="2534960"/>
          </a:xfrm>
        </p:grpSpPr>
        <p:grpSp>
          <p:nvGrpSpPr>
            <p:cNvPr id="7" name="组合 6"/>
            <p:cNvGrpSpPr/>
            <p:nvPr/>
          </p:nvGrpSpPr>
          <p:grpSpPr>
            <a:xfrm>
              <a:off x="3661382" y="1950996"/>
              <a:ext cx="2369000" cy="2368999"/>
              <a:chOff x="3495320" y="1875863"/>
              <a:chExt cx="2530586" cy="2530585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3495320" y="1875863"/>
                <a:ext cx="2530586" cy="25305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3625439" y="2005982"/>
                <a:ext cx="2270346" cy="227034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758936" y="1785035"/>
              <a:ext cx="973815" cy="973815"/>
              <a:chOff x="3599528" y="1698582"/>
              <a:chExt cx="1040237" cy="1040237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3599528" y="1698582"/>
                <a:ext cx="1040237" cy="10402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sx="101000" sy="101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Freeform 26"/>
              <p:cNvSpPr>
                <a:spLocks noEditPoints="1"/>
              </p:cNvSpPr>
              <p:nvPr/>
            </p:nvSpPr>
            <p:spPr bwMode="auto">
              <a:xfrm>
                <a:off x="3839967" y="2052638"/>
                <a:ext cx="559358" cy="314244"/>
              </a:xfrm>
              <a:custGeom>
                <a:avLst/>
                <a:gdLst>
                  <a:gd name="T0" fmla="*/ 783759669 w 82"/>
                  <a:gd name="T1" fmla="*/ 547860054 h 46"/>
                  <a:gd name="T2" fmla="*/ 593758996 w 82"/>
                  <a:gd name="T3" fmla="*/ 357301386 h 46"/>
                  <a:gd name="T4" fmla="*/ 653134206 w 82"/>
                  <a:gd name="T5" fmla="*/ 214381522 h 46"/>
                  <a:gd name="T6" fmla="*/ 629384122 w 82"/>
                  <a:gd name="T7" fmla="*/ 166739266 h 46"/>
                  <a:gd name="T8" fmla="*/ 475005129 w 82"/>
                  <a:gd name="T9" fmla="*/ 369211087 h 46"/>
                  <a:gd name="T10" fmla="*/ 463130087 w 82"/>
                  <a:gd name="T11" fmla="*/ 381120788 h 46"/>
                  <a:gd name="T12" fmla="*/ 380004792 w 82"/>
                  <a:gd name="T13" fmla="*/ 381120788 h 46"/>
                  <a:gd name="T14" fmla="*/ 190004119 w 82"/>
                  <a:gd name="T15" fmla="*/ 547860054 h 46"/>
                  <a:gd name="T16" fmla="*/ 0 w 82"/>
                  <a:gd name="T17" fmla="*/ 357301386 h 46"/>
                  <a:gd name="T18" fmla="*/ 190004119 w 82"/>
                  <a:gd name="T19" fmla="*/ 166739266 h 46"/>
                  <a:gd name="T20" fmla="*/ 273129414 w 82"/>
                  <a:gd name="T21" fmla="*/ 190558668 h 46"/>
                  <a:gd name="T22" fmla="*/ 332504624 w 82"/>
                  <a:gd name="T23" fmla="*/ 107190761 h 46"/>
                  <a:gd name="T24" fmla="*/ 237504288 w 82"/>
                  <a:gd name="T25" fmla="*/ 107190761 h 46"/>
                  <a:gd name="T26" fmla="*/ 213754203 w 82"/>
                  <a:gd name="T27" fmla="*/ 83371359 h 46"/>
                  <a:gd name="T28" fmla="*/ 237504288 w 82"/>
                  <a:gd name="T29" fmla="*/ 47638804 h 46"/>
                  <a:gd name="T30" fmla="*/ 403754877 w 82"/>
                  <a:gd name="T31" fmla="*/ 47638804 h 46"/>
                  <a:gd name="T32" fmla="*/ 403754877 w 82"/>
                  <a:gd name="T33" fmla="*/ 107190761 h 46"/>
                  <a:gd name="T34" fmla="*/ 593758996 w 82"/>
                  <a:gd name="T35" fmla="*/ 107190761 h 46"/>
                  <a:gd name="T36" fmla="*/ 558133870 w 82"/>
                  <a:gd name="T37" fmla="*/ 47638804 h 46"/>
                  <a:gd name="T38" fmla="*/ 463130087 w 82"/>
                  <a:gd name="T39" fmla="*/ 47638804 h 46"/>
                  <a:gd name="T40" fmla="*/ 427504961 w 82"/>
                  <a:gd name="T41" fmla="*/ 23819402 h 46"/>
                  <a:gd name="T42" fmla="*/ 463130087 w 82"/>
                  <a:gd name="T43" fmla="*/ 0 h 46"/>
                  <a:gd name="T44" fmla="*/ 570008912 w 82"/>
                  <a:gd name="T45" fmla="*/ 0 h 46"/>
                  <a:gd name="T46" fmla="*/ 593758996 w 82"/>
                  <a:gd name="T47" fmla="*/ 11909701 h 46"/>
                  <a:gd name="T48" fmla="*/ 700634374 w 82"/>
                  <a:gd name="T49" fmla="*/ 178648967 h 46"/>
                  <a:gd name="T50" fmla="*/ 783759669 w 82"/>
                  <a:gd name="T51" fmla="*/ 166739266 h 46"/>
                  <a:gd name="T52" fmla="*/ 973763788 w 82"/>
                  <a:gd name="T53" fmla="*/ 357301386 h 46"/>
                  <a:gd name="T54" fmla="*/ 783759669 w 82"/>
                  <a:gd name="T55" fmla="*/ 547860054 h 46"/>
                  <a:gd name="T56" fmla="*/ 190004119 w 82"/>
                  <a:gd name="T57" fmla="*/ 381120788 h 46"/>
                  <a:gd name="T58" fmla="*/ 166254035 w 82"/>
                  <a:gd name="T59" fmla="*/ 333478533 h 46"/>
                  <a:gd name="T60" fmla="*/ 249379330 w 82"/>
                  <a:gd name="T61" fmla="*/ 226291223 h 46"/>
                  <a:gd name="T62" fmla="*/ 190004119 w 82"/>
                  <a:gd name="T63" fmla="*/ 214381522 h 46"/>
                  <a:gd name="T64" fmla="*/ 47500168 w 82"/>
                  <a:gd name="T65" fmla="*/ 357301386 h 46"/>
                  <a:gd name="T66" fmla="*/ 190004119 w 82"/>
                  <a:gd name="T67" fmla="*/ 488311549 h 46"/>
                  <a:gd name="T68" fmla="*/ 320629582 w 82"/>
                  <a:gd name="T69" fmla="*/ 381120788 h 46"/>
                  <a:gd name="T70" fmla="*/ 190004119 w 82"/>
                  <a:gd name="T71" fmla="*/ 381120788 h 46"/>
                  <a:gd name="T72" fmla="*/ 320629582 w 82"/>
                  <a:gd name="T73" fmla="*/ 321568832 h 46"/>
                  <a:gd name="T74" fmla="*/ 285004456 w 82"/>
                  <a:gd name="T75" fmla="*/ 262020326 h 46"/>
                  <a:gd name="T76" fmla="*/ 237504288 w 82"/>
                  <a:gd name="T77" fmla="*/ 321568832 h 46"/>
                  <a:gd name="T78" fmla="*/ 320629582 w 82"/>
                  <a:gd name="T79" fmla="*/ 321568832 h 46"/>
                  <a:gd name="T80" fmla="*/ 570008912 w 82"/>
                  <a:gd name="T81" fmla="*/ 166739266 h 46"/>
                  <a:gd name="T82" fmla="*/ 368129750 w 82"/>
                  <a:gd name="T83" fmla="*/ 166739266 h 46"/>
                  <a:gd name="T84" fmla="*/ 320629582 w 82"/>
                  <a:gd name="T85" fmla="*/ 214381522 h 46"/>
                  <a:gd name="T86" fmla="*/ 380004792 w 82"/>
                  <a:gd name="T87" fmla="*/ 321568832 h 46"/>
                  <a:gd name="T88" fmla="*/ 439380003 w 82"/>
                  <a:gd name="T89" fmla="*/ 321568832 h 46"/>
                  <a:gd name="T90" fmla="*/ 570008912 w 82"/>
                  <a:gd name="T91" fmla="*/ 166739266 h 46"/>
                  <a:gd name="T92" fmla="*/ 783759669 w 82"/>
                  <a:gd name="T93" fmla="*/ 214381522 h 46"/>
                  <a:gd name="T94" fmla="*/ 736259501 w 82"/>
                  <a:gd name="T95" fmla="*/ 226291223 h 46"/>
                  <a:gd name="T96" fmla="*/ 807509753 w 82"/>
                  <a:gd name="T97" fmla="*/ 333478533 h 46"/>
                  <a:gd name="T98" fmla="*/ 795634711 w 82"/>
                  <a:gd name="T99" fmla="*/ 369211087 h 46"/>
                  <a:gd name="T100" fmla="*/ 783759669 w 82"/>
                  <a:gd name="T101" fmla="*/ 381120788 h 46"/>
                  <a:gd name="T102" fmla="*/ 760009585 w 82"/>
                  <a:gd name="T103" fmla="*/ 369211087 h 46"/>
                  <a:gd name="T104" fmla="*/ 688759332 w 82"/>
                  <a:gd name="T105" fmla="*/ 262020326 h 46"/>
                  <a:gd name="T106" fmla="*/ 653134206 w 82"/>
                  <a:gd name="T107" fmla="*/ 357301386 h 46"/>
                  <a:gd name="T108" fmla="*/ 783759669 w 82"/>
                  <a:gd name="T109" fmla="*/ 488311549 h 46"/>
                  <a:gd name="T110" fmla="*/ 914388578 w 82"/>
                  <a:gd name="T111" fmla="*/ 357301386 h 46"/>
                  <a:gd name="T112" fmla="*/ 783759669 w 82"/>
                  <a:gd name="T113" fmla="*/ 214381522 h 4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82" h="46">
                    <a:moveTo>
                      <a:pt x="66" y="46"/>
                    </a:moveTo>
                    <a:cubicBezTo>
                      <a:pt x="57" y="46"/>
                      <a:pt x="50" y="38"/>
                      <a:pt x="50" y="30"/>
                    </a:cubicBezTo>
                    <a:cubicBezTo>
                      <a:pt x="50" y="25"/>
                      <a:pt x="52" y="21"/>
                      <a:pt x="55" y="18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2"/>
                      <a:pt x="39" y="32"/>
                      <a:pt x="39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0" y="40"/>
                      <a:pt x="24" y="46"/>
                      <a:pt x="16" y="46"/>
                    </a:cubicBezTo>
                    <a:cubicBezTo>
                      <a:pt x="7" y="46"/>
                      <a:pt x="0" y="38"/>
                      <a:pt x="0" y="30"/>
                    </a:cubicBezTo>
                    <a:cubicBezTo>
                      <a:pt x="0" y="21"/>
                      <a:pt x="7" y="14"/>
                      <a:pt x="16" y="14"/>
                    </a:cubicBezTo>
                    <a:cubicBezTo>
                      <a:pt x="19" y="14"/>
                      <a:pt x="21" y="14"/>
                      <a:pt x="23" y="16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9"/>
                      <a:pt x="18" y="8"/>
                      <a:pt x="18" y="7"/>
                    </a:cubicBezTo>
                    <a:cubicBezTo>
                      <a:pt x="18" y="6"/>
                      <a:pt x="19" y="4"/>
                      <a:pt x="20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7" y="4"/>
                      <a:pt x="36" y="3"/>
                      <a:pt x="36" y="2"/>
                    </a:cubicBezTo>
                    <a:cubicBezTo>
                      <a:pt x="36" y="1"/>
                      <a:pt x="37" y="0"/>
                      <a:pt x="3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50" y="1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4"/>
                      <a:pt x="64" y="14"/>
                      <a:pt x="66" y="14"/>
                    </a:cubicBezTo>
                    <a:cubicBezTo>
                      <a:pt x="75" y="14"/>
                      <a:pt x="82" y="21"/>
                      <a:pt x="82" y="30"/>
                    </a:cubicBezTo>
                    <a:cubicBezTo>
                      <a:pt x="82" y="38"/>
                      <a:pt x="75" y="46"/>
                      <a:pt x="66" y="46"/>
                    </a:cubicBezTo>
                    <a:close/>
                    <a:moveTo>
                      <a:pt x="16" y="32"/>
                    </a:moveTo>
                    <a:cubicBezTo>
                      <a:pt x="14" y="32"/>
                      <a:pt x="13" y="30"/>
                      <a:pt x="14" y="28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19" y="19"/>
                      <a:pt x="18" y="18"/>
                      <a:pt x="16" y="18"/>
                    </a:cubicBezTo>
                    <a:cubicBezTo>
                      <a:pt x="9" y="18"/>
                      <a:pt x="4" y="23"/>
                      <a:pt x="4" y="30"/>
                    </a:cubicBezTo>
                    <a:cubicBezTo>
                      <a:pt x="4" y="36"/>
                      <a:pt x="9" y="41"/>
                      <a:pt x="16" y="41"/>
                    </a:cubicBezTo>
                    <a:cubicBezTo>
                      <a:pt x="21" y="41"/>
                      <a:pt x="26" y="37"/>
                      <a:pt x="27" y="32"/>
                    </a:cubicBezTo>
                    <a:lnTo>
                      <a:pt x="16" y="32"/>
                    </a:lnTo>
                    <a:close/>
                    <a:moveTo>
                      <a:pt x="27" y="27"/>
                    </a:moveTo>
                    <a:cubicBezTo>
                      <a:pt x="27" y="25"/>
                      <a:pt x="26" y="23"/>
                      <a:pt x="24" y="22"/>
                    </a:cubicBezTo>
                    <a:cubicBezTo>
                      <a:pt x="20" y="27"/>
                      <a:pt x="20" y="27"/>
                      <a:pt x="20" y="27"/>
                    </a:cubicBezTo>
                    <a:lnTo>
                      <a:pt x="27" y="27"/>
                    </a:lnTo>
                    <a:close/>
                    <a:moveTo>
                      <a:pt x="48" y="14"/>
                    </a:moveTo>
                    <a:cubicBezTo>
                      <a:pt x="31" y="14"/>
                      <a:pt x="31" y="14"/>
                      <a:pt x="31" y="14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9" y="21"/>
                      <a:pt x="31" y="24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lnTo>
                      <a:pt x="48" y="14"/>
                    </a:lnTo>
                    <a:close/>
                    <a:moveTo>
                      <a:pt x="66" y="18"/>
                    </a:moveTo>
                    <a:cubicBezTo>
                      <a:pt x="64" y="18"/>
                      <a:pt x="63" y="19"/>
                      <a:pt x="62" y="19"/>
                    </a:cubicBezTo>
                    <a:cubicBezTo>
                      <a:pt x="68" y="28"/>
                      <a:pt x="68" y="28"/>
                      <a:pt x="68" y="28"/>
                    </a:cubicBezTo>
                    <a:cubicBezTo>
                      <a:pt x="69" y="29"/>
                      <a:pt x="68" y="31"/>
                      <a:pt x="67" y="31"/>
                    </a:cubicBezTo>
                    <a:cubicBezTo>
                      <a:pt x="67" y="32"/>
                      <a:pt x="66" y="32"/>
                      <a:pt x="66" y="32"/>
                    </a:cubicBezTo>
                    <a:cubicBezTo>
                      <a:pt x="65" y="32"/>
                      <a:pt x="65" y="32"/>
                      <a:pt x="64" y="3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6" y="24"/>
                      <a:pt x="55" y="26"/>
                      <a:pt x="55" y="30"/>
                    </a:cubicBezTo>
                    <a:cubicBezTo>
                      <a:pt x="55" y="36"/>
                      <a:pt x="60" y="41"/>
                      <a:pt x="66" y="41"/>
                    </a:cubicBezTo>
                    <a:cubicBezTo>
                      <a:pt x="72" y="41"/>
                      <a:pt x="77" y="36"/>
                      <a:pt x="77" y="30"/>
                    </a:cubicBezTo>
                    <a:cubicBezTo>
                      <a:pt x="77" y="23"/>
                      <a:pt x="72" y="18"/>
                      <a:pt x="66" y="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9244587" y="1533471"/>
            <a:ext cx="1942023" cy="2078071"/>
            <a:chOff x="6161620" y="1785035"/>
            <a:chExt cx="2369000" cy="2534960"/>
          </a:xfrm>
        </p:grpSpPr>
        <p:grpSp>
          <p:nvGrpSpPr>
            <p:cNvPr id="12" name="组合 11"/>
            <p:cNvGrpSpPr/>
            <p:nvPr/>
          </p:nvGrpSpPr>
          <p:grpSpPr>
            <a:xfrm>
              <a:off x="6161620" y="1950996"/>
              <a:ext cx="2369000" cy="2368999"/>
              <a:chOff x="6166095" y="1875863"/>
              <a:chExt cx="2530586" cy="2530585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6166095" y="1875863"/>
                <a:ext cx="2530586" cy="25305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6296214" y="2005982"/>
                <a:ext cx="2270346" cy="227034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6259174" y="1785035"/>
              <a:ext cx="973815" cy="973815"/>
              <a:chOff x="6270303" y="1698582"/>
              <a:chExt cx="1040237" cy="1040237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6270303" y="1698582"/>
                <a:ext cx="1040237" cy="10402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sx="101000" sy="101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Freeform 90"/>
              <p:cNvSpPr>
                <a:spLocks noEditPoints="1"/>
              </p:cNvSpPr>
              <p:nvPr/>
            </p:nvSpPr>
            <p:spPr bwMode="auto">
              <a:xfrm>
                <a:off x="6637119" y="1993904"/>
                <a:ext cx="313090" cy="365708"/>
              </a:xfrm>
              <a:custGeom>
                <a:avLst/>
                <a:gdLst>
                  <a:gd name="T0" fmla="*/ 648868068 w 55"/>
                  <a:gd name="T1" fmla="*/ 713265565 h 64"/>
                  <a:gd name="T2" fmla="*/ 35391805 w 55"/>
                  <a:gd name="T3" fmla="*/ 760814993 h 64"/>
                  <a:gd name="T4" fmla="*/ 0 w 55"/>
                  <a:gd name="T5" fmla="*/ 35664657 h 64"/>
                  <a:gd name="T6" fmla="*/ 412916980 w 55"/>
                  <a:gd name="T7" fmla="*/ 0 h 64"/>
                  <a:gd name="T8" fmla="*/ 613476264 w 55"/>
                  <a:gd name="T9" fmla="*/ 154539953 h 64"/>
                  <a:gd name="T10" fmla="*/ 589879437 w 55"/>
                  <a:gd name="T11" fmla="*/ 261530477 h 64"/>
                  <a:gd name="T12" fmla="*/ 377521741 w 55"/>
                  <a:gd name="T13" fmla="*/ 225865820 h 64"/>
                  <a:gd name="T14" fmla="*/ 47190218 w 55"/>
                  <a:gd name="T15" fmla="*/ 47549429 h 64"/>
                  <a:gd name="T16" fmla="*/ 589879437 w 55"/>
                  <a:gd name="T17" fmla="*/ 701377346 h 64"/>
                  <a:gd name="T18" fmla="*/ 412916980 w 55"/>
                  <a:gd name="T19" fmla="*/ 475508078 h 64"/>
                  <a:gd name="T20" fmla="*/ 530890807 w 55"/>
                  <a:gd name="T21" fmla="*/ 487396297 h 64"/>
                  <a:gd name="T22" fmla="*/ 530890807 w 55"/>
                  <a:gd name="T23" fmla="*/ 511172735 h 64"/>
                  <a:gd name="T24" fmla="*/ 507297415 w 55"/>
                  <a:gd name="T25" fmla="*/ 534949173 h 64"/>
                  <a:gd name="T26" fmla="*/ 235951088 w 55"/>
                  <a:gd name="T27" fmla="*/ 534949173 h 64"/>
                  <a:gd name="T28" fmla="*/ 117977261 w 55"/>
                  <a:gd name="T29" fmla="*/ 641936250 h 64"/>
                  <a:gd name="T30" fmla="*/ 106178848 w 55"/>
                  <a:gd name="T31" fmla="*/ 641936250 h 64"/>
                  <a:gd name="T32" fmla="*/ 188760870 w 55"/>
                  <a:gd name="T33" fmla="*/ 546837393 h 64"/>
                  <a:gd name="T34" fmla="*/ 200559283 w 55"/>
                  <a:gd name="T35" fmla="*/ 546837393 h 64"/>
                  <a:gd name="T36" fmla="*/ 283141306 w 55"/>
                  <a:gd name="T37" fmla="*/ 356632782 h 64"/>
                  <a:gd name="T38" fmla="*/ 294939719 w 55"/>
                  <a:gd name="T39" fmla="*/ 213977601 h 64"/>
                  <a:gd name="T40" fmla="*/ 306738132 w 55"/>
                  <a:gd name="T41" fmla="*/ 213977601 h 64"/>
                  <a:gd name="T42" fmla="*/ 318536545 w 55"/>
                  <a:gd name="T43" fmla="*/ 249642258 h 64"/>
                  <a:gd name="T44" fmla="*/ 318536545 w 55"/>
                  <a:gd name="T45" fmla="*/ 249642258 h 64"/>
                  <a:gd name="T46" fmla="*/ 306738132 w 55"/>
                  <a:gd name="T47" fmla="*/ 344744563 h 64"/>
                  <a:gd name="T48" fmla="*/ 412916980 w 55"/>
                  <a:gd name="T49" fmla="*/ 475508078 h 64"/>
                  <a:gd name="T50" fmla="*/ 129772240 w 55"/>
                  <a:gd name="T51" fmla="*/ 618163259 h 64"/>
                  <a:gd name="T52" fmla="*/ 365726762 w 55"/>
                  <a:gd name="T53" fmla="*/ 475508078 h 64"/>
                  <a:gd name="T54" fmla="*/ 294939719 w 55"/>
                  <a:gd name="T55" fmla="*/ 392293992 h 64"/>
                  <a:gd name="T56" fmla="*/ 247749501 w 55"/>
                  <a:gd name="T57" fmla="*/ 511172735 h 64"/>
                  <a:gd name="T58" fmla="*/ 294939719 w 55"/>
                  <a:gd name="T59" fmla="*/ 285306915 h 64"/>
                  <a:gd name="T60" fmla="*/ 306738132 w 55"/>
                  <a:gd name="T61" fmla="*/ 249642258 h 64"/>
                  <a:gd name="T62" fmla="*/ 306738132 w 55"/>
                  <a:gd name="T63" fmla="*/ 249642258 h 64"/>
                  <a:gd name="T64" fmla="*/ 294939719 w 55"/>
                  <a:gd name="T65" fmla="*/ 237754039 h 64"/>
                  <a:gd name="T66" fmla="*/ 424711958 w 55"/>
                  <a:gd name="T67" fmla="*/ 213977601 h 64"/>
                  <a:gd name="T68" fmla="*/ 578081024 w 55"/>
                  <a:gd name="T69" fmla="*/ 190204610 h 64"/>
                  <a:gd name="T70" fmla="*/ 424711958 w 55"/>
                  <a:gd name="T71" fmla="*/ 47549429 h 64"/>
                  <a:gd name="T72" fmla="*/ 460107198 w 55"/>
                  <a:gd name="T73" fmla="*/ 499284516 h 64"/>
                  <a:gd name="T74" fmla="*/ 519095828 w 55"/>
                  <a:gd name="T75" fmla="*/ 511172735 h 64"/>
                  <a:gd name="T76" fmla="*/ 460107198 w 55"/>
                  <a:gd name="T77" fmla="*/ 499284516 h 6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55" h="64">
                    <a:moveTo>
                      <a:pt x="55" y="19"/>
                    </a:move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2"/>
                      <a:pt x="53" y="64"/>
                      <a:pt x="51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1" y="64"/>
                      <a:pt x="0" y="62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40" y="1"/>
                      <a:pt x="41" y="2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3" y="14"/>
                      <a:pt x="55" y="17"/>
                      <a:pt x="55" y="19"/>
                    </a:cubicBezTo>
                    <a:close/>
                    <a:moveTo>
                      <a:pt x="50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3" y="22"/>
                      <a:pt x="32" y="21"/>
                      <a:pt x="32" y="19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50" y="59"/>
                      <a:pt x="50" y="59"/>
                      <a:pt x="50" y="59"/>
                    </a:cubicBezTo>
                    <a:lnTo>
                      <a:pt x="50" y="22"/>
                    </a:lnTo>
                    <a:close/>
                    <a:moveTo>
                      <a:pt x="35" y="40"/>
                    </a:moveTo>
                    <a:cubicBezTo>
                      <a:pt x="36" y="40"/>
                      <a:pt x="38" y="40"/>
                      <a:pt x="39" y="40"/>
                    </a:cubicBezTo>
                    <a:cubicBezTo>
                      <a:pt x="41" y="40"/>
                      <a:pt x="44" y="40"/>
                      <a:pt x="45" y="41"/>
                    </a:cubicBezTo>
                    <a:cubicBezTo>
                      <a:pt x="45" y="42"/>
                      <a:pt x="46" y="42"/>
                      <a:pt x="45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5" y="44"/>
                      <a:pt x="44" y="45"/>
                      <a:pt x="43" y="45"/>
                    </a:cubicBezTo>
                    <a:cubicBezTo>
                      <a:pt x="40" y="45"/>
                      <a:pt x="37" y="44"/>
                      <a:pt x="34" y="42"/>
                    </a:cubicBezTo>
                    <a:cubicBezTo>
                      <a:pt x="29" y="43"/>
                      <a:pt x="24" y="44"/>
                      <a:pt x="20" y="45"/>
                    </a:cubicBezTo>
                    <a:cubicBezTo>
                      <a:pt x="16" y="51"/>
                      <a:pt x="13" y="54"/>
                      <a:pt x="11" y="54"/>
                    </a:cubicBezTo>
                    <a:cubicBezTo>
                      <a:pt x="11" y="54"/>
                      <a:pt x="11" y="54"/>
                      <a:pt x="10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3"/>
                      <a:pt x="9" y="53"/>
                      <a:pt x="9" y="52"/>
                    </a:cubicBezTo>
                    <a:cubicBezTo>
                      <a:pt x="9" y="51"/>
                      <a:pt x="11" y="48"/>
                      <a:pt x="16" y="46"/>
                    </a:cubicBezTo>
                    <a:cubicBezTo>
                      <a:pt x="16" y="45"/>
                      <a:pt x="16" y="45"/>
                      <a:pt x="16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8" y="44"/>
                      <a:pt x="19" y="42"/>
                      <a:pt x="20" y="39"/>
                    </a:cubicBezTo>
                    <a:cubicBezTo>
                      <a:pt x="22" y="36"/>
                      <a:pt x="23" y="33"/>
                      <a:pt x="24" y="30"/>
                    </a:cubicBezTo>
                    <a:cubicBezTo>
                      <a:pt x="23" y="26"/>
                      <a:pt x="23" y="22"/>
                      <a:pt x="23" y="19"/>
                    </a:cubicBezTo>
                    <a:cubicBezTo>
                      <a:pt x="23" y="18"/>
                      <a:pt x="24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18"/>
                      <a:pt x="26" y="18"/>
                      <a:pt x="27" y="18"/>
                    </a:cubicBezTo>
                    <a:cubicBezTo>
                      <a:pt x="27" y="19"/>
                      <a:pt x="27" y="20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5"/>
                      <a:pt x="27" y="27"/>
                      <a:pt x="26" y="29"/>
                    </a:cubicBezTo>
                    <a:cubicBezTo>
                      <a:pt x="28" y="33"/>
                      <a:pt x="30" y="36"/>
                      <a:pt x="32" y="38"/>
                    </a:cubicBezTo>
                    <a:cubicBezTo>
                      <a:pt x="33" y="39"/>
                      <a:pt x="34" y="39"/>
                      <a:pt x="35" y="40"/>
                    </a:cubicBezTo>
                    <a:close/>
                    <a:moveTo>
                      <a:pt x="16" y="47"/>
                    </a:moveTo>
                    <a:cubicBezTo>
                      <a:pt x="13" y="49"/>
                      <a:pt x="12" y="51"/>
                      <a:pt x="11" y="52"/>
                    </a:cubicBezTo>
                    <a:cubicBezTo>
                      <a:pt x="12" y="52"/>
                      <a:pt x="14" y="50"/>
                      <a:pt x="16" y="47"/>
                    </a:cubicBezTo>
                    <a:close/>
                    <a:moveTo>
                      <a:pt x="31" y="40"/>
                    </a:moveTo>
                    <a:cubicBezTo>
                      <a:pt x="31" y="40"/>
                      <a:pt x="30" y="40"/>
                      <a:pt x="30" y="40"/>
                    </a:cubicBezTo>
                    <a:cubicBezTo>
                      <a:pt x="28" y="38"/>
                      <a:pt x="27" y="36"/>
                      <a:pt x="25" y="33"/>
                    </a:cubicBezTo>
                    <a:cubicBezTo>
                      <a:pt x="25" y="35"/>
                      <a:pt x="24" y="38"/>
                      <a:pt x="23" y="40"/>
                    </a:cubicBezTo>
                    <a:cubicBezTo>
                      <a:pt x="22" y="41"/>
                      <a:pt x="21" y="42"/>
                      <a:pt x="21" y="43"/>
                    </a:cubicBezTo>
                    <a:cubicBezTo>
                      <a:pt x="24" y="42"/>
                      <a:pt x="28" y="41"/>
                      <a:pt x="31" y="40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3"/>
                      <a:pt x="26" y="23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0"/>
                      <a:pt x="26" y="20"/>
                      <a:pt x="25" y="19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1"/>
                      <a:pt x="25" y="22"/>
                      <a:pt x="25" y="24"/>
                    </a:cubicBezTo>
                    <a:close/>
                    <a:moveTo>
                      <a:pt x="36" y="18"/>
                    </a:moveTo>
                    <a:cubicBezTo>
                      <a:pt x="50" y="18"/>
                      <a:pt x="50" y="18"/>
                      <a:pt x="50" y="18"/>
                    </a:cubicBezTo>
                    <a:cubicBezTo>
                      <a:pt x="50" y="17"/>
                      <a:pt x="49" y="17"/>
                      <a:pt x="49" y="1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7" y="5"/>
                      <a:pt x="36" y="4"/>
                    </a:cubicBezTo>
                    <a:lnTo>
                      <a:pt x="36" y="18"/>
                    </a:lnTo>
                    <a:close/>
                    <a:moveTo>
                      <a:pt x="39" y="42"/>
                    </a:moveTo>
                    <a:cubicBezTo>
                      <a:pt x="41" y="42"/>
                      <a:pt x="42" y="43"/>
                      <a:pt x="43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42"/>
                      <a:pt x="43" y="42"/>
                      <a:pt x="39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5610493" y="3697852"/>
            <a:ext cx="2159641" cy="687782"/>
            <a:chOff x="7483989" y="3339882"/>
            <a:chExt cx="2159641" cy="687782"/>
          </a:xfrm>
        </p:grpSpPr>
        <p:sp>
          <p:nvSpPr>
            <p:cNvPr id="59" name="矩形 58"/>
            <p:cNvSpPr/>
            <p:nvPr/>
          </p:nvSpPr>
          <p:spPr>
            <a:xfrm>
              <a:off x="7483990" y="3732519"/>
              <a:ext cx="2159640" cy="2951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7483989" y="3339882"/>
              <a:ext cx="2050552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鼠标交互问题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50466" y="3682143"/>
            <a:ext cx="11075614" cy="2115835"/>
            <a:chOff x="-1009988" y="2444372"/>
            <a:chExt cx="11075614" cy="2115835"/>
          </a:xfrm>
        </p:grpSpPr>
        <p:sp>
          <p:nvSpPr>
            <p:cNvPr id="63" name="矩形 62"/>
            <p:cNvSpPr/>
            <p:nvPr/>
          </p:nvSpPr>
          <p:spPr>
            <a:xfrm>
              <a:off x="7384133" y="2444372"/>
              <a:ext cx="2050552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输出数字的问题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-1009988" y="3037731"/>
              <a:ext cx="3420965" cy="11512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用</a:t>
              </a: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Eaxyx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图形库提供的函数导入设计好的用户界面后，无法用常规方法输出文字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981874" y="3056415"/>
              <a:ext cx="3420965" cy="7819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鼠标点击特定按钮进行界面切换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644661" y="3039598"/>
              <a:ext cx="3420965" cy="15206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Eaxyx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图形库提供的输出函数只能输出字符数组的内容，无法直接将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int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型变量直接输出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1623384" y="2175994"/>
            <a:ext cx="1670174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</a:rPr>
              <a:t>01</a:t>
            </a:r>
            <a:endParaRPr kumimoji="0" lang="zh-CN" altLang="en-US" sz="44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567384" y="2219784"/>
            <a:ext cx="1670174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</a:rPr>
              <a:t>02</a:t>
            </a:r>
            <a:endParaRPr kumimoji="0" lang="zh-CN" altLang="en-US" sz="44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380511" y="2341039"/>
            <a:ext cx="1670174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</a:rPr>
              <a:t>03</a:t>
            </a:r>
            <a:endParaRPr kumimoji="0" lang="zh-CN" altLang="en-US" sz="44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740503" y="450599"/>
            <a:ext cx="5061857" cy="760305"/>
            <a:chOff x="6096000" y="2061026"/>
            <a:chExt cx="5061857" cy="760305"/>
          </a:xfrm>
        </p:grpSpPr>
        <p:sp>
          <p:nvSpPr>
            <p:cNvPr id="47" name="文本框 46"/>
            <p:cNvSpPr txBox="1"/>
            <p:nvPr/>
          </p:nvSpPr>
          <p:spPr>
            <a:xfrm>
              <a:off x="6096000" y="2061026"/>
              <a:ext cx="36909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</a:rPr>
                <a:t>关键问题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096000" y="2482777"/>
              <a:ext cx="50618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>
                  <a:solidFill>
                    <a:schemeClr val="accent2"/>
                  </a:solidFill>
                </a:rPr>
                <a:t>Key problems</a:t>
              </a:r>
              <a:endParaRPr lang="en-US" altLang="zh-CN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647730" y="1335477"/>
            <a:ext cx="9952245" cy="4608447"/>
            <a:chOff x="1367579" y="1985896"/>
            <a:chExt cx="6912171" cy="3200721"/>
          </a:xfrm>
        </p:grpSpPr>
        <p:grpSp>
          <p:nvGrpSpPr>
            <p:cNvPr id="41" name="组合 40"/>
            <p:cNvGrpSpPr/>
            <p:nvPr/>
          </p:nvGrpSpPr>
          <p:grpSpPr>
            <a:xfrm>
              <a:off x="2185133" y="1985896"/>
              <a:ext cx="6094617" cy="3200721"/>
              <a:chOff x="7545893" y="3422297"/>
              <a:chExt cx="6094617" cy="3200721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7545893" y="3840679"/>
                <a:ext cx="4049432" cy="32064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用</a:t>
                </a:r>
                <a:r>
                  <a:rPr lang="en-US" altLang="zh-CN" sz="24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InputBox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（）函数进行弹窗提示输入</a:t>
                </a: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7551587" y="3422297"/>
                <a:ext cx="2050552" cy="34584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用户输入的问题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545893" y="4794811"/>
                <a:ext cx="6088923" cy="83366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做出按钮变色的界面，通过软件找到按钮所在的区域，利用图形库中的鼠标交互的函数判断鼠标点击动作所在区域，找到对应区域后进行界面切换，达到鼠标点击按钮进行界面切换的效果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551587" y="6045863"/>
                <a:ext cx="6088923" cy="5771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通过</a:t>
                </a: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if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语句判断数字，再将数字存入字符数组，将字符数组进行输出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4" name="椭圆 9"/>
              <p:cNvSpPr/>
              <p:nvPr/>
            </p:nvSpPr>
            <p:spPr>
              <a:xfrm>
                <a:off x="1237694" y="2063723"/>
                <a:ext cx="369412" cy="366291"/>
              </a:xfrm>
              <a:custGeom>
                <a:avLst/>
                <a:gdLst>
                  <a:gd name="connsiteX0" fmla="*/ 192254 w 338138"/>
                  <a:gd name="connsiteY0" fmla="*/ 135421 h 335282"/>
                  <a:gd name="connsiteX1" fmla="*/ 152810 w 338138"/>
                  <a:gd name="connsiteY1" fmla="*/ 151158 h 335282"/>
                  <a:gd name="connsiteX2" fmla="*/ 152810 w 338138"/>
                  <a:gd name="connsiteY2" fmla="*/ 229842 h 335282"/>
                  <a:gd name="connsiteX3" fmla="*/ 232697 w 338138"/>
                  <a:gd name="connsiteY3" fmla="*/ 229842 h 335282"/>
                  <a:gd name="connsiteX4" fmla="*/ 232697 w 338138"/>
                  <a:gd name="connsiteY4" fmla="*/ 151158 h 335282"/>
                  <a:gd name="connsiteX5" fmla="*/ 192254 w 338138"/>
                  <a:gd name="connsiteY5" fmla="*/ 135421 h 335282"/>
                  <a:gd name="connsiteX6" fmla="*/ 238125 w 338138"/>
                  <a:gd name="connsiteY6" fmla="*/ 69850 h 335282"/>
                  <a:gd name="connsiteX7" fmla="*/ 225425 w 338138"/>
                  <a:gd name="connsiteY7" fmla="*/ 80963 h 335282"/>
                  <a:gd name="connsiteX8" fmla="*/ 238125 w 338138"/>
                  <a:gd name="connsiteY8" fmla="*/ 92076 h 335282"/>
                  <a:gd name="connsiteX9" fmla="*/ 250825 w 338138"/>
                  <a:gd name="connsiteY9" fmla="*/ 80963 h 335282"/>
                  <a:gd name="connsiteX10" fmla="*/ 238125 w 338138"/>
                  <a:gd name="connsiteY10" fmla="*/ 69850 h 335282"/>
                  <a:gd name="connsiteX11" fmla="*/ 214313 w 338138"/>
                  <a:gd name="connsiteY11" fmla="*/ 57150 h 335282"/>
                  <a:gd name="connsiteX12" fmla="*/ 263526 w 338138"/>
                  <a:gd name="connsiteY12" fmla="*/ 57150 h 335282"/>
                  <a:gd name="connsiteX13" fmla="*/ 263526 w 338138"/>
                  <a:gd name="connsiteY13" fmla="*/ 106363 h 335282"/>
                  <a:gd name="connsiteX14" fmla="*/ 214313 w 338138"/>
                  <a:gd name="connsiteY14" fmla="*/ 106363 h 335282"/>
                  <a:gd name="connsiteX15" fmla="*/ 49213 w 338138"/>
                  <a:gd name="connsiteY15" fmla="*/ 57150 h 335282"/>
                  <a:gd name="connsiteX16" fmla="*/ 195263 w 338138"/>
                  <a:gd name="connsiteY16" fmla="*/ 57150 h 335282"/>
                  <a:gd name="connsiteX17" fmla="*/ 195263 w 338138"/>
                  <a:gd name="connsiteY17" fmla="*/ 106363 h 335282"/>
                  <a:gd name="connsiteX18" fmla="*/ 49213 w 338138"/>
                  <a:gd name="connsiteY18" fmla="*/ 106363 h 335282"/>
                  <a:gd name="connsiteX19" fmla="*/ 22225 w 338138"/>
                  <a:gd name="connsiteY19" fmla="*/ 28575 h 335282"/>
                  <a:gd name="connsiteX20" fmla="*/ 22225 w 338138"/>
                  <a:gd name="connsiteY20" fmla="*/ 269875 h 335282"/>
                  <a:gd name="connsiteX21" fmla="*/ 241853 w 338138"/>
                  <a:gd name="connsiteY21" fmla="*/ 269875 h 335282"/>
                  <a:gd name="connsiteX22" fmla="*/ 247114 w 338138"/>
                  <a:gd name="connsiteY22" fmla="*/ 259384 h 335282"/>
                  <a:gd name="connsiteX23" fmla="*/ 233962 w 338138"/>
                  <a:gd name="connsiteY23" fmla="*/ 248892 h 335282"/>
                  <a:gd name="connsiteX24" fmla="*/ 155054 w 338138"/>
                  <a:gd name="connsiteY24" fmla="*/ 251515 h 335282"/>
                  <a:gd name="connsiteX25" fmla="*/ 49843 w 338138"/>
                  <a:gd name="connsiteY25" fmla="*/ 251515 h 335282"/>
                  <a:gd name="connsiteX26" fmla="*/ 49843 w 338138"/>
                  <a:gd name="connsiteY26" fmla="*/ 231844 h 335282"/>
                  <a:gd name="connsiteX27" fmla="*/ 135327 w 338138"/>
                  <a:gd name="connsiteY27" fmla="*/ 231844 h 335282"/>
                  <a:gd name="connsiteX28" fmla="*/ 122175 w 338138"/>
                  <a:gd name="connsiteY28" fmla="*/ 201682 h 335282"/>
                  <a:gd name="connsiteX29" fmla="*/ 49843 w 338138"/>
                  <a:gd name="connsiteY29" fmla="*/ 201682 h 335282"/>
                  <a:gd name="connsiteX30" fmla="*/ 49843 w 338138"/>
                  <a:gd name="connsiteY30" fmla="*/ 183322 h 335282"/>
                  <a:gd name="connsiteX31" fmla="*/ 120860 w 338138"/>
                  <a:gd name="connsiteY31" fmla="*/ 183322 h 335282"/>
                  <a:gd name="connsiteX32" fmla="*/ 131381 w 338138"/>
                  <a:gd name="connsiteY32" fmla="*/ 153159 h 335282"/>
                  <a:gd name="connsiteX33" fmla="*/ 49843 w 338138"/>
                  <a:gd name="connsiteY33" fmla="*/ 153159 h 335282"/>
                  <a:gd name="connsiteX34" fmla="*/ 49843 w 338138"/>
                  <a:gd name="connsiteY34" fmla="*/ 134800 h 335282"/>
                  <a:gd name="connsiteX35" fmla="*/ 147163 w 338138"/>
                  <a:gd name="connsiteY35" fmla="*/ 134800 h 335282"/>
                  <a:gd name="connsiteX36" fmla="*/ 243168 w 338138"/>
                  <a:gd name="connsiteY36" fmla="*/ 138734 h 335282"/>
                  <a:gd name="connsiteX37" fmla="*/ 251059 w 338138"/>
                  <a:gd name="connsiteY37" fmla="*/ 231844 h 335282"/>
                  <a:gd name="connsiteX38" fmla="*/ 264210 w 338138"/>
                  <a:gd name="connsiteY38" fmla="*/ 243647 h 335282"/>
                  <a:gd name="connsiteX39" fmla="*/ 272101 w 338138"/>
                  <a:gd name="connsiteY39" fmla="*/ 238401 h 335282"/>
                  <a:gd name="connsiteX40" fmla="*/ 290513 w 338138"/>
                  <a:gd name="connsiteY40" fmla="*/ 256761 h 335282"/>
                  <a:gd name="connsiteX41" fmla="*/ 290513 w 338138"/>
                  <a:gd name="connsiteY41" fmla="*/ 28575 h 335282"/>
                  <a:gd name="connsiteX42" fmla="*/ 22225 w 338138"/>
                  <a:gd name="connsiteY42" fmla="*/ 28575 h 335282"/>
                  <a:gd name="connsiteX43" fmla="*/ 0 w 338138"/>
                  <a:gd name="connsiteY43" fmla="*/ 0 h 335282"/>
                  <a:gd name="connsiteX44" fmla="*/ 311721 w 338138"/>
                  <a:gd name="connsiteY44" fmla="*/ 0 h 335282"/>
                  <a:gd name="connsiteX45" fmla="*/ 311721 w 338138"/>
                  <a:gd name="connsiteY45" fmla="*/ 278479 h 335282"/>
                  <a:gd name="connsiteX46" fmla="*/ 338138 w 338138"/>
                  <a:gd name="connsiteY46" fmla="*/ 304875 h 335282"/>
                  <a:gd name="connsiteX47" fmla="*/ 330213 w 338138"/>
                  <a:gd name="connsiteY47" fmla="*/ 325992 h 335282"/>
                  <a:gd name="connsiteX48" fmla="*/ 307759 w 338138"/>
                  <a:gd name="connsiteY48" fmla="*/ 335230 h 335282"/>
                  <a:gd name="connsiteX49" fmla="*/ 262850 w 338138"/>
                  <a:gd name="connsiteY49" fmla="*/ 291677 h 335282"/>
                  <a:gd name="connsiteX50" fmla="*/ 0 w 338138"/>
                  <a:gd name="connsiteY50" fmla="*/ 291677 h 335282"/>
                  <a:gd name="connsiteX51" fmla="*/ 0 w 338138"/>
                  <a:gd name="connsiteY51" fmla="*/ 0 h 335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335282">
                    <a:moveTo>
                      <a:pt x="192254" y="135421"/>
                    </a:moveTo>
                    <a:cubicBezTo>
                      <a:pt x="177774" y="135421"/>
                      <a:pt x="163461" y="140666"/>
                      <a:pt x="152810" y="151158"/>
                    </a:cubicBezTo>
                    <a:cubicBezTo>
                      <a:pt x="130175" y="173452"/>
                      <a:pt x="130175" y="207548"/>
                      <a:pt x="152810" y="229842"/>
                    </a:cubicBezTo>
                    <a:cubicBezTo>
                      <a:pt x="174113" y="250825"/>
                      <a:pt x="210062" y="250825"/>
                      <a:pt x="232697" y="229842"/>
                    </a:cubicBezTo>
                    <a:cubicBezTo>
                      <a:pt x="254000" y="207548"/>
                      <a:pt x="254000" y="173452"/>
                      <a:pt x="232697" y="151158"/>
                    </a:cubicBezTo>
                    <a:cubicBezTo>
                      <a:pt x="221379" y="140666"/>
                      <a:pt x="206733" y="135421"/>
                      <a:pt x="192254" y="135421"/>
                    </a:cubicBezTo>
                    <a:close/>
                    <a:moveTo>
                      <a:pt x="238125" y="69850"/>
                    </a:moveTo>
                    <a:cubicBezTo>
                      <a:pt x="231111" y="69850"/>
                      <a:pt x="225425" y="74825"/>
                      <a:pt x="225425" y="80963"/>
                    </a:cubicBezTo>
                    <a:cubicBezTo>
                      <a:pt x="225425" y="87101"/>
                      <a:pt x="231111" y="92076"/>
                      <a:pt x="238125" y="92076"/>
                    </a:cubicBezTo>
                    <a:cubicBezTo>
                      <a:pt x="245139" y="92076"/>
                      <a:pt x="250825" y="87101"/>
                      <a:pt x="250825" y="80963"/>
                    </a:cubicBezTo>
                    <a:cubicBezTo>
                      <a:pt x="250825" y="74825"/>
                      <a:pt x="245139" y="69850"/>
                      <a:pt x="238125" y="69850"/>
                    </a:cubicBezTo>
                    <a:close/>
                    <a:moveTo>
                      <a:pt x="214313" y="57150"/>
                    </a:moveTo>
                    <a:lnTo>
                      <a:pt x="263526" y="57150"/>
                    </a:lnTo>
                    <a:lnTo>
                      <a:pt x="263526" y="106363"/>
                    </a:lnTo>
                    <a:lnTo>
                      <a:pt x="214313" y="106363"/>
                    </a:lnTo>
                    <a:close/>
                    <a:moveTo>
                      <a:pt x="49213" y="57150"/>
                    </a:moveTo>
                    <a:lnTo>
                      <a:pt x="195263" y="57150"/>
                    </a:lnTo>
                    <a:lnTo>
                      <a:pt x="195263" y="106363"/>
                    </a:lnTo>
                    <a:lnTo>
                      <a:pt x="49213" y="106363"/>
                    </a:lnTo>
                    <a:close/>
                    <a:moveTo>
                      <a:pt x="22225" y="28575"/>
                    </a:moveTo>
                    <a:cubicBezTo>
                      <a:pt x="22225" y="28575"/>
                      <a:pt x="22225" y="28575"/>
                      <a:pt x="22225" y="269875"/>
                    </a:cubicBezTo>
                    <a:lnTo>
                      <a:pt x="241853" y="269875"/>
                    </a:lnTo>
                    <a:cubicBezTo>
                      <a:pt x="241853" y="269875"/>
                      <a:pt x="241853" y="269875"/>
                      <a:pt x="247114" y="259384"/>
                    </a:cubicBezTo>
                    <a:cubicBezTo>
                      <a:pt x="247114" y="259384"/>
                      <a:pt x="247114" y="259384"/>
                      <a:pt x="233962" y="248892"/>
                    </a:cubicBezTo>
                    <a:cubicBezTo>
                      <a:pt x="210289" y="264629"/>
                      <a:pt x="178726" y="265941"/>
                      <a:pt x="155054" y="251515"/>
                    </a:cubicBezTo>
                    <a:cubicBezTo>
                      <a:pt x="155054" y="251515"/>
                      <a:pt x="155054" y="251515"/>
                      <a:pt x="49843" y="251515"/>
                    </a:cubicBezTo>
                    <a:cubicBezTo>
                      <a:pt x="49843" y="251515"/>
                      <a:pt x="49843" y="251515"/>
                      <a:pt x="49843" y="231844"/>
                    </a:cubicBezTo>
                    <a:cubicBezTo>
                      <a:pt x="49843" y="231844"/>
                      <a:pt x="49843" y="231844"/>
                      <a:pt x="135327" y="231844"/>
                    </a:cubicBezTo>
                    <a:cubicBezTo>
                      <a:pt x="128751" y="222664"/>
                      <a:pt x="123490" y="213484"/>
                      <a:pt x="122175" y="201682"/>
                    </a:cubicBezTo>
                    <a:cubicBezTo>
                      <a:pt x="122175" y="201682"/>
                      <a:pt x="122175" y="201682"/>
                      <a:pt x="49843" y="201682"/>
                    </a:cubicBezTo>
                    <a:cubicBezTo>
                      <a:pt x="49843" y="201682"/>
                      <a:pt x="49843" y="201682"/>
                      <a:pt x="49843" y="183322"/>
                    </a:cubicBezTo>
                    <a:cubicBezTo>
                      <a:pt x="49843" y="183322"/>
                      <a:pt x="49843" y="183322"/>
                      <a:pt x="120860" y="183322"/>
                    </a:cubicBezTo>
                    <a:cubicBezTo>
                      <a:pt x="122175" y="172831"/>
                      <a:pt x="124806" y="162339"/>
                      <a:pt x="131381" y="153159"/>
                    </a:cubicBezTo>
                    <a:cubicBezTo>
                      <a:pt x="131381" y="153159"/>
                      <a:pt x="131381" y="153159"/>
                      <a:pt x="49843" y="153159"/>
                    </a:cubicBezTo>
                    <a:cubicBezTo>
                      <a:pt x="49843" y="153159"/>
                      <a:pt x="49843" y="153159"/>
                      <a:pt x="49843" y="134800"/>
                    </a:cubicBezTo>
                    <a:cubicBezTo>
                      <a:pt x="49843" y="134800"/>
                      <a:pt x="49843" y="134800"/>
                      <a:pt x="147163" y="134800"/>
                    </a:cubicBezTo>
                    <a:cubicBezTo>
                      <a:pt x="174781" y="111194"/>
                      <a:pt x="216865" y="112506"/>
                      <a:pt x="243168" y="138734"/>
                    </a:cubicBezTo>
                    <a:cubicBezTo>
                      <a:pt x="269471" y="164962"/>
                      <a:pt x="270786" y="202993"/>
                      <a:pt x="251059" y="231844"/>
                    </a:cubicBezTo>
                    <a:cubicBezTo>
                      <a:pt x="251059" y="231844"/>
                      <a:pt x="251059" y="231844"/>
                      <a:pt x="264210" y="243647"/>
                    </a:cubicBezTo>
                    <a:cubicBezTo>
                      <a:pt x="264210" y="243647"/>
                      <a:pt x="264210" y="243647"/>
                      <a:pt x="272101" y="238401"/>
                    </a:cubicBezTo>
                    <a:cubicBezTo>
                      <a:pt x="272101" y="238401"/>
                      <a:pt x="272101" y="238401"/>
                      <a:pt x="290513" y="256761"/>
                    </a:cubicBezTo>
                    <a:cubicBezTo>
                      <a:pt x="290513" y="256761"/>
                      <a:pt x="290513" y="256761"/>
                      <a:pt x="290513" y="28575"/>
                    </a:cubicBezTo>
                    <a:cubicBezTo>
                      <a:pt x="290513" y="28575"/>
                      <a:pt x="290513" y="28575"/>
                      <a:pt x="22225" y="28575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311721" y="0"/>
                    </a:cubicBezTo>
                    <a:cubicBezTo>
                      <a:pt x="311721" y="0"/>
                      <a:pt x="311721" y="0"/>
                      <a:pt x="311721" y="278479"/>
                    </a:cubicBezTo>
                    <a:cubicBezTo>
                      <a:pt x="311721" y="278479"/>
                      <a:pt x="311721" y="278479"/>
                      <a:pt x="338138" y="304875"/>
                    </a:cubicBezTo>
                    <a:cubicBezTo>
                      <a:pt x="338138" y="304875"/>
                      <a:pt x="338138" y="316753"/>
                      <a:pt x="330213" y="325992"/>
                    </a:cubicBezTo>
                    <a:cubicBezTo>
                      <a:pt x="320967" y="336550"/>
                      <a:pt x="307759" y="335230"/>
                      <a:pt x="307759" y="335230"/>
                    </a:cubicBezTo>
                    <a:cubicBezTo>
                      <a:pt x="307759" y="335230"/>
                      <a:pt x="307759" y="335230"/>
                      <a:pt x="262850" y="291677"/>
                    </a:cubicBezTo>
                    <a:cubicBezTo>
                      <a:pt x="262850" y="291677"/>
                      <a:pt x="262850" y="291677"/>
                      <a:pt x="0" y="291677"/>
                    </a:cubicBezTo>
                    <a:cubicBezTo>
                      <a:pt x="0" y="291677"/>
                      <a:pt x="0" y="291677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647730" y="2837829"/>
            <a:ext cx="4371411" cy="1105247"/>
            <a:chOff x="1367579" y="1996834"/>
            <a:chExt cx="2806202" cy="709507"/>
          </a:xfrm>
        </p:grpSpPr>
        <p:sp>
          <p:nvSpPr>
            <p:cNvPr id="53" name="矩形 52"/>
            <p:cNvSpPr/>
            <p:nvPr/>
          </p:nvSpPr>
          <p:spPr>
            <a:xfrm>
              <a:off x="2123229" y="1996834"/>
              <a:ext cx="2050552" cy="31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鼠标交互的问题</a:t>
              </a:r>
              <a:endPara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1" name="椭圆 16"/>
              <p:cNvSpPr/>
              <p:nvPr/>
            </p:nvSpPr>
            <p:spPr>
              <a:xfrm>
                <a:off x="1237694" y="2062163"/>
                <a:ext cx="369412" cy="369412"/>
              </a:xfrm>
              <a:custGeom>
                <a:avLst/>
                <a:gdLst>
                  <a:gd name="connsiteX0" fmla="*/ 311151 w 331788"/>
                  <a:gd name="connsiteY0" fmla="*/ 34925 h 331788"/>
                  <a:gd name="connsiteX1" fmla="*/ 331788 w 331788"/>
                  <a:gd name="connsiteY1" fmla="*/ 92075 h 331788"/>
                  <a:gd name="connsiteX2" fmla="*/ 311151 w 331788"/>
                  <a:gd name="connsiteY2" fmla="*/ 98425 h 331788"/>
                  <a:gd name="connsiteX3" fmla="*/ 304801 w 331788"/>
                  <a:gd name="connsiteY3" fmla="*/ 76200 h 331788"/>
                  <a:gd name="connsiteX4" fmla="*/ 254001 w 331788"/>
                  <a:gd name="connsiteY4" fmla="*/ 222251 h 331788"/>
                  <a:gd name="connsiteX5" fmla="*/ 206376 w 331788"/>
                  <a:gd name="connsiteY5" fmla="*/ 146050 h 331788"/>
                  <a:gd name="connsiteX6" fmla="*/ 157163 w 331788"/>
                  <a:gd name="connsiteY6" fmla="*/ 241301 h 331788"/>
                  <a:gd name="connsiteX7" fmla="*/ 103188 w 331788"/>
                  <a:gd name="connsiteY7" fmla="*/ 163513 h 331788"/>
                  <a:gd name="connsiteX8" fmla="*/ 61913 w 331788"/>
                  <a:gd name="connsiteY8" fmla="*/ 242888 h 331788"/>
                  <a:gd name="connsiteX9" fmla="*/ 44450 w 331788"/>
                  <a:gd name="connsiteY9" fmla="*/ 231776 h 331788"/>
                  <a:gd name="connsiteX10" fmla="*/ 101600 w 331788"/>
                  <a:gd name="connsiteY10" fmla="*/ 123825 h 331788"/>
                  <a:gd name="connsiteX11" fmla="*/ 153988 w 331788"/>
                  <a:gd name="connsiteY11" fmla="*/ 201613 h 331788"/>
                  <a:gd name="connsiteX12" fmla="*/ 203201 w 331788"/>
                  <a:gd name="connsiteY12" fmla="*/ 106363 h 331788"/>
                  <a:gd name="connsiteX13" fmla="*/ 247651 w 331788"/>
                  <a:gd name="connsiteY13" fmla="*/ 174625 h 331788"/>
                  <a:gd name="connsiteX14" fmla="*/ 284163 w 331788"/>
                  <a:gd name="connsiteY14" fmla="*/ 69850 h 331788"/>
                  <a:gd name="connsiteX15" fmla="*/ 263526 w 331788"/>
                  <a:gd name="connsiteY15" fmla="*/ 79375 h 331788"/>
                  <a:gd name="connsiteX16" fmla="*/ 255588 w 331788"/>
                  <a:gd name="connsiteY16" fmla="*/ 61913 h 331788"/>
                  <a:gd name="connsiteX17" fmla="*/ 0 w 331788"/>
                  <a:gd name="connsiteY17" fmla="*/ 0 h 331788"/>
                  <a:gd name="connsiteX18" fmla="*/ 20637 w 331788"/>
                  <a:gd name="connsiteY18" fmla="*/ 0 h 331788"/>
                  <a:gd name="connsiteX19" fmla="*/ 20637 w 331788"/>
                  <a:gd name="connsiteY19" fmla="*/ 311151 h 331788"/>
                  <a:gd name="connsiteX20" fmla="*/ 331788 w 331788"/>
                  <a:gd name="connsiteY20" fmla="*/ 311151 h 331788"/>
                  <a:gd name="connsiteX21" fmla="*/ 331788 w 331788"/>
                  <a:gd name="connsiteY21" fmla="*/ 331788 h 331788"/>
                  <a:gd name="connsiteX22" fmla="*/ 0 w 331788"/>
                  <a:gd name="connsiteY22" fmla="*/ 331788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1788" h="331788">
                    <a:moveTo>
                      <a:pt x="311151" y="34925"/>
                    </a:moveTo>
                    <a:lnTo>
                      <a:pt x="331788" y="92075"/>
                    </a:lnTo>
                    <a:lnTo>
                      <a:pt x="311151" y="98425"/>
                    </a:lnTo>
                    <a:lnTo>
                      <a:pt x="304801" y="76200"/>
                    </a:lnTo>
                    <a:lnTo>
                      <a:pt x="254001" y="222251"/>
                    </a:lnTo>
                    <a:lnTo>
                      <a:pt x="206376" y="146050"/>
                    </a:lnTo>
                    <a:lnTo>
                      <a:pt x="157163" y="241301"/>
                    </a:lnTo>
                    <a:lnTo>
                      <a:pt x="103188" y="163513"/>
                    </a:lnTo>
                    <a:lnTo>
                      <a:pt x="61913" y="242888"/>
                    </a:lnTo>
                    <a:lnTo>
                      <a:pt x="44450" y="231776"/>
                    </a:lnTo>
                    <a:lnTo>
                      <a:pt x="101600" y="123825"/>
                    </a:lnTo>
                    <a:lnTo>
                      <a:pt x="153988" y="201613"/>
                    </a:lnTo>
                    <a:lnTo>
                      <a:pt x="203201" y="106363"/>
                    </a:lnTo>
                    <a:lnTo>
                      <a:pt x="247651" y="174625"/>
                    </a:lnTo>
                    <a:lnTo>
                      <a:pt x="284163" y="69850"/>
                    </a:lnTo>
                    <a:lnTo>
                      <a:pt x="263526" y="79375"/>
                    </a:lnTo>
                    <a:lnTo>
                      <a:pt x="255588" y="61913"/>
                    </a:lnTo>
                    <a:close/>
                    <a:moveTo>
                      <a:pt x="0" y="0"/>
                    </a:moveTo>
                    <a:lnTo>
                      <a:pt x="20637" y="0"/>
                    </a:lnTo>
                    <a:lnTo>
                      <a:pt x="20637" y="311151"/>
                    </a:lnTo>
                    <a:lnTo>
                      <a:pt x="331788" y="311151"/>
                    </a:lnTo>
                    <a:lnTo>
                      <a:pt x="331788" y="331788"/>
                    </a:lnTo>
                    <a:lnTo>
                      <a:pt x="0" y="3317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647730" y="4575543"/>
            <a:ext cx="4401853" cy="1112944"/>
            <a:chOff x="1367579" y="1996834"/>
            <a:chExt cx="2806202" cy="709507"/>
          </a:xfrm>
        </p:grpSpPr>
        <p:sp>
          <p:nvSpPr>
            <p:cNvPr id="60" name="矩形 59"/>
            <p:cNvSpPr/>
            <p:nvPr/>
          </p:nvSpPr>
          <p:spPr>
            <a:xfrm>
              <a:off x="2123229" y="1996834"/>
              <a:ext cx="2050552" cy="31745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输出数字的问题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8" name="椭圆 23"/>
              <p:cNvSpPr/>
              <p:nvPr/>
            </p:nvSpPr>
            <p:spPr>
              <a:xfrm>
                <a:off x="1237694" y="2087311"/>
                <a:ext cx="369412" cy="319115"/>
              </a:xfrm>
              <a:custGeom>
                <a:avLst/>
                <a:gdLst>
                  <a:gd name="T0" fmla="*/ 185 w 256"/>
                  <a:gd name="T1" fmla="*/ 0 h 222"/>
                  <a:gd name="T2" fmla="*/ 256 w 256"/>
                  <a:gd name="T3" fmla="*/ 71 h 222"/>
                  <a:gd name="T4" fmla="*/ 128 w 256"/>
                  <a:gd name="T5" fmla="*/ 222 h 222"/>
                  <a:gd name="T6" fmla="*/ 0 w 256"/>
                  <a:gd name="T7" fmla="*/ 71 h 222"/>
                  <a:gd name="T8" fmla="*/ 71 w 256"/>
                  <a:gd name="T9" fmla="*/ 0 h 222"/>
                  <a:gd name="T10" fmla="*/ 128 w 256"/>
                  <a:gd name="T11" fmla="*/ 30 h 222"/>
                  <a:gd name="T12" fmla="*/ 185 w 256"/>
                  <a:gd name="T1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222">
                    <a:moveTo>
                      <a:pt x="185" y="0"/>
                    </a:moveTo>
                    <a:cubicBezTo>
                      <a:pt x="224" y="0"/>
                      <a:pt x="256" y="32"/>
                      <a:pt x="256" y="71"/>
                    </a:cubicBezTo>
                    <a:cubicBezTo>
                      <a:pt x="256" y="136"/>
                      <a:pt x="128" y="222"/>
                      <a:pt x="128" y="222"/>
                    </a:cubicBezTo>
                    <a:cubicBezTo>
                      <a:pt x="128" y="222"/>
                      <a:pt x="0" y="139"/>
                      <a:pt x="0" y="71"/>
                    </a:cubicBezTo>
                    <a:cubicBezTo>
                      <a:pt x="0" y="23"/>
                      <a:pt x="32" y="0"/>
                      <a:pt x="71" y="0"/>
                    </a:cubicBezTo>
                    <a:cubicBezTo>
                      <a:pt x="94" y="0"/>
                      <a:pt x="115" y="12"/>
                      <a:pt x="128" y="30"/>
                    </a:cubicBezTo>
                    <a:cubicBezTo>
                      <a:pt x="141" y="12"/>
                      <a:pt x="162" y="0"/>
                      <a:pt x="1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1740503" y="450599"/>
            <a:ext cx="5061857" cy="760305"/>
            <a:chOff x="6096000" y="2061026"/>
            <a:chExt cx="5061857" cy="760305"/>
          </a:xfrm>
        </p:grpSpPr>
        <p:sp>
          <p:nvSpPr>
            <p:cNvPr id="28" name="文本框 27"/>
            <p:cNvSpPr txBox="1"/>
            <p:nvPr/>
          </p:nvSpPr>
          <p:spPr>
            <a:xfrm>
              <a:off x="6096000" y="206102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</a:rPr>
                <a:t>解决方案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096000" y="2482777"/>
              <a:ext cx="50618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>
                  <a:solidFill>
                    <a:schemeClr val="accent2"/>
                  </a:solidFill>
                </a:rPr>
                <a:t>solutions</a:t>
              </a:r>
              <a:endParaRPr lang="en-US" altLang="zh-CN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dirty="0">
                <a:solidFill>
                  <a:schemeClr val="accent2"/>
                </a:solidFill>
              </a:rPr>
              <a:t>代码质量控制方法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4713" y="4079066"/>
            <a:ext cx="4535487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Code Implementation 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04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MH_SubTitle_1"/>
          <p:cNvSpPr/>
          <p:nvPr>
            <p:custDataLst>
              <p:tags r:id="rId1"/>
            </p:custDataLst>
          </p:nvPr>
        </p:nvSpPr>
        <p:spPr bwMode="auto">
          <a:xfrm>
            <a:off x="1146264" y="4093698"/>
            <a:ext cx="5035379" cy="1313177"/>
          </a:xfrm>
          <a:custGeom>
            <a:avLst/>
            <a:gdLst>
              <a:gd name="T0" fmla="*/ 216036 w 3279285"/>
              <a:gd name="T1" fmla="*/ 0 h 431880"/>
              <a:gd name="T2" fmla="*/ 2354086 w 3279285"/>
              <a:gd name="T3" fmla="*/ 0 h 431880"/>
              <a:gd name="T4" fmla="*/ 2423293 w 3279285"/>
              <a:gd name="T5" fmla="*/ 76072 h 431880"/>
              <a:gd name="T6" fmla="*/ 3158326 w 3279285"/>
              <a:gd name="T7" fmla="*/ 425372 h 431880"/>
              <a:gd name="T8" fmla="*/ 3280755 w 3279285"/>
              <a:gd name="T9" fmla="*/ 431549 h 431880"/>
              <a:gd name="T10" fmla="*/ 3279845 w 3279285"/>
              <a:gd name="T11" fmla="*/ 431640 h 431880"/>
              <a:gd name="T12" fmla="*/ 216036 w 3279285"/>
              <a:gd name="T13" fmla="*/ 431640 h 431880"/>
              <a:gd name="T14" fmla="*/ 0 w 3279285"/>
              <a:gd name="T15" fmla="*/ 215820 h 431880"/>
              <a:gd name="T16" fmla="*/ 216036 w 3279285"/>
              <a:gd name="T17" fmla="*/ 0 h 431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79285"/>
              <a:gd name="T28" fmla="*/ 0 h 431880"/>
              <a:gd name="T29" fmla="*/ 3279285 w 3279285"/>
              <a:gd name="T30" fmla="*/ 431880 h 431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79285" h="431880">
                <a:moveTo>
                  <a:pt x="215940" y="0"/>
                </a:moveTo>
                <a:lnTo>
                  <a:pt x="2353030" y="0"/>
                </a:lnTo>
                <a:lnTo>
                  <a:pt x="2422207" y="76114"/>
                </a:lnTo>
                <a:cubicBezTo>
                  <a:pt x="2614541" y="268448"/>
                  <a:pt x="2871077" y="396581"/>
                  <a:pt x="3156910" y="425609"/>
                </a:cubicBezTo>
                <a:lnTo>
                  <a:pt x="3279285" y="431789"/>
                </a:lnTo>
                <a:lnTo>
                  <a:pt x="3278375" y="431880"/>
                </a:lnTo>
                <a:lnTo>
                  <a:pt x="215940" y="431880"/>
                </a:lnTo>
                <a:cubicBezTo>
                  <a:pt x="96680" y="431880"/>
                  <a:pt x="0" y="335200"/>
                  <a:pt x="0" y="215940"/>
                </a:cubicBezTo>
                <a:cubicBezTo>
                  <a:pt x="0" y="96680"/>
                  <a:pt x="96680" y="0"/>
                  <a:pt x="2159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0000" rIns="18000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0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" name="MH_Title_1"/>
          <p:cNvSpPr/>
          <p:nvPr>
            <p:custDataLst>
              <p:tags r:id="rId2"/>
            </p:custDataLst>
          </p:nvPr>
        </p:nvSpPr>
        <p:spPr>
          <a:xfrm>
            <a:off x="4768885" y="2467045"/>
            <a:ext cx="2709242" cy="2711215"/>
          </a:xfrm>
          <a:prstGeom prst="donut">
            <a:avLst>
              <a:gd name="adj" fmla="val 3648"/>
            </a:avLst>
          </a:prstGeom>
          <a:solidFill>
            <a:schemeClr val="accent2"/>
          </a:solidFill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endParaRPr lang="zh-CN" altLang="en-US" sz="3200" dirty="0">
              <a:solidFill>
                <a:schemeClr val="accent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740503" y="450599"/>
            <a:ext cx="5061857" cy="760305"/>
            <a:chOff x="6096000" y="2061026"/>
            <a:chExt cx="5061857" cy="760305"/>
          </a:xfrm>
        </p:grpSpPr>
        <p:sp>
          <p:nvSpPr>
            <p:cNvPr id="11" name="文本框 10"/>
            <p:cNvSpPr txBox="1"/>
            <p:nvPr/>
          </p:nvSpPr>
          <p:spPr>
            <a:xfrm>
              <a:off x="6096000" y="2061026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</a:rPr>
                <a:t>代码质量控制方法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96000" y="2482777"/>
              <a:ext cx="50618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>
                  <a:solidFill>
                    <a:schemeClr val="accent2"/>
                  </a:solidFill>
                </a:rPr>
                <a:t>Code Implementation </a:t>
              </a:r>
              <a:endParaRPr lang="en-US" altLang="zh-CN" sz="16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4" name="MH_SubTitle_2"/>
          <p:cNvSpPr/>
          <p:nvPr>
            <p:custDataLst>
              <p:tags r:id="rId3"/>
            </p:custDataLst>
          </p:nvPr>
        </p:nvSpPr>
        <p:spPr bwMode="auto">
          <a:xfrm flipV="1">
            <a:off x="6181643" y="4093698"/>
            <a:ext cx="5061857" cy="1313178"/>
          </a:xfrm>
          <a:custGeom>
            <a:avLst/>
            <a:gdLst>
              <a:gd name="T0" fmla="*/ 27367 w 3275513"/>
              <a:gd name="T1" fmla="*/ 0 h 431880"/>
              <a:gd name="T2" fmla="*/ 3058172 w 3275513"/>
              <a:gd name="T3" fmla="*/ 0 h 431880"/>
              <a:gd name="T4" fmla="*/ 3274013 w 3275513"/>
              <a:gd name="T5" fmla="*/ 215820 h 431880"/>
              <a:gd name="T6" fmla="*/ 3058172 w 3275513"/>
              <a:gd name="T7" fmla="*/ 431640 h 431880"/>
              <a:gd name="T8" fmla="*/ 873032 w 3275513"/>
              <a:gd name="T9" fmla="*/ 431640 h 431880"/>
              <a:gd name="T10" fmla="*/ 803886 w 3275513"/>
              <a:gd name="T11" fmla="*/ 355570 h 431880"/>
              <a:gd name="T12" fmla="*/ 69518 w 3275513"/>
              <a:gd name="T13" fmla="*/ 6269 h 431880"/>
              <a:gd name="T14" fmla="*/ 0 w 3275513"/>
              <a:gd name="T15" fmla="*/ 2757 h 431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75513"/>
              <a:gd name="T25" fmla="*/ 0 h 431880"/>
              <a:gd name="T26" fmla="*/ 3275513 w 3275513"/>
              <a:gd name="T27" fmla="*/ 431880 h 4318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75513" h="431880">
                <a:moveTo>
                  <a:pt x="27379" y="0"/>
                </a:moveTo>
                <a:lnTo>
                  <a:pt x="3059573" y="0"/>
                </a:lnTo>
                <a:cubicBezTo>
                  <a:pt x="3178833" y="0"/>
                  <a:pt x="3275513" y="96680"/>
                  <a:pt x="3275513" y="215940"/>
                </a:cubicBezTo>
                <a:cubicBezTo>
                  <a:pt x="3275513" y="335200"/>
                  <a:pt x="3178833" y="431880"/>
                  <a:pt x="3059573" y="431880"/>
                </a:cubicBezTo>
                <a:lnTo>
                  <a:pt x="873431" y="431880"/>
                </a:lnTo>
                <a:lnTo>
                  <a:pt x="804255" y="355768"/>
                </a:lnTo>
                <a:cubicBezTo>
                  <a:pt x="611921" y="163433"/>
                  <a:pt x="355385" y="35300"/>
                  <a:pt x="69551" y="6272"/>
                </a:cubicBezTo>
                <a:lnTo>
                  <a:pt x="0" y="2760"/>
                </a:lnTo>
                <a:lnTo>
                  <a:pt x="27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80000" rIns="18000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0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MH_SubTitle_2"/>
          <p:cNvSpPr/>
          <p:nvPr>
            <p:custDataLst>
              <p:tags r:id="rId4"/>
            </p:custDataLst>
          </p:nvPr>
        </p:nvSpPr>
        <p:spPr bwMode="auto">
          <a:xfrm flipH="1">
            <a:off x="1036213" y="2146272"/>
            <a:ext cx="5061857" cy="1497259"/>
          </a:xfrm>
          <a:custGeom>
            <a:avLst/>
            <a:gdLst>
              <a:gd name="T0" fmla="*/ 27367 w 3275513"/>
              <a:gd name="T1" fmla="*/ 0 h 431880"/>
              <a:gd name="T2" fmla="*/ 3058172 w 3275513"/>
              <a:gd name="T3" fmla="*/ 0 h 431880"/>
              <a:gd name="T4" fmla="*/ 3274013 w 3275513"/>
              <a:gd name="T5" fmla="*/ 215820 h 431880"/>
              <a:gd name="T6" fmla="*/ 3058172 w 3275513"/>
              <a:gd name="T7" fmla="*/ 431640 h 431880"/>
              <a:gd name="T8" fmla="*/ 873032 w 3275513"/>
              <a:gd name="T9" fmla="*/ 431640 h 431880"/>
              <a:gd name="T10" fmla="*/ 803886 w 3275513"/>
              <a:gd name="T11" fmla="*/ 355570 h 431880"/>
              <a:gd name="T12" fmla="*/ 69518 w 3275513"/>
              <a:gd name="T13" fmla="*/ 6269 h 431880"/>
              <a:gd name="T14" fmla="*/ 0 w 3275513"/>
              <a:gd name="T15" fmla="*/ 2757 h 431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75513"/>
              <a:gd name="T25" fmla="*/ 0 h 431880"/>
              <a:gd name="T26" fmla="*/ 3275513 w 3275513"/>
              <a:gd name="T27" fmla="*/ 431880 h 4318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75513" h="431880">
                <a:moveTo>
                  <a:pt x="27379" y="0"/>
                </a:moveTo>
                <a:lnTo>
                  <a:pt x="3059573" y="0"/>
                </a:lnTo>
                <a:cubicBezTo>
                  <a:pt x="3178833" y="0"/>
                  <a:pt x="3275513" y="96680"/>
                  <a:pt x="3275513" y="215940"/>
                </a:cubicBezTo>
                <a:cubicBezTo>
                  <a:pt x="3275513" y="335200"/>
                  <a:pt x="3178833" y="431880"/>
                  <a:pt x="3059573" y="431880"/>
                </a:cubicBezTo>
                <a:lnTo>
                  <a:pt x="873431" y="431880"/>
                </a:lnTo>
                <a:lnTo>
                  <a:pt x="804255" y="355768"/>
                </a:lnTo>
                <a:cubicBezTo>
                  <a:pt x="611921" y="163433"/>
                  <a:pt x="355385" y="35300"/>
                  <a:pt x="69551" y="6272"/>
                </a:cubicBezTo>
                <a:lnTo>
                  <a:pt x="0" y="2760"/>
                </a:lnTo>
                <a:lnTo>
                  <a:pt x="27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80000" rIns="18000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0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6952" y="2356823"/>
            <a:ext cx="3914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做好项目的结构体系，有了</a:t>
            </a:r>
            <a:r>
              <a:rPr lang="en-US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1.0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的功能实现和构思，</a:t>
            </a:r>
            <a:r>
              <a:rPr lang="en-US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2.0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的实现变得更加容易，结构更加明晰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MH_SubTitle_1"/>
          <p:cNvSpPr/>
          <p:nvPr>
            <p:custDataLst>
              <p:tags r:id="rId5"/>
            </p:custDataLst>
          </p:nvPr>
        </p:nvSpPr>
        <p:spPr bwMode="auto">
          <a:xfrm flipH="1" flipV="1">
            <a:off x="6003192" y="2142491"/>
            <a:ext cx="5061855" cy="1497258"/>
          </a:xfrm>
          <a:custGeom>
            <a:avLst/>
            <a:gdLst>
              <a:gd name="T0" fmla="*/ 216036 w 3279285"/>
              <a:gd name="T1" fmla="*/ 0 h 431880"/>
              <a:gd name="T2" fmla="*/ 2354086 w 3279285"/>
              <a:gd name="T3" fmla="*/ 0 h 431880"/>
              <a:gd name="T4" fmla="*/ 2423293 w 3279285"/>
              <a:gd name="T5" fmla="*/ 76072 h 431880"/>
              <a:gd name="T6" fmla="*/ 3158326 w 3279285"/>
              <a:gd name="T7" fmla="*/ 425372 h 431880"/>
              <a:gd name="T8" fmla="*/ 3280755 w 3279285"/>
              <a:gd name="T9" fmla="*/ 431549 h 431880"/>
              <a:gd name="T10" fmla="*/ 3279845 w 3279285"/>
              <a:gd name="T11" fmla="*/ 431640 h 431880"/>
              <a:gd name="T12" fmla="*/ 216036 w 3279285"/>
              <a:gd name="T13" fmla="*/ 431640 h 431880"/>
              <a:gd name="T14" fmla="*/ 0 w 3279285"/>
              <a:gd name="T15" fmla="*/ 215820 h 431880"/>
              <a:gd name="T16" fmla="*/ 216036 w 3279285"/>
              <a:gd name="T17" fmla="*/ 0 h 431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79285"/>
              <a:gd name="T28" fmla="*/ 0 h 431880"/>
              <a:gd name="T29" fmla="*/ 3279285 w 3279285"/>
              <a:gd name="T30" fmla="*/ 431880 h 431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79285" h="431880">
                <a:moveTo>
                  <a:pt x="215940" y="0"/>
                </a:moveTo>
                <a:lnTo>
                  <a:pt x="2353030" y="0"/>
                </a:lnTo>
                <a:lnTo>
                  <a:pt x="2422207" y="76114"/>
                </a:lnTo>
                <a:cubicBezTo>
                  <a:pt x="2614541" y="268448"/>
                  <a:pt x="2871077" y="396581"/>
                  <a:pt x="3156910" y="425609"/>
                </a:cubicBezTo>
                <a:lnTo>
                  <a:pt x="3279285" y="431789"/>
                </a:lnTo>
                <a:lnTo>
                  <a:pt x="3278375" y="431880"/>
                </a:lnTo>
                <a:lnTo>
                  <a:pt x="215940" y="431880"/>
                </a:lnTo>
                <a:cubicBezTo>
                  <a:pt x="96680" y="431880"/>
                  <a:pt x="0" y="335200"/>
                  <a:pt x="0" y="215940"/>
                </a:cubicBezTo>
                <a:cubicBezTo>
                  <a:pt x="0" y="96680"/>
                  <a:pt x="96680" y="0"/>
                  <a:pt x="2159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0000" rIns="18000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0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40" y="2656152"/>
            <a:ext cx="2191570" cy="219157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115662" y="2264386"/>
            <a:ext cx="3914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参数按照命名规范，按照功能进行英文命名，区分大小写，并写好注释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91640" y="4447613"/>
            <a:ext cx="391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反复进行逻辑与思路的审查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14450" y="4396343"/>
            <a:ext cx="3914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查看帮助文档和示例代码，尽量写出规范和高质量代码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程序功能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4713" y="4079066"/>
            <a:ext cx="4535487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Program function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05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40503" y="36442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系统概要功能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40503" y="887641"/>
            <a:ext cx="87109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端口设置：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系统具有两个端口，分别为教师端和学生端，两个端口具有不同权限，学生端权限仅针对个人，教师端针对所有学生。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权限设置：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系统为保障信息隐私性，设置了注册登录，修改密码等一条龙功能。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日程设置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：学生可以设置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查看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修改日程。教师端也具有相关功能。每一个日程包括日程起止时间，日程内容，以及日程完成状态。以表格形式输出，简洁明了。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操作设置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：系统设定了返回功能，每一个界面都可以随时返回上一级，或者返回初始界面。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操作方式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：系统操作简单，每一步都有相关提示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并且可以使用鼠标点击对应按钮进行操作。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存储设置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：系统可以保存学生及教师的账号信息，日程信息。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下面分别展示教师及学生端口核心功能：日程操作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656097" y="42246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学生端日程功能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2" y="1603717"/>
            <a:ext cx="9750654" cy="48318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文本框 6"/>
          <p:cNvSpPr txBox="1"/>
          <p:nvPr/>
        </p:nvSpPr>
        <p:spPr>
          <a:xfrm>
            <a:off x="10026426" y="1603717"/>
            <a:ext cx="24413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系统共分为教师端和学生端，两个端口都需要注册账号，登录。登录后可进行以下操作：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1.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建立日程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2.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修改已建立日程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查看完成状态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其中，建立日程依次输入时间，内容，状态。查看时以类似表格状态输出，直观明了。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642029" y="47873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教师端日程功能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4" y="1692245"/>
            <a:ext cx="9389961" cy="46212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9762978" y="2149231"/>
            <a:ext cx="24290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此为教师端，与学生端类似，需要账号注册，登录，进入日程管理界面。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三个功能与学生端类似，不过教师端拥有权限为可以管理所有学生日程。对学生进行操作时也需要选择对应学生编号。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b="1" dirty="0"/>
              <a:t>总结，收获，感悟</a:t>
            </a:r>
            <a:endParaRPr lang="zh-CN" alt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74713" y="4079066"/>
            <a:ext cx="4535487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Reward summarize &amp; feelings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05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71691" y="26325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/>
              <a:t>总结，收获，感悟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560513" y="726396"/>
            <a:ext cx="4535487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Reward summarize &amp; feelings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3883" y="2982110"/>
            <a:ext cx="116181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符泽林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要完成一个项目，需要提前做好全局考虑，反复进行思路和逻辑的审查，画好功能模块图，这样才能写出高质量代码。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AutoNum type="arabicPeriod" startAt="2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要学会看帮助文档和示例代码，学会调用库函数来完成所需的功能。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AutoNum type="arabicPeriod" startAt="3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程序设计是一个需要不断学习的学科，不仅仅需要在课堂上，学校里学习，还要自己学会看博客、看教学视频、帮助文档。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AutoNum type="arabicPeriod" startAt="3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3883" y="4931275"/>
            <a:ext cx="11496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邓文豪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通过这个学期的程序设计综合实践的学校，锻炼了我的自学能力，也增强了我的沟通能力，在自学过程中，我学会了一下简单的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等技术，收获不少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在这个交流学习的过程中，我见到了很多技术大牛，在感叹他们技术的娴熟的同时，我也在想，他们是怎么达到那个水平的，后来才发现他们把课余时间用的非常好，这一点很值得我学习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这个学期，我感悟到了许多，也收获了许多，将继续用这个学到的方法学习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AutoNum type="arabicPeriod"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3882" y="1023257"/>
            <a:ext cx="11496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冉弩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想要实现一个算法，可以利用旧的知识来曲线救国，但有时候可以用一种新的，不会的知识简单的解决问   题。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想要学好编程，除了需要知识上的提高，还需要学习新的思路，方法。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在写一个程序之前，需要做好策划，这样写起来的时候才有一个大局观，方便自己统筹管理全局。而且策划需要尽可能的完整，因为在写好后再去更改往往比较麻烦，有些伤筋动骨。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screen"/>
          <a:srcRect r="-1"/>
          <a:stretch>
            <a:fillRect/>
          </a:stretch>
        </p:blipFill>
        <p:spPr>
          <a:xfrm flipV="1">
            <a:off x="0" y="2898"/>
            <a:ext cx="9896670" cy="685510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48467" y="1330564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目 录</a:t>
            </a:r>
            <a:endParaRPr lang="zh-CN" altLang="en-US" sz="4800" b="1" dirty="0">
              <a:solidFill>
                <a:schemeClr val="accent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48468" y="2163338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</a:rPr>
              <a:t>CONTENTS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07057" y="309190"/>
            <a:ext cx="5215875" cy="724150"/>
            <a:chOff x="6096000" y="2061026"/>
            <a:chExt cx="5061857" cy="724150"/>
          </a:xfrm>
        </p:grpSpPr>
        <p:sp>
          <p:nvSpPr>
            <p:cNvPr id="5" name="文本框 4"/>
            <p:cNvSpPr txBox="1"/>
            <p:nvPr/>
          </p:nvSpPr>
          <p:spPr>
            <a:xfrm>
              <a:off x="6096000" y="2061026"/>
              <a:ext cx="1373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accent2"/>
                  </a:solidFill>
                </a:rPr>
                <a:t>成员分工</a:t>
              </a:r>
              <a:endParaRPr lang="en-US" altLang="zh-CN" sz="2400" dirty="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96000" y="25081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 err="1">
                  <a:solidFill>
                    <a:schemeClr val="accent2"/>
                  </a:solidFill>
                </a:rPr>
                <a:t>Devision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 of labor</a:t>
              </a:r>
              <a:endParaRPr lang="en-US" altLang="zh-CN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07061" y="1293719"/>
            <a:ext cx="5061857" cy="724150"/>
            <a:chOff x="6096000" y="2061026"/>
            <a:chExt cx="5061857" cy="724150"/>
          </a:xfrm>
        </p:grpSpPr>
        <p:sp>
          <p:nvSpPr>
            <p:cNvPr id="8" name="文本框 7"/>
            <p:cNvSpPr txBox="1"/>
            <p:nvPr/>
          </p:nvSpPr>
          <p:spPr>
            <a:xfrm>
              <a:off x="6096000" y="206102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accent2"/>
                  </a:solidFill>
                </a:rPr>
                <a:t>设计理念</a:t>
              </a:r>
              <a:endParaRPr lang="en-US" altLang="zh-CN" sz="24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25081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</a:rPr>
                <a:t>Design concept</a:t>
              </a:r>
              <a:endParaRPr lang="en-US" altLang="zh-CN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607057" y="2215383"/>
            <a:ext cx="5061857" cy="722113"/>
            <a:chOff x="6095998" y="2128969"/>
            <a:chExt cx="5061857" cy="722113"/>
          </a:xfrm>
        </p:grpSpPr>
        <p:sp>
          <p:nvSpPr>
            <p:cNvPr id="11" name="文本框 10"/>
            <p:cNvSpPr txBox="1"/>
            <p:nvPr/>
          </p:nvSpPr>
          <p:spPr>
            <a:xfrm>
              <a:off x="6096000" y="2128969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accent2"/>
                  </a:solidFill>
                </a:rPr>
                <a:t>关键问题和解决方案</a:t>
              </a:r>
              <a:endParaRPr lang="en-US" altLang="zh-CN" sz="2400" dirty="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95998" y="2574083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</a:rPr>
                <a:t>Key problems and solutions</a:t>
              </a:r>
              <a:endParaRPr lang="en-US" altLang="zh-CN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607059" y="4182405"/>
            <a:ext cx="5061857" cy="724150"/>
            <a:chOff x="6096000" y="2061026"/>
            <a:chExt cx="5061857" cy="724150"/>
          </a:xfrm>
        </p:grpSpPr>
        <p:sp>
          <p:nvSpPr>
            <p:cNvPr id="14" name="文本框 13"/>
            <p:cNvSpPr txBox="1"/>
            <p:nvPr/>
          </p:nvSpPr>
          <p:spPr>
            <a:xfrm>
              <a:off x="6096000" y="206102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accent2"/>
                  </a:solidFill>
                </a:rPr>
                <a:t>程序功能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096000" y="25081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</a:rPr>
                <a:t>Program function</a:t>
              </a:r>
              <a:endParaRPr lang="en-US" altLang="zh-CN" sz="12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819230" y="255386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1.</a:t>
            </a:r>
            <a:endParaRPr lang="en-US" altLang="zh-CN" sz="4000" b="1" i="1" dirty="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19230" y="1202714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2.</a:t>
            </a:r>
            <a:endParaRPr lang="en-US" altLang="zh-CN" sz="4000" b="1" i="1" dirty="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19230" y="2080839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3.</a:t>
            </a:r>
            <a:endParaRPr lang="en-US" altLang="zh-CN" sz="4000" b="1" i="1" dirty="0">
              <a:solidFill>
                <a:schemeClr val="accent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19230" y="3130490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4.</a:t>
            </a:r>
            <a:endParaRPr lang="en-US" altLang="zh-CN" sz="4000" b="1" i="1" dirty="0">
              <a:solidFill>
                <a:schemeClr val="accent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607057" y="3153877"/>
            <a:ext cx="5061857" cy="724150"/>
            <a:chOff x="6096000" y="2061026"/>
            <a:chExt cx="5061857" cy="724150"/>
          </a:xfrm>
        </p:grpSpPr>
        <p:sp>
          <p:nvSpPr>
            <p:cNvPr id="23" name="文本框 22"/>
            <p:cNvSpPr txBox="1"/>
            <p:nvPr/>
          </p:nvSpPr>
          <p:spPr>
            <a:xfrm>
              <a:off x="6096000" y="2061026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accent2"/>
                  </a:solidFill>
                </a:rPr>
                <a:t>代码质量控制方法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096000" y="25081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</a:rPr>
                <a:t>Code Implementation </a:t>
              </a:r>
              <a:endParaRPr lang="en-US" altLang="zh-CN" sz="12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6819230" y="4044984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5.</a:t>
            </a:r>
            <a:endParaRPr lang="en-US" altLang="zh-CN" sz="4000" b="1" i="1" dirty="0">
              <a:solidFill>
                <a:schemeClr val="accent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19230" y="5130591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6.</a:t>
            </a:r>
            <a:endParaRPr lang="en-US" altLang="zh-CN" sz="4000" b="1" i="1" dirty="0">
              <a:solidFill>
                <a:schemeClr val="accent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607057" y="5252827"/>
            <a:ext cx="5061857" cy="724150"/>
            <a:chOff x="6096000" y="2061026"/>
            <a:chExt cx="5061857" cy="724150"/>
          </a:xfrm>
        </p:grpSpPr>
        <p:sp>
          <p:nvSpPr>
            <p:cNvPr id="28" name="文本框 27"/>
            <p:cNvSpPr txBox="1"/>
            <p:nvPr/>
          </p:nvSpPr>
          <p:spPr>
            <a:xfrm>
              <a:off x="6096000" y="2061026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accent2"/>
                  </a:solidFill>
                </a:rPr>
                <a:t>收获、总结、感悟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096000" y="25081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</a:rPr>
                <a:t> Reward summarize &amp; feelings</a:t>
              </a:r>
              <a:endParaRPr lang="en-US" altLang="zh-CN" sz="1200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flipH="1">
            <a:off x="-15484" y="0"/>
            <a:ext cx="12207484" cy="6855102"/>
          </a:xfrm>
          <a:prstGeom prst="rect">
            <a:avLst/>
          </a:prstGeom>
        </p:spPr>
      </p:pic>
      <p:sp>
        <p:nvSpPr>
          <p:cNvPr id="29" name="_3"/>
          <p:cNvSpPr/>
          <p:nvPr/>
        </p:nvSpPr>
        <p:spPr>
          <a:xfrm>
            <a:off x="1101614" y="2719665"/>
            <a:ext cx="2236510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4000" dirty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6"/>
          <p:cNvSpPr txBox="1"/>
          <p:nvPr/>
        </p:nvSpPr>
        <p:spPr>
          <a:xfrm>
            <a:off x="1101614" y="3344199"/>
            <a:ext cx="4720212" cy="50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rgbClr val="457C8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Thanks for watching</a:t>
            </a:r>
            <a:endParaRPr lang="zh-CN" altLang="en-US" sz="2400" dirty="0">
              <a:solidFill>
                <a:srgbClr val="457C8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dirty="0">
                <a:solidFill>
                  <a:schemeClr val="accent2"/>
                </a:solidFill>
              </a:rPr>
              <a:t>成员分工</a:t>
            </a:r>
            <a:endParaRPr lang="en-US" altLang="zh-CN" sz="3600" dirty="0">
              <a:solidFill>
                <a:schemeClr val="accent2"/>
              </a:solidFill>
            </a:endParaRPr>
          </a:p>
          <a:p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4713" y="4079066"/>
            <a:ext cx="4535487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 err="1">
                <a:solidFill>
                  <a:schemeClr val="accent2"/>
                </a:solidFill>
              </a:rPr>
              <a:t>Devision</a:t>
            </a:r>
            <a:r>
              <a:rPr lang="en-US" altLang="zh-CN" dirty="0">
                <a:solidFill>
                  <a:schemeClr val="accent2"/>
                </a:solidFill>
              </a:rPr>
              <a:t> of labor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01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795961" y="1571100"/>
            <a:ext cx="3335003" cy="4665439"/>
            <a:chOff x="1435102" y="1903702"/>
            <a:chExt cx="2800233" cy="3917332"/>
          </a:xfrm>
        </p:grpSpPr>
        <p:sp>
          <p:nvSpPr>
            <p:cNvPr id="5" name="Arrow: Pentagon 2"/>
            <p:cNvSpPr/>
            <p:nvPr/>
          </p:nvSpPr>
          <p:spPr>
            <a:xfrm rot="5400000">
              <a:off x="1755129" y="1583677"/>
              <a:ext cx="2160180" cy="2800231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16000" anchor="t" anchorCtr="1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Rectangle 1"/>
            <p:cNvSpPr/>
            <p:nvPr/>
          </p:nvSpPr>
          <p:spPr>
            <a:xfrm>
              <a:off x="1435102" y="1903702"/>
              <a:ext cx="2800231" cy="3800313"/>
            </a:xfrm>
            <a:prstGeom prst="rect">
              <a:avLst/>
            </a:prstGeom>
            <a:ln w="31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tIns="216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713182" y="3884001"/>
              <a:ext cx="2243021" cy="193703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程序架构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前端界面设计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主要程序编写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撰写文档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视频制作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程序测试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714230" y="2121896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</a:rPr>
                <a:t>符泽林（组长）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151000" y="1571103"/>
            <a:ext cx="7571636" cy="4526069"/>
            <a:chOff x="2795923" y="1860943"/>
            <a:chExt cx="6502219" cy="3843072"/>
          </a:xfrm>
        </p:grpSpPr>
        <p:sp>
          <p:nvSpPr>
            <p:cNvPr id="7" name="Arrow: Pentagon 7"/>
            <p:cNvSpPr/>
            <p:nvPr/>
          </p:nvSpPr>
          <p:spPr>
            <a:xfrm rot="5400000">
              <a:off x="4994531" y="1562298"/>
              <a:ext cx="2202941" cy="2800231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16000" anchor="t" anchorCtr="1">
              <a:normAutofit/>
            </a:bodyPr>
            <a:lstStyle/>
            <a:p>
              <a:pPr algn="ctr"/>
              <a:r>
                <a:rPr lang="zh-CN" altLang="en-US" dirty="0"/>
                <a:t>冉弩</a:t>
              </a:r>
              <a:endParaRPr lang="zh-CN" altLang="en-US" dirty="0"/>
            </a:p>
          </p:txBody>
        </p:sp>
        <p:sp>
          <p:nvSpPr>
            <p:cNvPr id="12" name="Freeform: Shape 21"/>
            <p:cNvSpPr/>
            <p:nvPr/>
          </p:nvSpPr>
          <p:spPr bwMode="auto">
            <a:xfrm>
              <a:off x="5825730" y="2892002"/>
              <a:ext cx="486863" cy="542931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just"/>
              <a:endParaRPr dirty="0"/>
            </a:p>
          </p:txBody>
        </p:sp>
        <p:sp>
          <p:nvSpPr>
            <p:cNvPr id="6" name="Rectangle 6"/>
            <p:cNvSpPr/>
            <p:nvPr/>
          </p:nvSpPr>
          <p:spPr>
            <a:xfrm>
              <a:off x="4695885" y="1903702"/>
              <a:ext cx="2800231" cy="3800313"/>
            </a:xfrm>
            <a:prstGeom prst="rect">
              <a:avLst/>
            </a:prstGeom>
            <a:ln w="3175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tIns="216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4975011" y="2121896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973964" y="4075629"/>
              <a:ext cx="2243021" cy="133176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个别函数实现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撰写文档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ppt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制作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程序测试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5" name="Freeform: Shape 21"/>
            <p:cNvSpPr/>
            <p:nvPr/>
          </p:nvSpPr>
          <p:spPr bwMode="auto">
            <a:xfrm>
              <a:off x="2795923" y="2845477"/>
              <a:ext cx="565032" cy="565032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just"/>
              <a:endParaRPr dirty="0"/>
            </a:p>
          </p:txBody>
        </p:sp>
        <p:sp>
          <p:nvSpPr>
            <p:cNvPr id="36" name="Freeform: Shape 21"/>
            <p:cNvSpPr/>
            <p:nvPr/>
          </p:nvSpPr>
          <p:spPr bwMode="auto">
            <a:xfrm>
              <a:off x="8811279" y="2953185"/>
              <a:ext cx="486863" cy="542931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just"/>
              <a:endParaRPr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809385" y="1571101"/>
            <a:ext cx="3260786" cy="4526072"/>
            <a:chOff x="7956669" y="1903702"/>
            <a:chExt cx="2800233" cy="3800313"/>
          </a:xfrm>
        </p:grpSpPr>
        <p:sp>
          <p:nvSpPr>
            <p:cNvPr id="9" name="Arrow: Pentagon 12"/>
            <p:cNvSpPr/>
            <p:nvPr/>
          </p:nvSpPr>
          <p:spPr>
            <a:xfrm rot="5400000">
              <a:off x="8276696" y="1583677"/>
              <a:ext cx="2160180" cy="280023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16000" tIns="0" anchor="t" anchorCtr="1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Rectangle 11"/>
            <p:cNvSpPr/>
            <p:nvPr/>
          </p:nvSpPr>
          <p:spPr>
            <a:xfrm>
              <a:off x="7956669" y="1903702"/>
              <a:ext cx="2800231" cy="3800313"/>
            </a:xfrm>
            <a:prstGeom prst="rect">
              <a:avLst/>
            </a:prstGeom>
            <a:ln w="3175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tIns="216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235797" y="2121896"/>
              <a:ext cx="2241974" cy="3347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</a:rPr>
                <a:t>邓文豪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234750" y="4055598"/>
              <a:ext cx="2243021" cy="10066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个别函数实现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程序测试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740503" y="450599"/>
            <a:ext cx="5061857" cy="698750"/>
            <a:chOff x="6096000" y="2061026"/>
            <a:chExt cx="5061857" cy="698750"/>
          </a:xfrm>
        </p:grpSpPr>
        <p:sp>
          <p:nvSpPr>
            <p:cNvPr id="21" name="文本框 20"/>
            <p:cNvSpPr txBox="1"/>
            <p:nvPr/>
          </p:nvSpPr>
          <p:spPr>
            <a:xfrm>
              <a:off x="6096000" y="206102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</a:rPr>
                <a:t>成员分工</a:t>
              </a:r>
              <a:endParaRPr lang="en-US" altLang="zh-CN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 err="1">
                  <a:solidFill>
                    <a:schemeClr val="accent2"/>
                  </a:solidFill>
                </a:rPr>
                <a:t>Devision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 of labor</a:t>
              </a:r>
              <a:endParaRPr lang="en-US" altLang="zh-CN" sz="12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7" name="Freeform: Shape 21"/>
          <p:cNvSpPr/>
          <p:nvPr/>
        </p:nvSpPr>
        <p:spPr bwMode="auto">
          <a:xfrm>
            <a:off x="9326783" y="2800159"/>
            <a:ext cx="566937" cy="639422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just"/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dirty="0">
                <a:solidFill>
                  <a:schemeClr val="accent2"/>
                </a:solidFill>
              </a:rPr>
              <a:t>设计理念</a:t>
            </a:r>
            <a:endParaRPr lang="en-US" altLang="zh-CN" sz="3600" dirty="0">
              <a:solidFill>
                <a:schemeClr val="accent2"/>
              </a:solidFill>
            </a:endParaRPr>
          </a:p>
          <a:p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4713" y="4079066"/>
            <a:ext cx="4535487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Design concept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02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677e7699-796b-4d01-8ca6-cc8e0d365d10"/>
          <p:cNvGrpSpPr>
            <a:grpSpLocks noChangeAspect="1"/>
          </p:cNvGrpSpPr>
          <p:nvPr/>
        </p:nvGrpSpPr>
        <p:grpSpPr>
          <a:xfrm>
            <a:off x="1386399" y="3083067"/>
            <a:ext cx="9481351" cy="1417235"/>
            <a:chOff x="1526035" y="2987077"/>
            <a:chExt cx="9481351" cy="1417235"/>
          </a:xfrm>
        </p:grpSpPr>
        <p:sp>
          <p:nvSpPr>
            <p:cNvPr id="4" name="Rectangle 2"/>
            <p:cNvSpPr/>
            <p:nvPr/>
          </p:nvSpPr>
          <p:spPr>
            <a:xfrm>
              <a:off x="1526035" y="3635724"/>
              <a:ext cx="9481351" cy="4571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5" name="Group 39"/>
            <p:cNvGrpSpPr/>
            <p:nvPr/>
          </p:nvGrpSpPr>
          <p:grpSpPr>
            <a:xfrm>
              <a:off x="4329550" y="3024490"/>
              <a:ext cx="1313895" cy="1313895"/>
              <a:chOff x="4330102" y="3024490"/>
              <a:chExt cx="1313895" cy="1313895"/>
            </a:xfrm>
          </p:grpSpPr>
          <p:grpSp>
            <p:nvGrpSpPr>
              <p:cNvPr id="39" name="Group 3"/>
              <p:cNvGrpSpPr/>
              <p:nvPr/>
            </p:nvGrpSpPr>
            <p:grpSpPr>
              <a:xfrm rot="551458">
                <a:off x="4330102" y="3024490"/>
                <a:ext cx="1313895" cy="1313895"/>
                <a:chOff x="1882067" y="2796467"/>
                <a:chExt cx="1313894" cy="1313894"/>
              </a:xfrm>
              <a:solidFill>
                <a:schemeClr val="accent2"/>
              </a:solidFill>
            </p:grpSpPr>
            <p:sp>
              <p:nvSpPr>
                <p:cNvPr id="41" name="Block Arc 4"/>
                <p:cNvSpPr/>
                <p:nvPr/>
              </p:nvSpPr>
              <p:spPr>
                <a:xfrm rot="12943459">
                  <a:off x="1882067" y="2796467"/>
                  <a:ext cx="1313894" cy="1313894"/>
                </a:xfrm>
                <a:prstGeom prst="blockArc">
                  <a:avLst>
                    <a:gd name="adj1" fmla="val 8881062"/>
                    <a:gd name="adj2" fmla="val 7061138"/>
                    <a:gd name="adj3" fmla="val 721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2" name="Oval 5"/>
                <p:cNvSpPr/>
                <p:nvPr/>
              </p:nvSpPr>
              <p:spPr>
                <a:xfrm>
                  <a:off x="2150177" y="3064576"/>
                  <a:ext cx="777674" cy="77767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40" name="Freeform: Shape 6"/>
              <p:cNvSpPr/>
              <p:nvPr/>
            </p:nvSpPr>
            <p:spPr>
              <a:xfrm>
                <a:off x="4811471" y="3534536"/>
                <a:ext cx="351157" cy="350504"/>
              </a:xfrm>
              <a:custGeom>
                <a:avLst/>
                <a:gdLst>
                  <a:gd name="connsiteX0" fmla="*/ 0 w 1826018"/>
                  <a:gd name="connsiteY0" fmla="*/ 1 h 1683350"/>
                  <a:gd name="connsiteX1" fmla="*/ 838286 w 1826018"/>
                  <a:gd name="connsiteY1" fmla="*/ 1 h 1683350"/>
                  <a:gd name="connsiteX2" fmla="*/ 833465 w 1826018"/>
                  <a:gd name="connsiteY2" fmla="*/ 36530 h 1683350"/>
                  <a:gd name="connsiteX3" fmla="*/ 386449 w 1826018"/>
                  <a:gd name="connsiteY3" fmla="*/ 780061 h 1683350"/>
                  <a:gd name="connsiteX4" fmla="*/ 310221 w 1826018"/>
                  <a:gd name="connsiteY4" fmla="*/ 834538 h 1683350"/>
                  <a:gd name="connsiteX5" fmla="*/ 1494538 w 1826018"/>
                  <a:gd name="connsiteY5" fmla="*/ 0 h 1683350"/>
                  <a:gd name="connsiteX6" fmla="*/ 1826018 w 1826018"/>
                  <a:gd name="connsiteY6" fmla="*/ 0 h 1683350"/>
                  <a:gd name="connsiteX7" fmla="*/ 625749 w 1826018"/>
                  <a:gd name="connsiteY7" fmla="*/ 1683350 h 1683350"/>
                  <a:gd name="connsiteX8" fmla="*/ 516809 w 1826018"/>
                  <a:gd name="connsiteY8" fmla="*/ 1390285 h 1683350"/>
                  <a:gd name="connsiteX9" fmla="*/ 607661 w 1826018"/>
                  <a:gd name="connsiteY9" fmla="*/ 1357828 h 1683350"/>
                  <a:gd name="connsiteX10" fmla="*/ 1495218 w 1826018"/>
                  <a:gd name="connsiteY10" fmla="*/ 87840 h 1683350"/>
                  <a:gd name="connsiteX11" fmla="*/ 1026236 w 1826018"/>
                  <a:gd name="connsiteY11" fmla="*/ 0 h 1683350"/>
                  <a:gd name="connsiteX12" fmla="*/ 1308197 w 1826018"/>
                  <a:gd name="connsiteY12" fmla="*/ 0 h 1683350"/>
                  <a:gd name="connsiteX13" fmla="*/ 1308788 w 1826018"/>
                  <a:gd name="connsiteY13" fmla="*/ 76317 h 1683350"/>
                  <a:gd name="connsiteX14" fmla="*/ 532761 w 1826018"/>
                  <a:gd name="connsiteY14" fmla="*/ 1186719 h 1683350"/>
                  <a:gd name="connsiteX15" fmla="*/ 451878 w 1826018"/>
                  <a:gd name="connsiteY15" fmla="*/ 1215614 h 1683350"/>
                  <a:gd name="connsiteX16" fmla="*/ 377492 w 1826018"/>
                  <a:gd name="connsiteY16" fmla="*/ 1015506 h 1683350"/>
                  <a:gd name="connsiteX17" fmla="*/ 505232 w 1826018"/>
                  <a:gd name="connsiteY17" fmla="*/ 924217 h 1683350"/>
                  <a:gd name="connsiteX18" fmla="*/ 1016493 w 1826018"/>
                  <a:gd name="connsiteY18" fmla="*/ 73826 h 168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826018" h="1683350">
                    <a:moveTo>
                      <a:pt x="0" y="1"/>
                    </a:moveTo>
                    <a:lnTo>
                      <a:pt x="838286" y="1"/>
                    </a:lnTo>
                    <a:lnTo>
                      <a:pt x="833465" y="36530"/>
                    </a:lnTo>
                    <a:cubicBezTo>
                      <a:pt x="773762" y="329769"/>
                      <a:pt x="614769" y="591902"/>
                      <a:pt x="386449" y="780061"/>
                    </a:cubicBezTo>
                    <a:lnTo>
                      <a:pt x="310221" y="834538"/>
                    </a:lnTo>
                    <a:close/>
                    <a:moveTo>
                      <a:pt x="1494538" y="0"/>
                    </a:moveTo>
                    <a:lnTo>
                      <a:pt x="1826018" y="0"/>
                    </a:lnTo>
                    <a:cubicBezTo>
                      <a:pt x="1826018" y="752824"/>
                      <a:pt x="1346478" y="1425368"/>
                      <a:pt x="625749" y="1683350"/>
                    </a:cubicBezTo>
                    <a:lnTo>
                      <a:pt x="516809" y="1390285"/>
                    </a:lnTo>
                    <a:lnTo>
                      <a:pt x="607661" y="1357828"/>
                    </a:lnTo>
                    <a:cubicBezTo>
                      <a:pt x="1118196" y="1134356"/>
                      <a:pt x="1460834" y="644081"/>
                      <a:pt x="1495218" y="87840"/>
                    </a:cubicBezTo>
                    <a:close/>
                    <a:moveTo>
                      <a:pt x="1026236" y="0"/>
                    </a:moveTo>
                    <a:lnTo>
                      <a:pt x="1308197" y="0"/>
                    </a:lnTo>
                    <a:lnTo>
                      <a:pt x="1308788" y="76317"/>
                    </a:lnTo>
                    <a:cubicBezTo>
                      <a:pt x="1278725" y="562661"/>
                      <a:pt x="979141" y="991327"/>
                      <a:pt x="532761" y="1186719"/>
                    </a:cubicBezTo>
                    <a:lnTo>
                      <a:pt x="451878" y="1215614"/>
                    </a:lnTo>
                    <a:lnTo>
                      <a:pt x="377492" y="1015506"/>
                    </a:lnTo>
                    <a:lnTo>
                      <a:pt x="505232" y="924217"/>
                    </a:lnTo>
                    <a:cubicBezTo>
                      <a:pt x="766367" y="709016"/>
                      <a:pt x="948209" y="409208"/>
                      <a:pt x="1016493" y="738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6" name="Group 41"/>
            <p:cNvGrpSpPr/>
            <p:nvPr/>
          </p:nvGrpSpPr>
          <p:grpSpPr>
            <a:xfrm>
              <a:off x="2157134" y="3090417"/>
              <a:ext cx="1313895" cy="1313895"/>
              <a:chOff x="2092579" y="3090417"/>
              <a:chExt cx="1313895" cy="1313895"/>
            </a:xfrm>
          </p:grpSpPr>
          <p:grpSp>
            <p:nvGrpSpPr>
              <p:cNvPr id="33" name="Group 13"/>
              <p:cNvGrpSpPr/>
              <p:nvPr/>
            </p:nvGrpSpPr>
            <p:grpSpPr>
              <a:xfrm rot="387625">
                <a:off x="2092579" y="3090417"/>
                <a:ext cx="1313895" cy="1313895"/>
                <a:chOff x="-4947237" y="3636133"/>
                <a:chExt cx="1313894" cy="1313894"/>
              </a:xfrm>
              <a:solidFill>
                <a:schemeClr val="accent4"/>
              </a:solidFill>
            </p:grpSpPr>
            <p:sp>
              <p:nvSpPr>
                <p:cNvPr id="37" name="Block Arc 14"/>
                <p:cNvSpPr/>
                <p:nvPr/>
              </p:nvSpPr>
              <p:spPr>
                <a:xfrm rot="12943459">
                  <a:off x="-4947237" y="3636133"/>
                  <a:ext cx="1313894" cy="1313894"/>
                </a:xfrm>
                <a:prstGeom prst="blockArc">
                  <a:avLst>
                    <a:gd name="adj1" fmla="val 8964929"/>
                    <a:gd name="adj2" fmla="val 7324230"/>
                    <a:gd name="adj3" fmla="val 759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Oval 15"/>
                <p:cNvSpPr/>
                <p:nvPr/>
              </p:nvSpPr>
              <p:spPr>
                <a:xfrm>
                  <a:off x="-4674004" y="3886324"/>
                  <a:ext cx="777674" cy="77767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</p:grpSp>
          <p:grpSp>
            <p:nvGrpSpPr>
              <p:cNvPr id="34" name="Group 16"/>
              <p:cNvGrpSpPr/>
              <p:nvPr/>
            </p:nvGrpSpPr>
            <p:grpSpPr>
              <a:xfrm>
                <a:off x="2585904" y="3528671"/>
                <a:ext cx="330276" cy="324201"/>
                <a:chOff x="1939435" y="2475479"/>
                <a:chExt cx="247707" cy="243151"/>
              </a:xfrm>
            </p:grpSpPr>
            <p:sp>
              <p:nvSpPr>
                <p:cNvPr id="35" name="Freeform: Shape 17"/>
                <p:cNvSpPr/>
                <p:nvPr/>
              </p:nvSpPr>
              <p:spPr>
                <a:xfrm rot="10800000" flipV="1">
                  <a:off x="1947824" y="2475479"/>
                  <a:ext cx="239318" cy="243151"/>
                </a:xfrm>
                <a:custGeom>
                  <a:avLst/>
                  <a:gdLst>
                    <a:gd name="connsiteX0" fmla="*/ 160364 w 239318"/>
                    <a:gd name="connsiteY0" fmla="*/ 0 h 243151"/>
                    <a:gd name="connsiteX1" fmla="*/ 139093 w 239318"/>
                    <a:gd name="connsiteY1" fmla="*/ 40447 h 243151"/>
                    <a:gd name="connsiteX2" fmla="*/ 141529 w 239318"/>
                    <a:gd name="connsiteY2" fmla="*/ 51630 h 243151"/>
                    <a:gd name="connsiteX3" fmla="*/ 88884 w 239318"/>
                    <a:gd name="connsiteY3" fmla="*/ 51630 h 243151"/>
                    <a:gd name="connsiteX4" fmla="*/ 91176 w 239318"/>
                    <a:gd name="connsiteY4" fmla="*/ 41110 h 243151"/>
                    <a:gd name="connsiteX5" fmla="*/ 69905 w 239318"/>
                    <a:gd name="connsiteY5" fmla="*/ 663 h 243151"/>
                    <a:gd name="connsiteX6" fmla="*/ 48634 w 239318"/>
                    <a:gd name="connsiteY6" fmla="*/ 41110 h 243151"/>
                    <a:gd name="connsiteX7" fmla="*/ 50925 w 239318"/>
                    <a:gd name="connsiteY7" fmla="*/ 51630 h 243151"/>
                    <a:gd name="connsiteX8" fmla="*/ 0 w 239318"/>
                    <a:gd name="connsiteY8" fmla="*/ 51630 h 243151"/>
                    <a:gd name="connsiteX9" fmla="*/ 0 w 239318"/>
                    <a:gd name="connsiteY9" fmla="*/ 243151 h 243151"/>
                    <a:gd name="connsiteX10" fmla="*/ 239318 w 239318"/>
                    <a:gd name="connsiteY10" fmla="*/ 243151 h 243151"/>
                    <a:gd name="connsiteX11" fmla="*/ 239318 w 239318"/>
                    <a:gd name="connsiteY11" fmla="*/ 51630 h 243151"/>
                    <a:gd name="connsiteX12" fmla="*/ 179199 w 239318"/>
                    <a:gd name="connsiteY12" fmla="*/ 51630 h 243151"/>
                    <a:gd name="connsiteX13" fmla="*/ 181635 w 239318"/>
                    <a:gd name="connsiteY13" fmla="*/ 40447 h 243151"/>
                    <a:gd name="connsiteX14" fmla="*/ 160364 w 239318"/>
                    <a:gd name="connsiteY14" fmla="*/ 0 h 243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39318" h="243151">
                      <a:moveTo>
                        <a:pt x="160364" y="0"/>
                      </a:moveTo>
                      <a:cubicBezTo>
                        <a:pt x="148616" y="0"/>
                        <a:pt x="139093" y="18109"/>
                        <a:pt x="139093" y="40447"/>
                      </a:cubicBezTo>
                      <a:lnTo>
                        <a:pt x="141529" y="51630"/>
                      </a:lnTo>
                      <a:lnTo>
                        <a:pt x="88884" y="51630"/>
                      </a:lnTo>
                      <a:lnTo>
                        <a:pt x="91176" y="41110"/>
                      </a:lnTo>
                      <a:cubicBezTo>
                        <a:pt x="91176" y="18772"/>
                        <a:pt x="81653" y="663"/>
                        <a:pt x="69905" y="663"/>
                      </a:cubicBezTo>
                      <a:cubicBezTo>
                        <a:pt x="58157" y="663"/>
                        <a:pt x="48634" y="18772"/>
                        <a:pt x="48634" y="41110"/>
                      </a:cubicBezTo>
                      <a:lnTo>
                        <a:pt x="50925" y="51630"/>
                      </a:lnTo>
                      <a:lnTo>
                        <a:pt x="0" y="51630"/>
                      </a:lnTo>
                      <a:lnTo>
                        <a:pt x="0" y="243151"/>
                      </a:lnTo>
                      <a:lnTo>
                        <a:pt x="239318" y="243151"/>
                      </a:lnTo>
                      <a:lnTo>
                        <a:pt x="239318" y="51630"/>
                      </a:lnTo>
                      <a:lnTo>
                        <a:pt x="179199" y="51630"/>
                      </a:lnTo>
                      <a:lnTo>
                        <a:pt x="181635" y="40447"/>
                      </a:lnTo>
                      <a:cubicBezTo>
                        <a:pt x="181635" y="18109"/>
                        <a:pt x="172112" y="0"/>
                        <a:pt x="160364" y="0"/>
                      </a:cubicBezTo>
                      <a:close/>
                    </a:path>
                  </a:pathLst>
                </a:custGeom>
                <a:noFill/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6" name="Rectangle 18"/>
                <p:cNvSpPr/>
                <p:nvPr/>
              </p:nvSpPr>
              <p:spPr>
                <a:xfrm>
                  <a:off x="1939435" y="2513855"/>
                  <a:ext cx="230118" cy="364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7" name="Group 40"/>
            <p:cNvGrpSpPr/>
            <p:nvPr/>
          </p:nvGrpSpPr>
          <p:grpSpPr>
            <a:xfrm>
              <a:off x="6657677" y="2987131"/>
              <a:ext cx="1313895" cy="1313895"/>
              <a:chOff x="6651549" y="2987131"/>
              <a:chExt cx="1313895" cy="1313895"/>
            </a:xfrm>
          </p:grpSpPr>
          <p:grpSp>
            <p:nvGrpSpPr>
              <p:cNvPr id="25" name="Group 10"/>
              <p:cNvGrpSpPr/>
              <p:nvPr/>
            </p:nvGrpSpPr>
            <p:grpSpPr>
              <a:xfrm rot="541231">
                <a:off x="6651549" y="2987131"/>
                <a:ext cx="1313895" cy="1313895"/>
                <a:chOff x="1882067" y="2796467"/>
                <a:chExt cx="1313894" cy="1313894"/>
              </a:xfrm>
              <a:solidFill>
                <a:schemeClr val="accent3"/>
              </a:solidFill>
            </p:grpSpPr>
            <p:sp>
              <p:nvSpPr>
                <p:cNvPr id="31" name="Block Arc 11"/>
                <p:cNvSpPr/>
                <p:nvPr/>
              </p:nvSpPr>
              <p:spPr>
                <a:xfrm rot="12943459">
                  <a:off x="1882067" y="2796467"/>
                  <a:ext cx="1313894" cy="1313894"/>
                </a:xfrm>
                <a:prstGeom prst="blockArc">
                  <a:avLst>
                    <a:gd name="adj1" fmla="val 9149185"/>
                    <a:gd name="adj2" fmla="val 7405758"/>
                    <a:gd name="adj3" fmla="val 698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2" name="Oval 12"/>
                <p:cNvSpPr/>
                <p:nvPr/>
              </p:nvSpPr>
              <p:spPr>
                <a:xfrm>
                  <a:off x="2150177" y="3064576"/>
                  <a:ext cx="777674" cy="77767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26" name="Group 19"/>
              <p:cNvGrpSpPr/>
              <p:nvPr/>
            </p:nvGrpSpPr>
            <p:grpSpPr>
              <a:xfrm>
                <a:off x="7164415" y="3441845"/>
                <a:ext cx="289332" cy="332980"/>
                <a:chOff x="5359135" y="2382008"/>
                <a:chExt cx="216999" cy="249735"/>
              </a:xfrm>
            </p:grpSpPr>
            <p:sp>
              <p:nvSpPr>
                <p:cNvPr id="27" name="Freeform: Shape 20"/>
                <p:cNvSpPr/>
                <p:nvPr/>
              </p:nvSpPr>
              <p:spPr>
                <a:xfrm rot="10800000" flipH="1">
                  <a:off x="5359135" y="2382008"/>
                  <a:ext cx="216999" cy="249735"/>
                </a:xfrm>
                <a:custGeom>
                  <a:avLst/>
                  <a:gdLst>
                    <a:gd name="connsiteX0" fmla="*/ 0 w 999747"/>
                    <a:gd name="connsiteY0" fmla="*/ 0 h 1605837"/>
                    <a:gd name="connsiteX1" fmla="*/ 999747 w 999747"/>
                    <a:gd name="connsiteY1" fmla="*/ 0 h 1605837"/>
                    <a:gd name="connsiteX2" fmla="*/ 999747 w 999747"/>
                    <a:gd name="connsiteY2" fmla="*/ 0 h 1605837"/>
                    <a:gd name="connsiteX3" fmla="*/ 0 w 999747"/>
                    <a:gd name="connsiteY3" fmla="*/ 0 h 1605837"/>
                    <a:gd name="connsiteX4" fmla="*/ 0 w 999747"/>
                    <a:gd name="connsiteY4" fmla="*/ 1605837 h 1605837"/>
                    <a:gd name="connsiteX5" fmla="*/ 0 w 999747"/>
                    <a:gd name="connsiteY5" fmla="*/ 1605837 h 1605837"/>
                    <a:gd name="connsiteX6" fmla="*/ 0 w 999747"/>
                    <a:gd name="connsiteY6" fmla="*/ 0 h 1605837"/>
                    <a:gd name="connsiteX0-1" fmla="*/ 0 w 999747"/>
                    <a:gd name="connsiteY0-2" fmla="*/ 8964 h 1614801"/>
                    <a:gd name="connsiteX1-3" fmla="*/ 999747 w 999747"/>
                    <a:gd name="connsiteY1-4" fmla="*/ 8964 h 1614801"/>
                    <a:gd name="connsiteX2-5" fmla="*/ 703911 w 999747"/>
                    <a:gd name="connsiteY2-6" fmla="*/ 0 h 1614801"/>
                    <a:gd name="connsiteX3-7" fmla="*/ 0 w 999747"/>
                    <a:gd name="connsiteY3-8" fmla="*/ 8964 h 1614801"/>
                    <a:gd name="connsiteX4-9" fmla="*/ 0 w 999747"/>
                    <a:gd name="connsiteY4-10" fmla="*/ 1614801 h 1614801"/>
                    <a:gd name="connsiteX5-11" fmla="*/ 0 w 999747"/>
                    <a:gd name="connsiteY5-12" fmla="*/ 1614801 h 1614801"/>
                    <a:gd name="connsiteX6-13" fmla="*/ 0 w 999747"/>
                    <a:gd name="connsiteY6-14" fmla="*/ 8964 h 1614801"/>
                    <a:gd name="connsiteX0-15" fmla="*/ 0 w 703911"/>
                    <a:gd name="connsiteY0-16" fmla="*/ 8964 h 1614801"/>
                    <a:gd name="connsiteX1-17" fmla="*/ 703911 w 703911"/>
                    <a:gd name="connsiteY1-18" fmla="*/ 0 h 1614801"/>
                    <a:gd name="connsiteX2-19" fmla="*/ 0 w 703911"/>
                    <a:gd name="connsiteY2-20" fmla="*/ 8964 h 1614801"/>
                    <a:gd name="connsiteX3-21" fmla="*/ 0 w 703911"/>
                    <a:gd name="connsiteY3-22" fmla="*/ 1614801 h 1614801"/>
                    <a:gd name="connsiteX4-23" fmla="*/ 0 w 703911"/>
                    <a:gd name="connsiteY4-24" fmla="*/ 1614801 h 1614801"/>
                    <a:gd name="connsiteX5-25" fmla="*/ 0 w 703911"/>
                    <a:gd name="connsiteY5-26" fmla="*/ 8964 h 1614801"/>
                    <a:gd name="connsiteX0-27" fmla="*/ 0 w 703911"/>
                    <a:gd name="connsiteY0-28" fmla="*/ 8964 h 1614801"/>
                    <a:gd name="connsiteX1-29" fmla="*/ 703911 w 703911"/>
                    <a:gd name="connsiteY1-30" fmla="*/ 0 h 1614801"/>
                    <a:gd name="connsiteX2-31" fmla="*/ 0 w 703911"/>
                    <a:gd name="connsiteY2-32" fmla="*/ 8964 h 1614801"/>
                    <a:gd name="connsiteX3-33" fmla="*/ 0 w 703911"/>
                    <a:gd name="connsiteY3-34" fmla="*/ 1614801 h 1614801"/>
                    <a:gd name="connsiteX4-35" fmla="*/ 0 w 703911"/>
                    <a:gd name="connsiteY4-36" fmla="*/ 1614801 h 1614801"/>
                    <a:gd name="connsiteX5-37" fmla="*/ 0 w 703911"/>
                    <a:gd name="connsiteY5-38" fmla="*/ 8964 h 1614801"/>
                    <a:gd name="connsiteX0-39" fmla="*/ 0 w 703911"/>
                    <a:gd name="connsiteY0-40" fmla="*/ 0 h 1605837"/>
                    <a:gd name="connsiteX1-41" fmla="*/ 703911 w 703911"/>
                    <a:gd name="connsiteY1-42" fmla="*/ 8965 h 1605837"/>
                    <a:gd name="connsiteX2-43" fmla="*/ 0 w 703911"/>
                    <a:gd name="connsiteY2-44" fmla="*/ 0 h 1605837"/>
                    <a:gd name="connsiteX3-45" fmla="*/ 0 w 703911"/>
                    <a:gd name="connsiteY3-46" fmla="*/ 1605837 h 1605837"/>
                    <a:gd name="connsiteX4-47" fmla="*/ 0 w 703911"/>
                    <a:gd name="connsiteY4-48" fmla="*/ 1605837 h 1605837"/>
                    <a:gd name="connsiteX5-49" fmla="*/ 0 w 703911"/>
                    <a:gd name="connsiteY5-50" fmla="*/ 0 h 1605837"/>
                    <a:gd name="connsiteX0-51" fmla="*/ 0 w 506687"/>
                    <a:gd name="connsiteY0-52" fmla="*/ 0 h 1605837"/>
                    <a:gd name="connsiteX1-53" fmla="*/ 506687 w 506687"/>
                    <a:gd name="connsiteY1-54" fmla="*/ 1 h 1605837"/>
                    <a:gd name="connsiteX2-55" fmla="*/ 0 w 506687"/>
                    <a:gd name="connsiteY2-56" fmla="*/ 0 h 1605837"/>
                    <a:gd name="connsiteX3-57" fmla="*/ 0 w 506687"/>
                    <a:gd name="connsiteY3-58" fmla="*/ 1605837 h 1605837"/>
                    <a:gd name="connsiteX4-59" fmla="*/ 0 w 506687"/>
                    <a:gd name="connsiteY4-60" fmla="*/ 1605837 h 1605837"/>
                    <a:gd name="connsiteX5-61" fmla="*/ 0 w 506687"/>
                    <a:gd name="connsiteY5-62" fmla="*/ 0 h 160583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506687" h="1605837">
                      <a:moveTo>
                        <a:pt x="0" y="0"/>
                      </a:moveTo>
                      <a:lnTo>
                        <a:pt x="506687" y="1"/>
                      </a:lnTo>
                      <a:lnTo>
                        <a:pt x="0" y="0"/>
                      </a:lnTo>
                      <a:lnTo>
                        <a:pt x="0" y="1605837"/>
                      </a:lnTo>
                      <a:lnTo>
                        <a:pt x="0" y="16058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8" name="Flowchart: Process 21"/>
                <p:cNvSpPr/>
                <p:nvPr/>
              </p:nvSpPr>
              <p:spPr>
                <a:xfrm>
                  <a:off x="5389208" y="2490659"/>
                  <a:ext cx="28782" cy="141083"/>
                </a:xfrm>
                <a:prstGeom prst="flowChartProcess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9" name="Flowchart: Process 22"/>
                <p:cNvSpPr/>
                <p:nvPr/>
              </p:nvSpPr>
              <p:spPr>
                <a:xfrm>
                  <a:off x="5526093" y="2382018"/>
                  <a:ext cx="32927" cy="242855"/>
                </a:xfrm>
                <a:prstGeom prst="flowChartProcess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0" name="Flowchart: Process 23"/>
                <p:cNvSpPr/>
                <p:nvPr/>
              </p:nvSpPr>
              <p:spPr>
                <a:xfrm>
                  <a:off x="5454721" y="2436607"/>
                  <a:ext cx="28782" cy="190160"/>
                </a:xfrm>
                <a:prstGeom prst="flowChartProcess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8" name="Group 38"/>
            <p:cNvGrpSpPr/>
            <p:nvPr/>
          </p:nvGrpSpPr>
          <p:grpSpPr>
            <a:xfrm>
              <a:off x="8982372" y="2987077"/>
              <a:ext cx="1313895" cy="1313895"/>
              <a:chOff x="8987988" y="2987077"/>
              <a:chExt cx="1313895" cy="1313895"/>
            </a:xfrm>
          </p:grpSpPr>
          <p:grpSp>
            <p:nvGrpSpPr>
              <p:cNvPr id="21" name="Group 7"/>
              <p:cNvGrpSpPr/>
              <p:nvPr/>
            </p:nvGrpSpPr>
            <p:grpSpPr>
              <a:xfrm rot="596657">
                <a:off x="8987988" y="2987077"/>
                <a:ext cx="1313895" cy="1313895"/>
                <a:chOff x="8750078" y="1554351"/>
                <a:chExt cx="1313894" cy="1313894"/>
              </a:xfrm>
            </p:grpSpPr>
            <p:sp>
              <p:nvSpPr>
                <p:cNvPr id="23" name="Block Arc 8"/>
                <p:cNvSpPr/>
                <p:nvPr/>
              </p:nvSpPr>
              <p:spPr>
                <a:xfrm rot="12943459">
                  <a:off x="8750078" y="1554351"/>
                  <a:ext cx="1313894" cy="1313894"/>
                </a:xfrm>
                <a:prstGeom prst="blockArc">
                  <a:avLst>
                    <a:gd name="adj1" fmla="val 8662853"/>
                    <a:gd name="adj2" fmla="val 7046337"/>
                    <a:gd name="adj3" fmla="val 7147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4" name="Oval 9"/>
                <p:cNvSpPr/>
                <p:nvPr/>
              </p:nvSpPr>
              <p:spPr>
                <a:xfrm>
                  <a:off x="9031084" y="1828026"/>
                  <a:ext cx="777674" cy="77767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22" name="Freeform: Shape 24"/>
              <p:cNvSpPr/>
              <p:nvPr/>
            </p:nvSpPr>
            <p:spPr>
              <a:xfrm rot="1825674">
                <a:off x="9352544" y="3489368"/>
                <a:ext cx="596956" cy="243924"/>
              </a:xfrm>
              <a:custGeom>
                <a:avLst/>
                <a:gdLst>
                  <a:gd name="connsiteX0" fmla="*/ 0 w 447717"/>
                  <a:gd name="connsiteY0" fmla="*/ 83672 h 182943"/>
                  <a:gd name="connsiteX1" fmla="*/ 447717 w 447717"/>
                  <a:gd name="connsiteY1" fmla="*/ 0 h 182943"/>
                  <a:gd name="connsiteX2" fmla="*/ 436560 w 447717"/>
                  <a:gd name="connsiteY2" fmla="*/ 10954 h 182943"/>
                  <a:gd name="connsiteX3" fmla="*/ 364472 w 447717"/>
                  <a:gd name="connsiteY3" fmla="*/ 79417 h 182943"/>
                  <a:gd name="connsiteX4" fmla="*/ 364562 w 447717"/>
                  <a:gd name="connsiteY4" fmla="*/ 79469 h 182943"/>
                  <a:gd name="connsiteX5" fmla="*/ 1124 w 447717"/>
                  <a:gd name="connsiteY5" fmla="*/ 83672 h 182943"/>
                  <a:gd name="connsiteX6" fmla="*/ 26359 w 447717"/>
                  <a:gd name="connsiteY6" fmla="*/ 85077 h 182943"/>
                  <a:gd name="connsiteX7" fmla="*/ 363099 w 447717"/>
                  <a:gd name="connsiteY7" fmla="*/ 81143 h 182943"/>
                  <a:gd name="connsiteX8" fmla="*/ 435344 w 447717"/>
                  <a:gd name="connsiteY8" fmla="*/ 122958 h 182943"/>
                  <a:gd name="connsiteX9" fmla="*/ 439783 w 447717"/>
                  <a:gd name="connsiteY9" fmla="*/ 123964 h 182943"/>
                  <a:gd name="connsiteX10" fmla="*/ 363358 w 447717"/>
                  <a:gd name="connsiteY10" fmla="*/ 80387 h 182943"/>
                  <a:gd name="connsiteX11" fmla="*/ 367904 w 447717"/>
                  <a:gd name="connsiteY11" fmla="*/ 80335 h 182943"/>
                  <a:gd name="connsiteX12" fmla="*/ 389531 w 447717"/>
                  <a:gd name="connsiteY12" fmla="*/ 58746 h 182943"/>
                  <a:gd name="connsiteX13" fmla="*/ 442102 w 447717"/>
                  <a:gd name="connsiteY13" fmla="*/ 124691 h 182943"/>
                  <a:gd name="connsiteX14" fmla="*/ 435720 w 447717"/>
                  <a:gd name="connsiteY14" fmla="*/ 123176 h 182943"/>
                  <a:gd name="connsiteX15" fmla="*/ 436516 w 447717"/>
                  <a:gd name="connsiteY15" fmla="*/ 123637 h 182943"/>
                  <a:gd name="connsiteX16" fmla="*/ 420832 w 447717"/>
                  <a:gd name="connsiteY16" fmla="*/ 120031 h 182943"/>
                  <a:gd name="connsiteX17" fmla="*/ 358631 w 447717"/>
                  <a:gd name="connsiteY17" fmla="*/ 105046 h 182943"/>
                  <a:gd name="connsiteX18" fmla="*/ 390347 w 447717"/>
                  <a:gd name="connsiteY18" fmla="*/ 182943 h 182943"/>
                  <a:gd name="connsiteX19" fmla="*/ 7521 w 447717"/>
                  <a:gd name="connsiteY19" fmla="*/ 85585 h 182943"/>
                  <a:gd name="connsiteX20" fmla="*/ 3283 w 447717"/>
                  <a:gd name="connsiteY20" fmla="*/ 85346 h 182943"/>
                  <a:gd name="connsiteX21" fmla="*/ 6439 w 447717"/>
                  <a:gd name="connsiteY21" fmla="*/ 85310 h 18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47717" h="182943">
                    <a:moveTo>
                      <a:pt x="0" y="83672"/>
                    </a:moveTo>
                    <a:lnTo>
                      <a:pt x="447717" y="0"/>
                    </a:lnTo>
                    <a:lnTo>
                      <a:pt x="436560" y="10954"/>
                    </a:lnTo>
                    <a:lnTo>
                      <a:pt x="364472" y="79417"/>
                    </a:lnTo>
                    <a:lnTo>
                      <a:pt x="364562" y="79469"/>
                    </a:lnTo>
                    <a:lnTo>
                      <a:pt x="1124" y="83672"/>
                    </a:lnTo>
                    <a:lnTo>
                      <a:pt x="26359" y="85077"/>
                    </a:lnTo>
                    <a:lnTo>
                      <a:pt x="363099" y="81143"/>
                    </a:lnTo>
                    <a:lnTo>
                      <a:pt x="435344" y="122958"/>
                    </a:lnTo>
                    <a:lnTo>
                      <a:pt x="439783" y="123964"/>
                    </a:lnTo>
                    <a:lnTo>
                      <a:pt x="363358" y="80387"/>
                    </a:lnTo>
                    <a:lnTo>
                      <a:pt x="367904" y="80335"/>
                    </a:lnTo>
                    <a:lnTo>
                      <a:pt x="389531" y="58746"/>
                    </a:lnTo>
                    <a:lnTo>
                      <a:pt x="442102" y="124691"/>
                    </a:lnTo>
                    <a:lnTo>
                      <a:pt x="435720" y="123176"/>
                    </a:lnTo>
                    <a:lnTo>
                      <a:pt x="436516" y="123637"/>
                    </a:lnTo>
                    <a:lnTo>
                      <a:pt x="420832" y="120031"/>
                    </a:lnTo>
                    <a:lnTo>
                      <a:pt x="358631" y="105046"/>
                    </a:lnTo>
                    <a:lnTo>
                      <a:pt x="390347" y="182943"/>
                    </a:lnTo>
                    <a:lnTo>
                      <a:pt x="7521" y="85585"/>
                    </a:lnTo>
                    <a:lnTo>
                      <a:pt x="3283" y="85346"/>
                    </a:lnTo>
                    <a:lnTo>
                      <a:pt x="6439" y="8531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1857436" y="1828603"/>
            <a:ext cx="4167434" cy="738738"/>
            <a:chOff x="6736921" y="2209105"/>
            <a:chExt cx="4167434" cy="467645"/>
          </a:xfrm>
        </p:grpSpPr>
        <p:sp>
          <p:nvSpPr>
            <p:cNvPr id="51" name="TextBox 11"/>
            <p:cNvSpPr txBox="1"/>
            <p:nvPr/>
          </p:nvSpPr>
          <p:spPr>
            <a:xfrm>
              <a:off x="6736921" y="2520884"/>
              <a:ext cx="4167434" cy="1558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用户可以随时查看和修改日程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TextBox 11"/>
            <p:cNvSpPr txBox="1"/>
            <p:nvPr/>
          </p:nvSpPr>
          <p:spPr>
            <a:xfrm>
              <a:off x="6736921" y="2209105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设计一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512129" y="1828606"/>
            <a:ext cx="4179654" cy="965352"/>
            <a:chOff x="6736921" y="2180774"/>
            <a:chExt cx="4179654" cy="718142"/>
          </a:xfrm>
        </p:grpSpPr>
        <p:sp>
          <p:nvSpPr>
            <p:cNvPr id="54" name="TextBox 11"/>
            <p:cNvSpPr txBox="1"/>
            <p:nvPr/>
          </p:nvSpPr>
          <p:spPr>
            <a:xfrm>
              <a:off x="6749141" y="2532579"/>
              <a:ext cx="4167434" cy="3663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教师可以给学生添加任务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学生也可以选择为自己添加任务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TextBox 11"/>
            <p:cNvSpPr txBox="1"/>
            <p:nvPr/>
          </p:nvSpPr>
          <p:spPr>
            <a:xfrm>
              <a:off x="6736921" y="2180774"/>
              <a:ext cx="2449035" cy="228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设计三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786121" y="4771291"/>
            <a:ext cx="6798665" cy="1268007"/>
            <a:chOff x="6671044" y="2202521"/>
            <a:chExt cx="6280477" cy="205607"/>
          </a:xfrm>
        </p:grpSpPr>
        <p:sp>
          <p:nvSpPr>
            <p:cNvPr id="60" name="TextBox 11"/>
            <p:cNvSpPr txBox="1"/>
            <p:nvPr/>
          </p:nvSpPr>
          <p:spPr>
            <a:xfrm>
              <a:off x="6685329" y="2378725"/>
              <a:ext cx="6266192" cy="294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TextBox 11"/>
            <p:cNvSpPr txBox="1"/>
            <p:nvPr/>
          </p:nvSpPr>
          <p:spPr>
            <a:xfrm>
              <a:off x="6671044" y="2202521"/>
              <a:ext cx="2415490" cy="449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设计二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555926" y="4771289"/>
            <a:ext cx="3621335" cy="943448"/>
            <a:chOff x="6787325" y="2148812"/>
            <a:chExt cx="4167434" cy="943448"/>
          </a:xfrm>
        </p:grpSpPr>
        <p:sp>
          <p:nvSpPr>
            <p:cNvPr id="63" name="TextBox 11"/>
            <p:cNvSpPr txBox="1"/>
            <p:nvPr/>
          </p:nvSpPr>
          <p:spPr>
            <a:xfrm>
              <a:off x="6787325" y="2599817"/>
              <a:ext cx="416743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以表格的形式显示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用户可以具体查看某段时间的日程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4" name="TextBox 11"/>
            <p:cNvSpPr txBox="1"/>
            <p:nvPr/>
          </p:nvSpPr>
          <p:spPr>
            <a:xfrm>
              <a:off x="6787325" y="2148812"/>
              <a:ext cx="244903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设计四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740503" y="450599"/>
            <a:ext cx="5061857" cy="760305"/>
            <a:chOff x="6096000" y="2061026"/>
            <a:chExt cx="5061857" cy="760305"/>
          </a:xfrm>
        </p:grpSpPr>
        <p:sp>
          <p:nvSpPr>
            <p:cNvPr id="44" name="文本框 43"/>
            <p:cNvSpPr txBox="1"/>
            <p:nvPr/>
          </p:nvSpPr>
          <p:spPr>
            <a:xfrm>
              <a:off x="6096000" y="206102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</a:rPr>
                <a:t>概要设计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096000" y="2482777"/>
              <a:ext cx="50618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General design</a:t>
              </a:r>
              <a:endParaRPr lang="en-US" altLang="zh-CN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713957" y="517425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版本着重界面设计，将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的字符界面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改成精美的用户界面，加上鼠标交互和弹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窗功能，用户友好性强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979559"/>
            <a:ext cx="12192000" cy="28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156074" y="3828492"/>
            <a:ext cx="1507958" cy="428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系统模块图</a:t>
            </a:r>
            <a:endParaRPr lang="zh-CN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椭圆 13"/>
          <p:cNvSpPr/>
          <p:nvPr/>
        </p:nvSpPr>
        <p:spPr>
          <a:xfrm>
            <a:off x="2532360" y="2558846"/>
            <a:ext cx="755387" cy="708526"/>
          </a:xfrm>
          <a:custGeom>
            <a:avLst/>
            <a:gdLst>
              <a:gd name="connsiteX0" fmla="*/ 258582 w 606298"/>
              <a:gd name="connsiteY0" fmla="*/ 455598 h 568686"/>
              <a:gd name="connsiteX1" fmla="*/ 303149 w 606298"/>
              <a:gd name="connsiteY1" fmla="*/ 490637 h 568686"/>
              <a:gd name="connsiteX2" fmla="*/ 347716 w 606298"/>
              <a:gd name="connsiteY2" fmla="*/ 455598 h 568686"/>
              <a:gd name="connsiteX3" fmla="*/ 311784 w 606298"/>
              <a:gd name="connsiteY3" fmla="*/ 456896 h 568686"/>
              <a:gd name="connsiteX4" fmla="*/ 294607 w 606298"/>
              <a:gd name="connsiteY4" fmla="*/ 456896 h 568686"/>
              <a:gd name="connsiteX5" fmla="*/ 258582 w 606298"/>
              <a:gd name="connsiteY5" fmla="*/ 455598 h 568686"/>
              <a:gd name="connsiteX6" fmla="*/ 482810 w 606298"/>
              <a:gd name="connsiteY6" fmla="*/ 426955 h 568686"/>
              <a:gd name="connsiteX7" fmla="*/ 402311 w 606298"/>
              <a:gd name="connsiteY7" fmla="*/ 449202 h 568686"/>
              <a:gd name="connsiteX8" fmla="*/ 391633 w 606298"/>
              <a:gd name="connsiteY8" fmla="*/ 460233 h 568686"/>
              <a:gd name="connsiteX9" fmla="*/ 333696 w 606298"/>
              <a:gd name="connsiteY9" fmla="*/ 510752 h 568686"/>
              <a:gd name="connsiteX10" fmla="*/ 407603 w 606298"/>
              <a:gd name="connsiteY10" fmla="*/ 533647 h 568686"/>
              <a:gd name="connsiteX11" fmla="*/ 445578 w 606298"/>
              <a:gd name="connsiteY11" fmla="*/ 523358 h 568686"/>
              <a:gd name="connsiteX12" fmla="*/ 482810 w 606298"/>
              <a:gd name="connsiteY12" fmla="*/ 426955 h 568686"/>
              <a:gd name="connsiteX13" fmla="*/ 123488 w 606298"/>
              <a:gd name="connsiteY13" fmla="*/ 426955 h 568686"/>
              <a:gd name="connsiteX14" fmla="*/ 160720 w 606298"/>
              <a:gd name="connsiteY14" fmla="*/ 523358 h 568686"/>
              <a:gd name="connsiteX15" fmla="*/ 198788 w 606298"/>
              <a:gd name="connsiteY15" fmla="*/ 533647 h 568686"/>
              <a:gd name="connsiteX16" fmla="*/ 272602 w 606298"/>
              <a:gd name="connsiteY16" fmla="*/ 510752 h 568686"/>
              <a:gd name="connsiteX17" fmla="*/ 214665 w 606298"/>
              <a:gd name="connsiteY17" fmla="*/ 460233 h 568686"/>
              <a:gd name="connsiteX18" fmla="*/ 204080 w 606298"/>
              <a:gd name="connsiteY18" fmla="*/ 449202 h 568686"/>
              <a:gd name="connsiteX19" fmla="*/ 123488 w 606298"/>
              <a:gd name="connsiteY19" fmla="*/ 426955 h 568686"/>
              <a:gd name="connsiteX20" fmla="*/ 469069 w 606298"/>
              <a:gd name="connsiteY20" fmla="*/ 346681 h 568686"/>
              <a:gd name="connsiteX21" fmla="*/ 450777 w 606298"/>
              <a:gd name="connsiteY21" fmla="*/ 374953 h 568686"/>
              <a:gd name="connsiteX22" fmla="*/ 449292 w 606298"/>
              <a:gd name="connsiteY22" fmla="*/ 377178 h 568686"/>
              <a:gd name="connsiteX23" fmla="*/ 425523 w 606298"/>
              <a:gd name="connsiteY23" fmla="*/ 409250 h 568686"/>
              <a:gd name="connsiteX24" fmla="*/ 479189 w 606298"/>
              <a:gd name="connsiteY24" fmla="*/ 391360 h 568686"/>
              <a:gd name="connsiteX25" fmla="*/ 469069 w 606298"/>
              <a:gd name="connsiteY25" fmla="*/ 346681 h 568686"/>
              <a:gd name="connsiteX26" fmla="*/ 137229 w 606298"/>
              <a:gd name="connsiteY26" fmla="*/ 346681 h 568686"/>
              <a:gd name="connsiteX27" fmla="*/ 127109 w 606298"/>
              <a:gd name="connsiteY27" fmla="*/ 391360 h 568686"/>
              <a:gd name="connsiteX28" fmla="*/ 180868 w 606298"/>
              <a:gd name="connsiteY28" fmla="*/ 409250 h 568686"/>
              <a:gd name="connsiteX29" fmla="*/ 157006 w 606298"/>
              <a:gd name="connsiteY29" fmla="*/ 377178 h 568686"/>
              <a:gd name="connsiteX30" fmla="*/ 155521 w 606298"/>
              <a:gd name="connsiteY30" fmla="*/ 375046 h 568686"/>
              <a:gd name="connsiteX31" fmla="*/ 137229 w 606298"/>
              <a:gd name="connsiteY31" fmla="*/ 346681 h 568686"/>
              <a:gd name="connsiteX32" fmla="*/ 303114 w 606298"/>
              <a:gd name="connsiteY32" fmla="*/ 237523 h 568686"/>
              <a:gd name="connsiteX33" fmla="*/ 350005 w 606298"/>
              <a:gd name="connsiteY33" fmla="*/ 284343 h 568686"/>
              <a:gd name="connsiteX34" fmla="*/ 303114 w 606298"/>
              <a:gd name="connsiteY34" fmla="*/ 331163 h 568686"/>
              <a:gd name="connsiteX35" fmla="*/ 256223 w 606298"/>
              <a:gd name="connsiteY35" fmla="*/ 284343 h 568686"/>
              <a:gd name="connsiteX36" fmla="*/ 303114 w 606298"/>
              <a:gd name="connsiteY36" fmla="*/ 237523 h 568686"/>
              <a:gd name="connsiteX37" fmla="*/ 517257 w 606298"/>
              <a:gd name="connsiteY37" fmla="*/ 210604 h 568686"/>
              <a:gd name="connsiteX38" fmla="*/ 516792 w 606298"/>
              <a:gd name="connsiteY38" fmla="*/ 213292 h 568686"/>
              <a:gd name="connsiteX39" fmla="*/ 490888 w 606298"/>
              <a:gd name="connsiteY39" fmla="*/ 303392 h 568686"/>
              <a:gd name="connsiteX40" fmla="*/ 511500 w 606298"/>
              <a:gd name="connsiteY40" fmla="*/ 374953 h 568686"/>
              <a:gd name="connsiteX41" fmla="*/ 572130 w 606298"/>
              <a:gd name="connsiteY41" fmla="*/ 290971 h 568686"/>
              <a:gd name="connsiteX42" fmla="*/ 517257 w 606298"/>
              <a:gd name="connsiteY42" fmla="*/ 210604 h 568686"/>
              <a:gd name="connsiteX43" fmla="*/ 89041 w 606298"/>
              <a:gd name="connsiteY43" fmla="*/ 210604 h 568686"/>
              <a:gd name="connsiteX44" fmla="*/ 34168 w 606298"/>
              <a:gd name="connsiteY44" fmla="*/ 290971 h 568686"/>
              <a:gd name="connsiteX45" fmla="*/ 94798 w 606298"/>
              <a:gd name="connsiteY45" fmla="*/ 374953 h 568686"/>
              <a:gd name="connsiteX46" fmla="*/ 115410 w 606298"/>
              <a:gd name="connsiteY46" fmla="*/ 303392 h 568686"/>
              <a:gd name="connsiteX47" fmla="*/ 89506 w 606298"/>
              <a:gd name="connsiteY47" fmla="*/ 213292 h 568686"/>
              <a:gd name="connsiteX48" fmla="*/ 419952 w 606298"/>
              <a:gd name="connsiteY48" fmla="*/ 171487 h 568686"/>
              <a:gd name="connsiteX49" fmla="*/ 438893 w 606298"/>
              <a:gd name="connsiteY49" fmla="*/ 199666 h 568686"/>
              <a:gd name="connsiteX50" fmla="*/ 470833 w 606298"/>
              <a:gd name="connsiteY50" fmla="*/ 256952 h 568686"/>
              <a:gd name="connsiteX51" fmla="*/ 484017 w 606298"/>
              <a:gd name="connsiteY51" fmla="*/ 200407 h 568686"/>
              <a:gd name="connsiteX52" fmla="*/ 484946 w 606298"/>
              <a:gd name="connsiteY52" fmla="*/ 193085 h 568686"/>
              <a:gd name="connsiteX53" fmla="*/ 419952 w 606298"/>
              <a:gd name="connsiteY53" fmla="*/ 171487 h 568686"/>
              <a:gd name="connsiteX54" fmla="*/ 186346 w 606298"/>
              <a:gd name="connsiteY54" fmla="*/ 171487 h 568686"/>
              <a:gd name="connsiteX55" fmla="*/ 121352 w 606298"/>
              <a:gd name="connsiteY55" fmla="*/ 193085 h 568686"/>
              <a:gd name="connsiteX56" fmla="*/ 122281 w 606298"/>
              <a:gd name="connsiteY56" fmla="*/ 200407 h 568686"/>
              <a:gd name="connsiteX57" fmla="*/ 135465 w 606298"/>
              <a:gd name="connsiteY57" fmla="*/ 256952 h 568686"/>
              <a:gd name="connsiteX58" fmla="*/ 167405 w 606298"/>
              <a:gd name="connsiteY58" fmla="*/ 199666 h 568686"/>
              <a:gd name="connsiteX59" fmla="*/ 186346 w 606298"/>
              <a:gd name="connsiteY59" fmla="*/ 171487 h 568686"/>
              <a:gd name="connsiteX60" fmla="*/ 303149 w 606298"/>
              <a:gd name="connsiteY60" fmla="*/ 159459 h 568686"/>
              <a:gd name="connsiteX61" fmla="*/ 236113 w 606298"/>
              <a:gd name="connsiteY61" fmla="*/ 162866 h 568686"/>
              <a:gd name="connsiteX62" fmla="*/ 196559 w 606298"/>
              <a:gd name="connsiteY62" fmla="*/ 218020 h 568686"/>
              <a:gd name="connsiteX63" fmla="*/ 153385 w 606298"/>
              <a:gd name="connsiteY63" fmla="*/ 301260 h 568686"/>
              <a:gd name="connsiteX64" fmla="*/ 184118 w 606298"/>
              <a:gd name="connsiteY64" fmla="*/ 356321 h 568686"/>
              <a:gd name="connsiteX65" fmla="*/ 222835 w 606298"/>
              <a:gd name="connsiteY65" fmla="*/ 406284 h 568686"/>
              <a:gd name="connsiteX66" fmla="*/ 227385 w 606298"/>
              <a:gd name="connsiteY66" fmla="*/ 411104 h 568686"/>
              <a:gd name="connsiteX67" fmla="*/ 234813 w 606298"/>
              <a:gd name="connsiteY67" fmla="*/ 419169 h 568686"/>
              <a:gd name="connsiteX68" fmla="*/ 294607 w 606298"/>
              <a:gd name="connsiteY68" fmla="*/ 422691 h 568686"/>
              <a:gd name="connsiteX69" fmla="*/ 311784 w 606298"/>
              <a:gd name="connsiteY69" fmla="*/ 422691 h 568686"/>
              <a:gd name="connsiteX70" fmla="*/ 371485 w 606298"/>
              <a:gd name="connsiteY70" fmla="*/ 419169 h 568686"/>
              <a:gd name="connsiteX71" fmla="*/ 378913 w 606298"/>
              <a:gd name="connsiteY71" fmla="*/ 411104 h 568686"/>
              <a:gd name="connsiteX72" fmla="*/ 383463 w 606298"/>
              <a:gd name="connsiteY72" fmla="*/ 406284 h 568686"/>
              <a:gd name="connsiteX73" fmla="*/ 422273 w 606298"/>
              <a:gd name="connsiteY73" fmla="*/ 356321 h 568686"/>
              <a:gd name="connsiteX74" fmla="*/ 452913 w 606298"/>
              <a:gd name="connsiteY74" fmla="*/ 301260 h 568686"/>
              <a:gd name="connsiteX75" fmla="*/ 409831 w 606298"/>
              <a:gd name="connsiteY75" fmla="*/ 218020 h 568686"/>
              <a:gd name="connsiteX76" fmla="*/ 370185 w 606298"/>
              <a:gd name="connsiteY76" fmla="*/ 162866 h 568686"/>
              <a:gd name="connsiteX77" fmla="*/ 303149 w 606298"/>
              <a:gd name="connsiteY77" fmla="*/ 159459 h 568686"/>
              <a:gd name="connsiteX78" fmla="*/ 303149 w 606298"/>
              <a:gd name="connsiteY78" fmla="*/ 95754 h 568686"/>
              <a:gd name="connsiteX79" fmla="*/ 269631 w 606298"/>
              <a:gd name="connsiteY79" fmla="*/ 125788 h 568686"/>
              <a:gd name="connsiteX80" fmla="*/ 336667 w 606298"/>
              <a:gd name="connsiteY80" fmla="*/ 125788 h 568686"/>
              <a:gd name="connsiteX81" fmla="*/ 303149 w 606298"/>
              <a:gd name="connsiteY81" fmla="*/ 95754 h 568686"/>
              <a:gd name="connsiteX82" fmla="*/ 413453 w 606298"/>
              <a:gd name="connsiteY82" fmla="*/ 34112 h 568686"/>
              <a:gd name="connsiteX83" fmla="*/ 326454 w 606298"/>
              <a:gd name="connsiteY83" fmla="*/ 70078 h 568686"/>
              <a:gd name="connsiteX84" fmla="*/ 388012 w 606298"/>
              <a:gd name="connsiteY84" fmla="*/ 130608 h 568686"/>
              <a:gd name="connsiteX85" fmla="*/ 490424 w 606298"/>
              <a:gd name="connsiteY85" fmla="*/ 158138 h 568686"/>
              <a:gd name="connsiteX86" fmla="*/ 490424 w 606298"/>
              <a:gd name="connsiteY86" fmla="*/ 156933 h 568686"/>
              <a:gd name="connsiteX87" fmla="*/ 453841 w 606298"/>
              <a:gd name="connsiteY87" fmla="*/ 45143 h 568686"/>
              <a:gd name="connsiteX88" fmla="*/ 413453 w 606298"/>
              <a:gd name="connsiteY88" fmla="*/ 34112 h 568686"/>
              <a:gd name="connsiteX89" fmla="*/ 192845 w 606298"/>
              <a:gd name="connsiteY89" fmla="*/ 34112 h 568686"/>
              <a:gd name="connsiteX90" fmla="*/ 152549 w 606298"/>
              <a:gd name="connsiteY90" fmla="*/ 45143 h 568686"/>
              <a:gd name="connsiteX91" fmla="*/ 115874 w 606298"/>
              <a:gd name="connsiteY91" fmla="*/ 156933 h 568686"/>
              <a:gd name="connsiteX92" fmla="*/ 115967 w 606298"/>
              <a:gd name="connsiteY92" fmla="*/ 158138 h 568686"/>
              <a:gd name="connsiteX93" fmla="*/ 218286 w 606298"/>
              <a:gd name="connsiteY93" fmla="*/ 130608 h 568686"/>
              <a:gd name="connsiteX94" fmla="*/ 279937 w 606298"/>
              <a:gd name="connsiteY94" fmla="*/ 70078 h 568686"/>
              <a:gd name="connsiteX95" fmla="*/ 192845 w 606298"/>
              <a:gd name="connsiteY95" fmla="*/ 34112 h 568686"/>
              <a:gd name="connsiteX96" fmla="*/ 192845 w 606298"/>
              <a:gd name="connsiteY96" fmla="*/ 0 h 568686"/>
              <a:gd name="connsiteX97" fmla="*/ 303149 w 606298"/>
              <a:gd name="connsiteY97" fmla="*/ 44494 h 568686"/>
              <a:gd name="connsiteX98" fmla="*/ 413453 w 606298"/>
              <a:gd name="connsiteY98" fmla="*/ 0 h 568686"/>
              <a:gd name="connsiteX99" fmla="*/ 472411 w 606298"/>
              <a:gd name="connsiteY99" fmla="*/ 16500 h 568686"/>
              <a:gd name="connsiteX100" fmla="*/ 515214 w 606298"/>
              <a:gd name="connsiteY100" fmla="*/ 78050 h 568686"/>
              <a:gd name="connsiteX101" fmla="*/ 524127 w 606298"/>
              <a:gd name="connsiteY101" fmla="*/ 167964 h 568686"/>
              <a:gd name="connsiteX102" fmla="*/ 524127 w 606298"/>
              <a:gd name="connsiteY102" fmla="*/ 174824 h 568686"/>
              <a:gd name="connsiteX103" fmla="*/ 606298 w 606298"/>
              <a:gd name="connsiteY103" fmla="*/ 290971 h 568686"/>
              <a:gd name="connsiteX104" fmla="*/ 516607 w 606298"/>
              <a:gd name="connsiteY104" fmla="*/ 411382 h 568686"/>
              <a:gd name="connsiteX105" fmla="*/ 516792 w 606298"/>
              <a:gd name="connsiteY105" fmla="*/ 413792 h 568686"/>
              <a:gd name="connsiteX106" fmla="*/ 464519 w 606298"/>
              <a:gd name="connsiteY106" fmla="*/ 553299 h 568686"/>
              <a:gd name="connsiteX107" fmla="*/ 408903 w 606298"/>
              <a:gd name="connsiteY107" fmla="*/ 568686 h 568686"/>
              <a:gd name="connsiteX108" fmla="*/ 303149 w 606298"/>
              <a:gd name="connsiteY108" fmla="*/ 532628 h 568686"/>
              <a:gd name="connsiteX109" fmla="*/ 197395 w 606298"/>
              <a:gd name="connsiteY109" fmla="*/ 568686 h 568686"/>
              <a:gd name="connsiteX110" fmla="*/ 141779 w 606298"/>
              <a:gd name="connsiteY110" fmla="*/ 553299 h 568686"/>
              <a:gd name="connsiteX111" fmla="*/ 89506 w 606298"/>
              <a:gd name="connsiteY111" fmla="*/ 413700 h 568686"/>
              <a:gd name="connsiteX112" fmla="*/ 89784 w 606298"/>
              <a:gd name="connsiteY112" fmla="*/ 411382 h 568686"/>
              <a:gd name="connsiteX113" fmla="*/ 0 w 606298"/>
              <a:gd name="connsiteY113" fmla="*/ 290971 h 568686"/>
              <a:gd name="connsiteX114" fmla="*/ 82171 w 606298"/>
              <a:gd name="connsiteY114" fmla="*/ 174824 h 568686"/>
              <a:gd name="connsiteX115" fmla="*/ 82171 w 606298"/>
              <a:gd name="connsiteY115" fmla="*/ 167964 h 568686"/>
              <a:gd name="connsiteX116" fmla="*/ 91084 w 606298"/>
              <a:gd name="connsiteY116" fmla="*/ 78050 h 568686"/>
              <a:gd name="connsiteX117" fmla="*/ 133887 w 606298"/>
              <a:gd name="connsiteY117" fmla="*/ 16500 h 568686"/>
              <a:gd name="connsiteX118" fmla="*/ 192845 w 606298"/>
              <a:gd name="connsiteY118" fmla="*/ 0 h 56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606298" h="568686">
                <a:moveTo>
                  <a:pt x="258582" y="455598"/>
                </a:moveTo>
                <a:cubicBezTo>
                  <a:pt x="273159" y="469039"/>
                  <a:pt x="288200" y="480811"/>
                  <a:pt x="303149" y="490637"/>
                </a:cubicBezTo>
                <a:cubicBezTo>
                  <a:pt x="318190" y="480811"/>
                  <a:pt x="333139" y="469039"/>
                  <a:pt x="347716" y="455598"/>
                </a:cubicBezTo>
                <a:cubicBezTo>
                  <a:pt x="335274" y="456432"/>
                  <a:pt x="323483" y="456896"/>
                  <a:pt x="311784" y="456896"/>
                </a:cubicBezTo>
                <a:lnTo>
                  <a:pt x="294607" y="456896"/>
                </a:lnTo>
                <a:cubicBezTo>
                  <a:pt x="282908" y="456896"/>
                  <a:pt x="271024" y="456432"/>
                  <a:pt x="258582" y="455598"/>
                </a:cubicBezTo>
                <a:close/>
                <a:moveTo>
                  <a:pt x="482810" y="426955"/>
                </a:moveTo>
                <a:cubicBezTo>
                  <a:pt x="458020" y="436688"/>
                  <a:pt x="431001" y="444104"/>
                  <a:pt x="402311" y="449202"/>
                </a:cubicBezTo>
                <a:lnTo>
                  <a:pt x="391633" y="460233"/>
                </a:lnTo>
                <a:cubicBezTo>
                  <a:pt x="373249" y="479421"/>
                  <a:pt x="353751" y="496384"/>
                  <a:pt x="333696" y="510752"/>
                </a:cubicBezTo>
                <a:cubicBezTo>
                  <a:pt x="360436" y="525768"/>
                  <a:pt x="385877" y="533647"/>
                  <a:pt x="407603" y="533647"/>
                </a:cubicBezTo>
                <a:cubicBezTo>
                  <a:pt x="421995" y="533647"/>
                  <a:pt x="434808" y="530218"/>
                  <a:pt x="445578" y="523358"/>
                </a:cubicBezTo>
                <a:cubicBezTo>
                  <a:pt x="470833" y="507507"/>
                  <a:pt x="484017" y="473303"/>
                  <a:pt x="482810" y="426955"/>
                </a:cubicBezTo>
                <a:close/>
                <a:moveTo>
                  <a:pt x="123488" y="426955"/>
                </a:moveTo>
                <a:cubicBezTo>
                  <a:pt x="122281" y="473303"/>
                  <a:pt x="135465" y="507507"/>
                  <a:pt x="160720" y="523358"/>
                </a:cubicBezTo>
                <a:cubicBezTo>
                  <a:pt x="171490" y="530218"/>
                  <a:pt x="184303" y="533647"/>
                  <a:pt x="198788" y="533647"/>
                </a:cubicBezTo>
                <a:cubicBezTo>
                  <a:pt x="220421" y="533647"/>
                  <a:pt x="245862" y="525768"/>
                  <a:pt x="272602" y="510752"/>
                </a:cubicBezTo>
                <a:cubicBezTo>
                  <a:pt x="252547" y="496384"/>
                  <a:pt x="233142" y="479421"/>
                  <a:pt x="214665" y="460233"/>
                </a:cubicBezTo>
                <a:lnTo>
                  <a:pt x="204080" y="449202"/>
                </a:lnTo>
                <a:cubicBezTo>
                  <a:pt x="175297" y="444104"/>
                  <a:pt x="148278" y="436688"/>
                  <a:pt x="123488" y="426955"/>
                </a:cubicBezTo>
                <a:close/>
                <a:moveTo>
                  <a:pt x="469069" y="346681"/>
                </a:moveTo>
                <a:cubicBezTo>
                  <a:pt x="463591" y="356043"/>
                  <a:pt x="457555" y="365313"/>
                  <a:pt x="450777" y="374953"/>
                </a:cubicBezTo>
                <a:lnTo>
                  <a:pt x="449292" y="377178"/>
                </a:lnTo>
                <a:cubicBezTo>
                  <a:pt x="437686" y="393770"/>
                  <a:pt x="434529" y="398405"/>
                  <a:pt x="425523" y="409250"/>
                </a:cubicBezTo>
                <a:cubicBezTo>
                  <a:pt x="444464" y="404523"/>
                  <a:pt x="462476" y="398497"/>
                  <a:pt x="479189" y="391360"/>
                </a:cubicBezTo>
                <a:cubicBezTo>
                  <a:pt x="476961" y="376992"/>
                  <a:pt x="473525" y="361976"/>
                  <a:pt x="469069" y="346681"/>
                </a:cubicBezTo>
                <a:close/>
                <a:moveTo>
                  <a:pt x="137229" y="346681"/>
                </a:moveTo>
                <a:cubicBezTo>
                  <a:pt x="132773" y="361976"/>
                  <a:pt x="129337" y="376992"/>
                  <a:pt x="127109" y="391360"/>
                </a:cubicBezTo>
                <a:cubicBezTo>
                  <a:pt x="143822" y="398497"/>
                  <a:pt x="161834" y="404523"/>
                  <a:pt x="180868" y="409250"/>
                </a:cubicBezTo>
                <a:cubicBezTo>
                  <a:pt x="171769" y="398312"/>
                  <a:pt x="168426" y="393492"/>
                  <a:pt x="157006" y="377178"/>
                </a:cubicBezTo>
                <a:lnTo>
                  <a:pt x="155521" y="375046"/>
                </a:lnTo>
                <a:cubicBezTo>
                  <a:pt x="148743" y="365313"/>
                  <a:pt x="142800" y="356043"/>
                  <a:pt x="137229" y="346681"/>
                </a:cubicBezTo>
                <a:close/>
                <a:moveTo>
                  <a:pt x="303114" y="237523"/>
                </a:moveTo>
                <a:cubicBezTo>
                  <a:pt x="329011" y="237523"/>
                  <a:pt x="350005" y="258485"/>
                  <a:pt x="350005" y="284343"/>
                </a:cubicBezTo>
                <a:cubicBezTo>
                  <a:pt x="350005" y="310201"/>
                  <a:pt x="329011" y="331163"/>
                  <a:pt x="303114" y="331163"/>
                </a:cubicBezTo>
                <a:cubicBezTo>
                  <a:pt x="277217" y="331163"/>
                  <a:pt x="256223" y="310201"/>
                  <a:pt x="256223" y="284343"/>
                </a:cubicBezTo>
                <a:cubicBezTo>
                  <a:pt x="256223" y="258485"/>
                  <a:pt x="277217" y="237523"/>
                  <a:pt x="303114" y="237523"/>
                </a:cubicBezTo>
                <a:close/>
                <a:moveTo>
                  <a:pt x="517257" y="210604"/>
                </a:moveTo>
                <a:lnTo>
                  <a:pt x="516792" y="213292"/>
                </a:lnTo>
                <a:cubicBezTo>
                  <a:pt x="511593" y="245550"/>
                  <a:pt x="503144" y="275027"/>
                  <a:pt x="490888" y="303392"/>
                </a:cubicBezTo>
                <a:cubicBezTo>
                  <a:pt x="500173" y="327771"/>
                  <a:pt x="507043" y="351872"/>
                  <a:pt x="511500" y="374953"/>
                </a:cubicBezTo>
                <a:cubicBezTo>
                  <a:pt x="550682" y="351223"/>
                  <a:pt x="572130" y="321560"/>
                  <a:pt x="572130" y="290971"/>
                </a:cubicBezTo>
                <a:cubicBezTo>
                  <a:pt x="572130" y="262143"/>
                  <a:pt x="552725" y="233778"/>
                  <a:pt x="517257" y="210604"/>
                </a:cubicBezTo>
                <a:close/>
                <a:moveTo>
                  <a:pt x="89041" y="210604"/>
                </a:moveTo>
                <a:cubicBezTo>
                  <a:pt x="53573" y="233778"/>
                  <a:pt x="34168" y="262143"/>
                  <a:pt x="34168" y="290971"/>
                </a:cubicBezTo>
                <a:cubicBezTo>
                  <a:pt x="34168" y="321560"/>
                  <a:pt x="55616" y="351223"/>
                  <a:pt x="94798" y="374953"/>
                </a:cubicBezTo>
                <a:cubicBezTo>
                  <a:pt x="99255" y="351872"/>
                  <a:pt x="106218" y="327771"/>
                  <a:pt x="115410" y="303392"/>
                </a:cubicBezTo>
                <a:cubicBezTo>
                  <a:pt x="103247" y="275027"/>
                  <a:pt x="94705" y="245550"/>
                  <a:pt x="89506" y="213292"/>
                </a:cubicBezTo>
                <a:close/>
                <a:moveTo>
                  <a:pt x="419952" y="171487"/>
                </a:moveTo>
                <a:cubicBezTo>
                  <a:pt x="426451" y="180571"/>
                  <a:pt x="432765" y="190026"/>
                  <a:pt x="438893" y="199666"/>
                </a:cubicBezTo>
                <a:cubicBezTo>
                  <a:pt x="450777" y="218576"/>
                  <a:pt x="461548" y="237856"/>
                  <a:pt x="470833" y="256952"/>
                </a:cubicBezTo>
                <a:cubicBezTo>
                  <a:pt x="477146" y="237949"/>
                  <a:pt x="481510" y="219410"/>
                  <a:pt x="484017" y="200407"/>
                </a:cubicBezTo>
                <a:lnTo>
                  <a:pt x="484946" y="193085"/>
                </a:lnTo>
                <a:cubicBezTo>
                  <a:pt x="465633" y="184278"/>
                  <a:pt x="443814" y="177048"/>
                  <a:pt x="419952" y="171487"/>
                </a:cubicBezTo>
                <a:close/>
                <a:moveTo>
                  <a:pt x="186346" y="171487"/>
                </a:moveTo>
                <a:cubicBezTo>
                  <a:pt x="162577" y="177048"/>
                  <a:pt x="140758" y="184278"/>
                  <a:pt x="121352" y="193085"/>
                </a:cubicBezTo>
                <a:lnTo>
                  <a:pt x="122281" y="200407"/>
                </a:lnTo>
                <a:cubicBezTo>
                  <a:pt x="124881" y="219410"/>
                  <a:pt x="129152" y="237949"/>
                  <a:pt x="135465" y="256952"/>
                </a:cubicBezTo>
                <a:cubicBezTo>
                  <a:pt x="144750" y="237856"/>
                  <a:pt x="155521" y="218576"/>
                  <a:pt x="167405" y="199666"/>
                </a:cubicBezTo>
                <a:cubicBezTo>
                  <a:pt x="173533" y="190026"/>
                  <a:pt x="179847" y="180571"/>
                  <a:pt x="186346" y="171487"/>
                </a:cubicBezTo>
                <a:close/>
                <a:moveTo>
                  <a:pt x="303149" y="159459"/>
                </a:moveTo>
                <a:cubicBezTo>
                  <a:pt x="279473" y="159459"/>
                  <a:pt x="255797" y="160595"/>
                  <a:pt x="236113" y="162866"/>
                </a:cubicBezTo>
                <a:cubicBezTo>
                  <a:pt x="222000" y="180200"/>
                  <a:pt x="208630" y="198739"/>
                  <a:pt x="196559" y="218020"/>
                </a:cubicBezTo>
                <a:cubicBezTo>
                  <a:pt x="179754" y="244438"/>
                  <a:pt x="165270" y="272432"/>
                  <a:pt x="153385" y="301260"/>
                </a:cubicBezTo>
                <a:cubicBezTo>
                  <a:pt x="162020" y="318965"/>
                  <a:pt x="172047" y="337040"/>
                  <a:pt x="184118" y="356321"/>
                </a:cubicBezTo>
                <a:cubicBezTo>
                  <a:pt x="199809" y="381534"/>
                  <a:pt x="207980" y="390340"/>
                  <a:pt x="222835" y="406284"/>
                </a:cubicBezTo>
                <a:cubicBezTo>
                  <a:pt x="224321" y="407767"/>
                  <a:pt x="225807" y="409436"/>
                  <a:pt x="227385" y="411104"/>
                </a:cubicBezTo>
                <a:lnTo>
                  <a:pt x="234813" y="419169"/>
                </a:lnTo>
                <a:cubicBezTo>
                  <a:pt x="254218" y="421486"/>
                  <a:pt x="274273" y="422691"/>
                  <a:pt x="294607" y="422691"/>
                </a:cubicBezTo>
                <a:lnTo>
                  <a:pt x="311784" y="422691"/>
                </a:lnTo>
                <a:cubicBezTo>
                  <a:pt x="332025" y="422691"/>
                  <a:pt x="352080" y="421486"/>
                  <a:pt x="371485" y="419169"/>
                </a:cubicBezTo>
                <a:lnTo>
                  <a:pt x="378913" y="411104"/>
                </a:lnTo>
                <a:cubicBezTo>
                  <a:pt x="380491" y="409436"/>
                  <a:pt x="382070" y="407767"/>
                  <a:pt x="383463" y="406284"/>
                </a:cubicBezTo>
                <a:cubicBezTo>
                  <a:pt x="398318" y="390340"/>
                  <a:pt x="406489" y="381534"/>
                  <a:pt x="422273" y="356321"/>
                </a:cubicBezTo>
                <a:cubicBezTo>
                  <a:pt x="434343" y="337040"/>
                  <a:pt x="444371" y="318965"/>
                  <a:pt x="452913" y="301260"/>
                </a:cubicBezTo>
                <a:cubicBezTo>
                  <a:pt x="441028" y="272432"/>
                  <a:pt x="426544" y="244438"/>
                  <a:pt x="409831" y="218020"/>
                </a:cubicBezTo>
                <a:cubicBezTo>
                  <a:pt x="397668" y="198739"/>
                  <a:pt x="384391" y="180200"/>
                  <a:pt x="370185" y="162866"/>
                </a:cubicBezTo>
                <a:cubicBezTo>
                  <a:pt x="350502" y="160595"/>
                  <a:pt x="326825" y="159459"/>
                  <a:pt x="303149" y="159459"/>
                </a:cubicBezTo>
                <a:close/>
                <a:moveTo>
                  <a:pt x="303149" y="95754"/>
                </a:moveTo>
                <a:cubicBezTo>
                  <a:pt x="291729" y="104931"/>
                  <a:pt x="280494" y="115035"/>
                  <a:pt x="269631" y="125788"/>
                </a:cubicBezTo>
                <a:cubicBezTo>
                  <a:pt x="288758" y="124861"/>
                  <a:pt x="317540" y="124861"/>
                  <a:pt x="336667" y="125788"/>
                </a:cubicBezTo>
                <a:cubicBezTo>
                  <a:pt x="325897" y="115035"/>
                  <a:pt x="314662" y="104931"/>
                  <a:pt x="303149" y="95754"/>
                </a:cubicBezTo>
                <a:close/>
                <a:moveTo>
                  <a:pt x="413453" y="34112"/>
                </a:moveTo>
                <a:cubicBezTo>
                  <a:pt x="388941" y="34112"/>
                  <a:pt x="359693" y="46162"/>
                  <a:pt x="326454" y="70078"/>
                </a:cubicBezTo>
                <a:cubicBezTo>
                  <a:pt x="347530" y="87226"/>
                  <a:pt x="368235" y="107619"/>
                  <a:pt x="388012" y="130608"/>
                </a:cubicBezTo>
                <a:cubicBezTo>
                  <a:pt x="425801" y="136077"/>
                  <a:pt x="460155" y="145346"/>
                  <a:pt x="490424" y="158138"/>
                </a:cubicBezTo>
                <a:lnTo>
                  <a:pt x="490424" y="156933"/>
                </a:lnTo>
                <a:cubicBezTo>
                  <a:pt x="493023" y="105117"/>
                  <a:pt x="478632" y="61179"/>
                  <a:pt x="453841" y="45143"/>
                </a:cubicBezTo>
                <a:cubicBezTo>
                  <a:pt x="442607" y="37820"/>
                  <a:pt x="428958" y="34112"/>
                  <a:pt x="413453" y="34112"/>
                </a:cubicBezTo>
                <a:close/>
                <a:moveTo>
                  <a:pt x="192845" y="34112"/>
                </a:moveTo>
                <a:cubicBezTo>
                  <a:pt x="177340" y="34112"/>
                  <a:pt x="163784" y="37820"/>
                  <a:pt x="152549" y="45143"/>
                </a:cubicBezTo>
                <a:cubicBezTo>
                  <a:pt x="127759" y="61179"/>
                  <a:pt x="113368" y="105117"/>
                  <a:pt x="115874" y="156933"/>
                </a:cubicBezTo>
                <a:lnTo>
                  <a:pt x="115967" y="158138"/>
                </a:lnTo>
                <a:cubicBezTo>
                  <a:pt x="146143" y="145346"/>
                  <a:pt x="180497" y="136077"/>
                  <a:pt x="218286" y="130608"/>
                </a:cubicBezTo>
                <a:cubicBezTo>
                  <a:pt x="238062" y="107619"/>
                  <a:pt x="258768" y="87226"/>
                  <a:pt x="279937" y="70078"/>
                </a:cubicBezTo>
                <a:cubicBezTo>
                  <a:pt x="246697" y="46162"/>
                  <a:pt x="217450" y="34112"/>
                  <a:pt x="192845" y="34112"/>
                </a:cubicBezTo>
                <a:close/>
                <a:moveTo>
                  <a:pt x="192845" y="0"/>
                </a:moveTo>
                <a:cubicBezTo>
                  <a:pt x="225342" y="0"/>
                  <a:pt x="262482" y="14924"/>
                  <a:pt x="303149" y="44494"/>
                </a:cubicBezTo>
                <a:cubicBezTo>
                  <a:pt x="343816" y="14924"/>
                  <a:pt x="380956" y="0"/>
                  <a:pt x="413453" y="0"/>
                </a:cubicBezTo>
                <a:cubicBezTo>
                  <a:pt x="435643" y="0"/>
                  <a:pt x="455513" y="5562"/>
                  <a:pt x="472411" y="16500"/>
                </a:cubicBezTo>
                <a:cubicBezTo>
                  <a:pt x="491445" y="28828"/>
                  <a:pt x="506208" y="50148"/>
                  <a:pt x="515214" y="78050"/>
                </a:cubicBezTo>
                <a:cubicBezTo>
                  <a:pt x="523756" y="104468"/>
                  <a:pt x="526820" y="135613"/>
                  <a:pt x="524127" y="167964"/>
                </a:cubicBezTo>
                <a:lnTo>
                  <a:pt x="524127" y="174824"/>
                </a:lnTo>
                <a:cubicBezTo>
                  <a:pt x="577144" y="205506"/>
                  <a:pt x="606298" y="246662"/>
                  <a:pt x="606298" y="290971"/>
                </a:cubicBezTo>
                <a:cubicBezTo>
                  <a:pt x="606298" y="337597"/>
                  <a:pt x="574451" y="380236"/>
                  <a:pt x="516607" y="411382"/>
                </a:cubicBezTo>
                <a:cubicBezTo>
                  <a:pt x="516700" y="412216"/>
                  <a:pt x="516792" y="412958"/>
                  <a:pt x="516792" y="413792"/>
                </a:cubicBezTo>
                <a:cubicBezTo>
                  <a:pt x="521528" y="479513"/>
                  <a:pt x="503051" y="529105"/>
                  <a:pt x="464519" y="553299"/>
                </a:cubicBezTo>
                <a:cubicBezTo>
                  <a:pt x="448363" y="563495"/>
                  <a:pt x="429701" y="568686"/>
                  <a:pt x="408903" y="568686"/>
                </a:cubicBezTo>
                <a:cubicBezTo>
                  <a:pt x="376870" y="568686"/>
                  <a:pt x="340381" y="556172"/>
                  <a:pt x="303149" y="532628"/>
                </a:cubicBezTo>
                <a:cubicBezTo>
                  <a:pt x="266010" y="556172"/>
                  <a:pt x="229428" y="568686"/>
                  <a:pt x="197395" y="568686"/>
                </a:cubicBezTo>
                <a:cubicBezTo>
                  <a:pt x="176690" y="568686"/>
                  <a:pt x="157935" y="563495"/>
                  <a:pt x="141779" y="553299"/>
                </a:cubicBezTo>
                <a:cubicBezTo>
                  <a:pt x="103340" y="529105"/>
                  <a:pt x="84770" y="479513"/>
                  <a:pt x="89506" y="413700"/>
                </a:cubicBezTo>
                <a:cubicBezTo>
                  <a:pt x="89598" y="412958"/>
                  <a:pt x="89691" y="412124"/>
                  <a:pt x="89784" y="411382"/>
                </a:cubicBezTo>
                <a:cubicBezTo>
                  <a:pt x="31847" y="380236"/>
                  <a:pt x="0" y="337597"/>
                  <a:pt x="0" y="290971"/>
                </a:cubicBezTo>
                <a:cubicBezTo>
                  <a:pt x="0" y="246662"/>
                  <a:pt x="29154" y="205506"/>
                  <a:pt x="82171" y="174824"/>
                </a:cubicBezTo>
                <a:lnTo>
                  <a:pt x="82171" y="167964"/>
                </a:lnTo>
                <a:cubicBezTo>
                  <a:pt x="79478" y="135613"/>
                  <a:pt x="82542" y="104468"/>
                  <a:pt x="91084" y="78050"/>
                </a:cubicBezTo>
                <a:cubicBezTo>
                  <a:pt x="100090" y="50148"/>
                  <a:pt x="114946" y="28828"/>
                  <a:pt x="133887" y="16500"/>
                </a:cubicBezTo>
                <a:cubicBezTo>
                  <a:pt x="150785" y="5562"/>
                  <a:pt x="170655" y="0"/>
                  <a:pt x="1928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740503" y="450599"/>
            <a:ext cx="5061857" cy="760305"/>
            <a:chOff x="6096000" y="2061026"/>
            <a:chExt cx="5061857" cy="760305"/>
          </a:xfrm>
        </p:grpSpPr>
        <p:sp>
          <p:nvSpPr>
            <p:cNvPr id="18" name="文本框 17"/>
            <p:cNvSpPr txBox="1"/>
            <p:nvPr/>
          </p:nvSpPr>
          <p:spPr>
            <a:xfrm>
              <a:off x="6096000" y="206102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</a:rPr>
                <a:t>系统模块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096000" y="2482777"/>
              <a:ext cx="50618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Function module</a:t>
              </a:r>
              <a:endParaRPr lang="en-US" altLang="zh-CN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338" y="-1"/>
            <a:ext cx="4611356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1713541" y="384762"/>
            <a:ext cx="5061857" cy="760305"/>
            <a:chOff x="6096000" y="2061026"/>
            <a:chExt cx="5061857" cy="760305"/>
          </a:xfrm>
        </p:grpSpPr>
        <p:sp>
          <p:nvSpPr>
            <p:cNvPr id="55" name="文本框 54"/>
            <p:cNvSpPr txBox="1"/>
            <p:nvPr/>
          </p:nvSpPr>
          <p:spPr>
            <a:xfrm>
              <a:off x="6096000" y="2061026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</a:rPr>
                <a:t>子系统模块图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096000" y="2482777"/>
              <a:ext cx="50618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Subsystem module chart</a:t>
              </a:r>
              <a:endParaRPr lang="en-US" altLang="zh-CN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aphicFrame>
        <p:nvGraphicFramePr>
          <p:cNvPr id="29" name="图示 28"/>
          <p:cNvGraphicFramePr/>
          <p:nvPr/>
        </p:nvGraphicFramePr>
        <p:xfrm>
          <a:off x="1058779" y="973819"/>
          <a:ext cx="4357825" cy="5884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52" name="图示 51"/>
          <p:cNvGraphicFramePr/>
          <p:nvPr/>
        </p:nvGraphicFramePr>
        <p:xfrm>
          <a:off x="7000941" y="1145067"/>
          <a:ext cx="4357825" cy="5712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dirty="0">
                <a:solidFill>
                  <a:schemeClr val="accent2"/>
                </a:solidFill>
              </a:rPr>
              <a:t>关键问题和解决方案</a:t>
            </a:r>
            <a:endParaRPr lang="en-US" altLang="zh-CN" sz="3600" dirty="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4713" y="4079066"/>
            <a:ext cx="4535487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Key problems and solutions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03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MH" val="20170726163659"/>
  <p:tag name="MH_LIBRARY" val="GRAPHIC"/>
  <p:tag name="MH_TYPE" val="SubTitle"/>
  <p:tag name="MH_ORDER" val="1"/>
</p:tagLst>
</file>

<file path=ppt/tags/tag2.xml><?xml version="1.0" encoding="utf-8"?>
<p:tagLst xmlns:p="http://schemas.openxmlformats.org/presentationml/2006/main">
  <p:tag name="MH" val="20170726163659"/>
  <p:tag name="MH_LIBRARY" val="GRAPHIC"/>
  <p:tag name="MH_TYPE" val="Title"/>
  <p:tag name="MH_ORDER" val="1"/>
</p:tagLst>
</file>

<file path=ppt/tags/tag3.xml><?xml version="1.0" encoding="utf-8"?>
<p:tagLst xmlns:p="http://schemas.openxmlformats.org/presentationml/2006/main">
  <p:tag name="MH" val="20170726163659"/>
  <p:tag name="MH_LIBRARY" val="GRAPHIC"/>
  <p:tag name="MH_TYPE" val="SubTitle"/>
  <p:tag name="MH_ORDER" val="2"/>
</p:tagLst>
</file>

<file path=ppt/tags/tag4.xml><?xml version="1.0" encoding="utf-8"?>
<p:tagLst xmlns:p="http://schemas.openxmlformats.org/presentationml/2006/main">
  <p:tag name="MH" val="20170726163659"/>
  <p:tag name="MH_LIBRARY" val="GRAPHIC"/>
  <p:tag name="MH_TYPE" val="SubTitle"/>
  <p:tag name="MH_ORDER" val="2"/>
</p:tagLst>
</file>

<file path=ppt/tags/tag5.xml><?xml version="1.0" encoding="utf-8"?>
<p:tagLst xmlns:p="http://schemas.openxmlformats.org/presentationml/2006/main">
  <p:tag name="MH" val="20170726163659"/>
  <p:tag name="MH_LIBRARY" val="GRAPHIC"/>
  <p:tag name="MH_TYPE" val="SubTitle"/>
  <p:tag name="MH_ORDER" val="1"/>
</p:tagLst>
</file>

<file path=ppt/tags/tag6.xml><?xml version="1.0" encoding="utf-8"?>
<p:tagLst xmlns:p="http://schemas.openxmlformats.org/presentationml/2006/main">
  <p:tag name="MH_TYPE" val="#NeiR#"/>
  <p:tag name="MH_NUMBER" val="2"/>
  <p:tag name="MH_CATEGORY" val="#YinZJG#"/>
  <p:tag name="MH_LAYOUT" val="TitleSubTitleText"/>
  <p:tag name="MH" val="20170726163659"/>
  <p:tag name="MH_LIBRARY" val="GRAPHIC"/>
</p:tagLst>
</file>

<file path=ppt/tags/tag7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63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B8E95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2243</Words>
  <Application>WPS 演示</Application>
  <PresentationFormat>宽屏</PresentationFormat>
  <Paragraphs>253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微软雅黑</vt:lpstr>
      <vt:lpstr>经典综艺体简</vt:lpstr>
      <vt:lpstr>时尚中黑简体</vt:lpstr>
      <vt:lpstr>仿宋</vt:lpstr>
      <vt:lpstr>楷体</vt:lpstr>
      <vt:lpstr>Century Gothic</vt:lpstr>
      <vt:lpstr>Arial Unicode MS</vt:lpstr>
      <vt:lpstr>等线</vt:lpstr>
      <vt:lpstr>Arial Narrow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清新简洁</dc:title>
  <dc:creator>第一PPT</dc:creator>
  <cp:keywords>www.1ppt.com</cp:keywords>
  <dc:description>www.1ppt.com</dc:description>
  <cp:lastModifiedBy>think</cp:lastModifiedBy>
  <cp:revision>240</cp:revision>
  <dcterms:created xsi:type="dcterms:W3CDTF">2017-09-22T08:16:00Z</dcterms:created>
  <dcterms:modified xsi:type="dcterms:W3CDTF">2019-06-25T12:07:30Z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