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  <p:sldMasterId id="2147483702" r:id="rId5"/>
  </p:sldMasterIdLst>
  <p:notesMasterIdLst>
    <p:notesMasterId r:id="rId18"/>
  </p:notesMasterIdLst>
  <p:sldIdLst>
    <p:sldId id="292" r:id="rId6"/>
    <p:sldId id="1282" r:id="rId7"/>
    <p:sldId id="1290" r:id="rId8"/>
    <p:sldId id="1291" r:id="rId9"/>
    <p:sldId id="1292" r:id="rId10"/>
    <p:sldId id="1293" r:id="rId11"/>
    <p:sldId id="1294" r:id="rId12"/>
    <p:sldId id="1296" r:id="rId13"/>
    <p:sldId id="1297" r:id="rId14"/>
    <p:sldId id="1298" r:id="rId15"/>
    <p:sldId id="1295" r:id="rId16"/>
    <p:sldId id="1250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88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52" userDrawn="1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3366"/>
    <a:srgbClr val="00717D"/>
    <a:srgbClr val="E8ECF8"/>
    <a:srgbClr val="C9D2ED"/>
    <a:srgbClr val="851910"/>
    <a:srgbClr val="0000FF"/>
    <a:srgbClr val="FFCD8C"/>
    <a:srgbClr val="9F5900"/>
    <a:srgbClr val="FF33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F555FB-D25F-203F-22D5-039F3495B9D0}" v="1" dt="2024-03-26T12:30:53.9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588"/>
        <p:guide pos="144"/>
        <p:guide orient="horz" pos="8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22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26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20" Type="http://customschemas.google.com/relationships/presentationmetadata" Target="metadata"/><Relationship Id="rId225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A00404A6-CA5D-529F-E841-B3080AD8BC10}"/>
    <pc:docChg chg="delSld">
      <pc:chgData name="" userId="" providerId="" clId="Web-{A00404A6-CA5D-529F-E841-B3080AD8BC10}" dt="2024-03-18T13:45:15.593" v="0"/>
      <pc:docMkLst>
        <pc:docMk/>
      </pc:docMkLst>
      <pc:sldChg chg="del">
        <pc:chgData name="" userId="" providerId="" clId="Web-{A00404A6-CA5D-529F-E841-B3080AD8BC10}" dt="2024-03-18T13:45:15.593" v="0"/>
        <pc:sldMkLst>
          <pc:docMk/>
          <pc:sldMk cId="3987024532" sldId="1249"/>
        </pc:sldMkLst>
      </pc:sldChg>
    </pc:docChg>
  </pc:docChgLst>
  <pc:docChgLst>
    <pc:chgData name="Vikrant Nath Nagar" userId="S::vikrant@edunetfoundation.org::4271d355-f673-482e-abc9-b8b4b8546a7e" providerId="AD" clId="Web-{25384B79-7360-5AB9-DD75-8A808655C326}"/>
    <pc:docChg chg="modSld">
      <pc:chgData name="Vikrant Nath Nagar" userId="S::vikrant@edunetfoundation.org::4271d355-f673-482e-abc9-b8b4b8546a7e" providerId="AD" clId="Web-{25384B79-7360-5AB9-DD75-8A808655C326}" dt="2024-03-18T09:31:49.711" v="2" actId="1076"/>
      <pc:docMkLst>
        <pc:docMk/>
      </pc:docMkLst>
      <pc:sldChg chg="modSp">
        <pc:chgData name="Vikrant Nath Nagar" userId="S::vikrant@edunetfoundation.org::4271d355-f673-482e-abc9-b8b4b8546a7e" providerId="AD" clId="Web-{25384B79-7360-5AB9-DD75-8A808655C326}" dt="2024-03-18T09:31:21.976" v="1" actId="1076"/>
        <pc:sldMkLst>
          <pc:docMk/>
          <pc:sldMk cId="2621200212" sldId="1293"/>
        </pc:sldMkLst>
        <pc:spChg chg="mod">
          <ac:chgData name="Vikrant Nath Nagar" userId="S::vikrant@edunetfoundation.org::4271d355-f673-482e-abc9-b8b4b8546a7e" providerId="AD" clId="Web-{25384B79-7360-5AB9-DD75-8A808655C326}" dt="2024-03-18T09:31:21.976" v="1" actId="1076"/>
          <ac:spMkLst>
            <pc:docMk/>
            <pc:sldMk cId="2621200212" sldId="1293"/>
            <ac:spMk id="3" creationId="{796BFA82-8AB0-23BA-909F-C886C3F7A669}"/>
          </ac:spMkLst>
        </pc:spChg>
      </pc:sldChg>
      <pc:sldChg chg="modSp">
        <pc:chgData name="Vikrant Nath Nagar" userId="S::vikrant@edunetfoundation.org::4271d355-f673-482e-abc9-b8b4b8546a7e" providerId="AD" clId="Web-{25384B79-7360-5AB9-DD75-8A808655C326}" dt="2024-03-18T09:31:49.711" v="2" actId="1076"/>
        <pc:sldMkLst>
          <pc:docMk/>
          <pc:sldMk cId="4017130557" sldId="1294"/>
        </pc:sldMkLst>
        <pc:spChg chg="mod">
          <ac:chgData name="Vikrant Nath Nagar" userId="S::vikrant@edunetfoundation.org::4271d355-f673-482e-abc9-b8b4b8546a7e" providerId="AD" clId="Web-{25384B79-7360-5AB9-DD75-8A808655C326}" dt="2024-03-18T09:31:49.711" v="2" actId="1076"/>
          <ac:spMkLst>
            <pc:docMk/>
            <pc:sldMk cId="4017130557" sldId="1294"/>
            <ac:spMk id="3" creationId="{A111D00F-E3D6-896E-4001-492D6D1DC85F}"/>
          </ac:spMkLst>
        </pc:spChg>
      </pc:sldChg>
    </pc:docChg>
  </pc:docChgLst>
  <pc:docChgLst>
    <pc:chgData name="Guest User" userId="S::urn:spo:anon#5c018a1a8500d9e06c28ae911d835ce60df0478ae470165e858ffa45ed96057a::" providerId="AD" clId="Web-{22F555FB-D25F-203F-22D5-039F3495B9D0}"/>
    <pc:docChg chg="modSld">
      <pc:chgData name="Guest User" userId="S::urn:spo:anon#5c018a1a8500d9e06c28ae911d835ce60df0478ae470165e858ffa45ed96057a::" providerId="AD" clId="Web-{22F555FB-D25F-203F-22D5-039F3495B9D0}" dt="2024-03-26T12:30:53.903" v="0" actId="1076"/>
      <pc:docMkLst>
        <pc:docMk/>
      </pc:docMkLst>
      <pc:sldChg chg="modSp">
        <pc:chgData name="Guest User" userId="S::urn:spo:anon#5c018a1a8500d9e06c28ae911d835ce60df0478ae470165e858ffa45ed96057a::" providerId="AD" clId="Web-{22F555FB-D25F-203F-22D5-039F3495B9D0}" dt="2024-03-26T12:30:53.903" v="0" actId="1076"/>
        <pc:sldMkLst>
          <pc:docMk/>
          <pc:sldMk cId="0" sldId="292"/>
        </pc:sldMkLst>
        <pc:picChg chg="mod">
          <ac:chgData name="Guest User" userId="S::urn:spo:anon#5c018a1a8500d9e06c28ae911d835ce60df0478ae470165e858ffa45ed96057a::" providerId="AD" clId="Web-{22F555FB-D25F-203F-22D5-039F3495B9D0}" dt="2024-03-26T12:30:53.903" v="0" actId="1076"/>
          <ac:picMkLst>
            <pc:docMk/>
            <pc:sldMk cId="0" sldId="292"/>
            <ac:picMk id="18" creationId="{5CFB3317-FBB6-E882-D2A0-9D6E7CF982DD}"/>
          </ac:picMkLst>
        </pc:picChg>
      </pc:sldChg>
    </pc:docChg>
  </pc:docChgLst>
  <pc:docChgLst>
    <pc:chgData name="Shashank Shekhar" userId="S::shashank@edunetfoundation.org::0008d1ff-90e7-469a-9966-0dcad996503d" providerId="AD" clId="Web-{99C44797-0E56-F5AF-678D-7848B61E9AF5}"/>
    <pc:docChg chg="modSld">
      <pc:chgData name="Shashank Shekhar" userId="S::shashank@edunetfoundation.org::0008d1ff-90e7-469a-9966-0dcad996503d" providerId="AD" clId="Web-{99C44797-0E56-F5AF-678D-7848B61E9AF5}" dt="2024-03-19T08:12:55.126" v="7" actId="1076"/>
      <pc:docMkLst>
        <pc:docMk/>
      </pc:docMkLst>
      <pc:sldChg chg="modSp">
        <pc:chgData name="Shashank Shekhar" userId="S::shashank@edunetfoundation.org::0008d1ff-90e7-469a-9966-0dcad996503d" providerId="AD" clId="Web-{99C44797-0E56-F5AF-678D-7848B61E9AF5}" dt="2024-03-19T08:09:28.422" v="3" actId="1076"/>
        <pc:sldMkLst>
          <pc:docMk/>
          <pc:sldMk cId="2746043547" sldId="1291"/>
        </pc:sldMkLst>
        <pc:spChg chg="mod">
          <ac:chgData name="Shashank Shekhar" userId="S::shashank@edunetfoundation.org::0008d1ff-90e7-469a-9966-0dcad996503d" providerId="AD" clId="Web-{99C44797-0E56-F5AF-678D-7848B61E9AF5}" dt="2024-03-19T08:09:28.422" v="3" actId="1076"/>
          <ac:spMkLst>
            <pc:docMk/>
            <pc:sldMk cId="2746043547" sldId="1291"/>
            <ac:spMk id="9" creationId="{091B843F-6928-3290-2287-5FA1F531B685}"/>
          </ac:spMkLst>
        </pc:spChg>
        <pc:grpChg chg="mod">
          <ac:chgData name="Shashank Shekhar" userId="S::shashank@edunetfoundation.org::0008d1ff-90e7-469a-9966-0dcad996503d" providerId="AD" clId="Web-{99C44797-0E56-F5AF-678D-7848B61E9AF5}" dt="2024-03-19T08:09:23.484" v="1" actId="1076"/>
          <ac:grpSpMkLst>
            <pc:docMk/>
            <pc:sldMk cId="2746043547" sldId="1291"/>
            <ac:grpSpMk id="3" creationId="{328E85CD-DF89-87DD-6181-DCDD73B5625F}"/>
          </ac:grpSpMkLst>
        </pc:grpChg>
      </pc:sldChg>
      <pc:sldChg chg="modSp">
        <pc:chgData name="Shashank Shekhar" userId="S::shashank@edunetfoundation.org::0008d1ff-90e7-469a-9966-0dcad996503d" providerId="AD" clId="Web-{99C44797-0E56-F5AF-678D-7848B61E9AF5}" dt="2024-03-19T08:09:33.969" v="5" actId="14100"/>
        <pc:sldMkLst>
          <pc:docMk/>
          <pc:sldMk cId="2975191714" sldId="1292"/>
        </pc:sldMkLst>
        <pc:spChg chg="mod">
          <ac:chgData name="Shashank Shekhar" userId="S::shashank@edunetfoundation.org::0008d1ff-90e7-469a-9966-0dcad996503d" providerId="AD" clId="Web-{99C44797-0E56-F5AF-678D-7848B61E9AF5}" dt="2024-03-19T08:09:33.969" v="5" actId="14100"/>
          <ac:spMkLst>
            <pc:docMk/>
            <pc:sldMk cId="2975191714" sldId="1292"/>
            <ac:spMk id="3" creationId="{0C511917-B5EE-88C1-A75B-AC3ADE14BEB8}"/>
          </ac:spMkLst>
        </pc:spChg>
        <pc:picChg chg="mod">
          <ac:chgData name="Shashank Shekhar" userId="S::shashank@edunetfoundation.org::0008d1ff-90e7-469a-9966-0dcad996503d" providerId="AD" clId="Web-{99C44797-0E56-F5AF-678D-7848B61E9AF5}" dt="2024-03-19T08:09:32.234" v="4" actId="14100"/>
          <ac:picMkLst>
            <pc:docMk/>
            <pc:sldMk cId="2975191714" sldId="1292"/>
            <ac:picMk id="5" creationId="{6858EAD1-D312-BBBA-4C50-43B9E76BB53F}"/>
          </ac:picMkLst>
        </pc:picChg>
      </pc:sldChg>
      <pc:sldChg chg="modSp">
        <pc:chgData name="Shashank Shekhar" userId="S::shashank@edunetfoundation.org::0008d1ff-90e7-469a-9966-0dcad996503d" providerId="AD" clId="Web-{99C44797-0E56-F5AF-678D-7848B61E9AF5}" dt="2024-03-19T08:12:55.126" v="7" actId="1076"/>
        <pc:sldMkLst>
          <pc:docMk/>
          <pc:sldMk cId="4168856024" sldId="1298"/>
        </pc:sldMkLst>
        <pc:spChg chg="mod">
          <ac:chgData name="Shashank Shekhar" userId="S::shashank@edunetfoundation.org::0008d1ff-90e7-469a-9966-0dcad996503d" providerId="AD" clId="Web-{99C44797-0E56-F5AF-678D-7848B61E9AF5}" dt="2024-03-19T08:12:55.126" v="7" actId="1076"/>
          <ac:spMkLst>
            <pc:docMk/>
            <pc:sldMk cId="4168856024" sldId="1298"/>
            <ac:spMk id="6" creationId="{3B7F6AB1-00E0-C56D-4BC6-78BBB15ACC7E}"/>
          </ac:spMkLst>
        </pc:spChg>
        <pc:grpChg chg="mod">
          <ac:chgData name="Shashank Shekhar" userId="S::shashank@edunetfoundation.org::0008d1ff-90e7-469a-9966-0dcad996503d" providerId="AD" clId="Web-{99C44797-0E56-F5AF-678D-7848B61E9AF5}" dt="2024-03-19T08:12:51.376" v="6" actId="1076"/>
          <ac:grpSpMkLst>
            <pc:docMk/>
            <pc:sldMk cId="4168856024" sldId="1298"/>
            <ac:grpSpMk id="4" creationId="{77315F7D-BDA3-3D19-664A-5108316858FF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21848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20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20727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11089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88027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71342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F82D9E-CF8F-D821-0EF0-82F39D6875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3170A1-58D7-78F7-D58A-811ADFF73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A898F9-6042-211C-FE5E-E3195182B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744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8AA64-E432-8D59-6526-E68F7AC80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D2085-944B-0B62-B557-11D0053DE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B889BD-8520-EE29-14ED-24E88F0C1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AA8EC-BC22-DD8C-CC7C-5CD2AD6963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ED4E8-E1B9-BC44-48DF-EA2B09D99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28F55D-018D-571C-11FF-8F79FAAA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899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F3725-BD84-E963-3DD7-9EDA57001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1B5E6C-B120-BDBD-A118-74E930F95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0ED917-6757-883A-86C3-14AFBCE31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8C69D-33B2-26F1-3AFC-2A4C100F9E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0A899-749A-96A6-52E3-5513E02E1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EE06A-6BB2-C7F9-0A30-ECA5F6491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127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4C180-BF96-096D-0F74-E23F93095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A78D2F-2EAD-1FA2-9475-C228A7E9B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14C92-1C92-C326-AE2B-EE64852E68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D40DF-8956-65BF-5B16-FCF84638A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2B801-4415-647B-D7B8-398663FE2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087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935E50-9753-5324-3CBE-2DB02823B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96334F-1BF5-5B8C-3F90-84BF75B51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7E210-CB85-84DD-090A-44C7C1797C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6FBE5-BF73-7C52-C3DF-B06D7641E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4D43C-F065-8BD6-C622-543D4321E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261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EBA23-5FDD-5D7E-F6FC-E4A6A7F5F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1DBF0E-B651-D205-69BC-E38929484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EAFE9-FEB4-90FA-7604-E71268E9BE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42C0C-D784-7894-6E7A-A3163E7BD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E244B-37C0-9DC6-22CD-EB660918F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296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357B7-1A74-AE21-4231-6A3BD6FFA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8CC2F-5827-22D5-D0CD-6AB9F4163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C6FD5-C3C6-194C-CBBF-F099298904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74B56-D685-4165-F13B-086D869C7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53AD0-652A-8B63-B4F8-E64E7976E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378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D8776-064D-C947-6F0A-07C1157DB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7AF1F-1E9E-C1AB-35F2-7FCF85FEA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203F7-4A67-44F8-1EBE-73C704B5F3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099F4-B0B6-A02C-D33D-42B8CF9C4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3AEAC-197E-65FD-B921-6662926A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917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DC773-098A-371D-576C-4D005AAD1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678A3-157A-338B-1D0E-5DEA10A095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F0D3D6-28A0-B7DB-AA55-7E1AB265D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D759DB-2EFB-5AB8-F2C0-4594FD8EF7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AB47A-E9F3-E30E-4D25-BDB935FA9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F4B1E9-6E84-BC5A-9F68-AC8BD08A6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681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11BC7-998D-6DF5-4AE4-39C9EA003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6AF4A-23F2-79CA-C667-8C4F35BF5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7276D-1914-7EB5-3698-A01774DF1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ACDF0B-5FBC-8A48-3967-A5A9B60BB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AD8437-251D-CB33-46CE-F1B208C3DE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DB15A-3C4B-088C-31D9-9D7FADA411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FCD596-67EF-7A66-AED7-23CF46204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D5DBB6-49F0-7026-4382-9F1CC71B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81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E66A4-83CF-94A2-2F9D-EB0EA91EF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6E68E2-F84C-3629-3FE2-83DD00EACA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4CCCF5-8802-F0B8-E635-C4316F70E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F6E91-77AB-EEFA-9CDE-D8D369E6A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999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7B0C45-392E-206A-6503-A52CA087AB64}"/>
              </a:ext>
            </a:extLst>
          </p:cNvPr>
          <p:cNvSpPr/>
          <p:nvPr userDrawn="1"/>
        </p:nvSpPr>
        <p:spPr>
          <a:xfrm>
            <a:off x="0" y="122877"/>
            <a:ext cx="9144000" cy="467289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9D9AD1-C7C2-FFF1-54BA-8514D18B8369}"/>
              </a:ext>
            </a:extLst>
          </p:cNvPr>
          <p:cNvSpPr/>
          <p:nvPr userDrawn="1"/>
        </p:nvSpPr>
        <p:spPr>
          <a:xfrm>
            <a:off x="0" y="4935061"/>
            <a:ext cx="9144000" cy="208439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7411959" y="234964"/>
            <a:ext cx="852410" cy="28495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64A484-2963-FBA3-E733-1A64254407DC}"/>
              </a:ext>
            </a:extLst>
          </p:cNvPr>
          <p:cNvSpPr txBox="1"/>
          <p:nvPr userDrawn="1"/>
        </p:nvSpPr>
        <p:spPr>
          <a:xfrm>
            <a:off x="138743" y="189386"/>
            <a:ext cx="3453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600">
                <a:solidFill>
                  <a:schemeClr val="bg1"/>
                </a:solidFill>
              </a:rPr>
              <a:t>Creating A Future-ready Workforce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8726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670BE75-ABC6-B8F8-14C2-4329F082BA10}"/>
              </a:ext>
            </a:extLst>
          </p:cNvPr>
          <p:cNvSpPr/>
          <p:nvPr/>
        </p:nvSpPr>
        <p:spPr>
          <a:xfrm>
            <a:off x="5021451" y="4984576"/>
            <a:ext cx="4122549" cy="161945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4A44FD-99EF-2386-CD7F-94CC9736D290}"/>
              </a:ext>
            </a:extLst>
          </p:cNvPr>
          <p:cNvSpPr/>
          <p:nvPr/>
        </p:nvSpPr>
        <p:spPr>
          <a:xfrm>
            <a:off x="6137328" y="122877"/>
            <a:ext cx="3006671" cy="467289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520DAD-F8CC-E505-163A-1A40C1FCC226}"/>
              </a:ext>
            </a:extLst>
          </p:cNvPr>
          <p:cNvSpPr txBox="1"/>
          <p:nvPr/>
        </p:nvSpPr>
        <p:spPr>
          <a:xfrm>
            <a:off x="219934" y="983057"/>
            <a:ext cx="35513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161D23"/>
                </a:solidFill>
              </a:rPr>
              <a:t>Django-based Music Web Application!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4CF228-26B3-09C5-44DF-CA8F345519C2}"/>
              </a:ext>
            </a:extLst>
          </p:cNvPr>
          <p:cNvSpPr/>
          <p:nvPr/>
        </p:nvSpPr>
        <p:spPr>
          <a:xfrm>
            <a:off x="338619" y="2452455"/>
            <a:ext cx="45719" cy="1436991"/>
          </a:xfrm>
          <a:prstGeom prst="rect">
            <a:avLst/>
          </a:prstGeom>
          <a:solidFill>
            <a:srgbClr val="851910"/>
          </a:solidFill>
          <a:ln>
            <a:solidFill>
              <a:srgbClr val="8519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4292D-CF71-BD6B-6494-F0C14CB8262D}"/>
              </a:ext>
            </a:extLst>
          </p:cNvPr>
          <p:cNvSpPr txBox="1"/>
          <p:nvPr/>
        </p:nvSpPr>
        <p:spPr>
          <a:xfrm>
            <a:off x="338619" y="2386120"/>
            <a:ext cx="26331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161D23"/>
                </a:solidFill>
              </a:rPr>
              <a:t>Harmony at Your Fingertips: Where Music Meets Convenience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E916418-C932-83FF-F890-E41BEED5285B}"/>
              </a:ext>
            </a:extLst>
          </p:cNvPr>
          <p:cNvSpPr/>
          <p:nvPr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69DAD0D2-2C07-BEEA-4C8D-0FC32AA5BDF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11959" y="234964"/>
            <a:ext cx="852410" cy="28495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909C0C7-360A-0B80-38D4-82EEF27C8CA1}"/>
              </a:ext>
            </a:extLst>
          </p:cNvPr>
          <p:cNvSpPr txBox="1"/>
          <p:nvPr/>
        </p:nvSpPr>
        <p:spPr>
          <a:xfrm>
            <a:off x="218705" y="3971998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Student Name 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6863D8-C016-5DAB-A496-2E7822EE5CC8}"/>
              </a:ext>
            </a:extLst>
          </p:cNvPr>
          <p:cNvSpPr txBox="1"/>
          <p:nvPr/>
        </p:nvSpPr>
        <p:spPr>
          <a:xfrm>
            <a:off x="5466719" y="4326885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College Name 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D7A7F1-88E8-0735-5FF0-08C11362F157}"/>
              </a:ext>
            </a:extLst>
          </p:cNvPr>
          <p:cNvSpPr txBox="1"/>
          <p:nvPr/>
        </p:nvSpPr>
        <p:spPr>
          <a:xfrm>
            <a:off x="218705" y="4188385"/>
            <a:ext cx="164495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solidFill>
                  <a:srgbClr val="161D23"/>
                </a:solidFill>
              </a:rPr>
              <a:t>AMIT BHARDWAJ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3A60C8-4356-D37F-0DDF-A39B87F184C1}"/>
              </a:ext>
            </a:extLst>
          </p:cNvPr>
          <p:cNvSpPr txBox="1"/>
          <p:nvPr/>
        </p:nvSpPr>
        <p:spPr>
          <a:xfrm>
            <a:off x="218705" y="4465385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Student ID 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2A72D2-9BA5-CD7D-B4C1-CFD904CD627D}"/>
              </a:ext>
            </a:extLst>
          </p:cNvPr>
          <p:cNvSpPr txBox="1"/>
          <p:nvPr/>
        </p:nvSpPr>
        <p:spPr>
          <a:xfrm>
            <a:off x="207099" y="4665555"/>
            <a:ext cx="239427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solidFill>
                  <a:srgbClr val="161D23"/>
                </a:solidFill>
              </a:rPr>
              <a:t>STU6516fceb6c6661696005355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E78094-5E7B-659F-FF09-871190F3DD5A}"/>
              </a:ext>
            </a:extLst>
          </p:cNvPr>
          <p:cNvSpPr txBox="1"/>
          <p:nvPr/>
        </p:nvSpPr>
        <p:spPr>
          <a:xfrm>
            <a:off x="5466719" y="4522911"/>
            <a:ext cx="300667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solidFill>
                  <a:srgbClr val="161D23"/>
                </a:solidFill>
              </a:rPr>
              <a:t>Institute of technology Guru </a:t>
            </a:r>
            <a:r>
              <a:rPr lang="en-US" sz="1200" dirty="0" err="1">
                <a:solidFill>
                  <a:srgbClr val="161D23"/>
                </a:solidFill>
              </a:rPr>
              <a:t>Ghasidas</a:t>
            </a:r>
            <a:r>
              <a:rPr lang="en-US" sz="1200" dirty="0">
                <a:solidFill>
                  <a:srgbClr val="161D23"/>
                </a:solidFill>
              </a:rPr>
              <a:t> Bilaspur C.G.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655D92-6E23-9E0F-9586-D4F24448FF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1569" y="688833"/>
            <a:ext cx="5789178" cy="349955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92B2FF-8614-61F9-FFA7-45E78700C2CC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Centralized Control Hub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7F6AB1-00E0-C56D-4BC6-78BBB15ACC7E}"/>
              </a:ext>
            </a:extLst>
          </p:cNvPr>
          <p:cNvSpPr/>
          <p:nvPr/>
        </p:nvSpPr>
        <p:spPr>
          <a:xfrm>
            <a:off x="1456841" y="1167779"/>
            <a:ext cx="6548034" cy="348356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D6EAA6-F149-3E13-7DB8-C1BEC288B985}"/>
              </a:ext>
            </a:extLst>
          </p:cNvPr>
          <p:cNvSpPr txBox="1"/>
          <p:nvPr/>
        </p:nvSpPr>
        <p:spPr>
          <a:xfrm>
            <a:off x="-1" y="118025"/>
            <a:ext cx="7285463" cy="523220"/>
          </a:xfrm>
          <a:prstGeom prst="rect">
            <a:avLst/>
          </a:prstGeom>
          <a:solidFill>
            <a:srgbClr val="223366"/>
          </a:solidFill>
        </p:spPr>
        <p:txBody>
          <a:bodyPr wrap="square" numCol="2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Harmony at Your Fingertips: Where Music Meets Convenience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7B8642-E370-6495-B0A9-7A7E697418D3}"/>
              </a:ext>
            </a:extLst>
          </p:cNvPr>
          <p:cNvSpPr txBox="1"/>
          <p:nvPr/>
        </p:nvSpPr>
        <p:spPr>
          <a:xfrm>
            <a:off x="1456841" y="1167779"/>
            <a:ext cx="457411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Description of the Django Admin Home Page.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Dashboard providing insights and control over various aspects.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Features to manage users, songs, playlists, and site settings.</a:t>
            </a:r>
            <a:endParaRPr lang="en-IN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1FE304-9EE2-6F52-DFFF-8C7DB5366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684" y="2344643"/>
            <a:ext cx="5888347" cy="229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856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C0F50E-3048-BEA6-6962-A48C023C0388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213163"/>
                </a:solidFill>
              </a:rPr>
              <a:t>Data Insights for Informed Decisions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B546F-F91E-160B-DC7F-688AFB5A50EA}"/>
              </a:ext>
            </a:extLst>
          </p:cNvPr>
          <p:cNvSpPr txBox="1"/>
          <p:nvPr/>
        </p:nvSpPr>
        <p:spPr>
          <a:xfrm>
            <a:off x="142495" y="1149763"/>
            <a:ext cx="4445003" cy="1590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+mn-lt"/>
              </a:rPr>
              <a:t>Overview of the Django Admin Dataset.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+mn-lt"/>
              </a:rPr>
              <a:t>Comprehensive data on the total number of songs in the database.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+mn-lt"/>
              </a:rPr>
              <a:t>Enables administrators to analyze trends, track growth, and make informed decisions for the platform's development and content expansion.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81D14F-6387-1BA1-E8BE-E0EC5EBBD6BB}"/>
              </a:ext>
            </a:extLst>
          </p:cNvPr>
          <p:cNvSpPr txBox="1"/>
          <p:nvPr/>
        </p:nvSpPr>
        <p:spPr>
          <a:xfrm>
            <a:off x="-1" y="118025"/>
            <a:ext cx="7285463" cy="523220"/>
          </a:xfrm>
          <a:prstGeom prst="rect">
            <a:avLst/>
          </a:prstGeom>
          <a:solidFill>
            <a:srgbClr val="223366"/>
          </a:solidFill>
        </p:spPr>
        <p:txBody>
          <a:bodyPr wrap="square" numCol="2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Harmony at Your Fingertips: Where Music Meets Convenience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2A394F-B5B2-E826-5DC1-28D7F157D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8193" y="2980206"/>
            <a:ext cx="4091874" cy="19685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300F0B-F240-9382-B521-1339A7DA3B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8193" y="678527"/>
            <a:ext cx="4091874" cy="230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321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-up of a thank you card&#10;&#10;Description automatically generated">
            <a:extLst>
              <a:ext uri="{FF2B5EF4-FFF2-40B4-BE49-F238E27FC236}">
                <a16:creationId xmlns:a16="http://schemas.microsoft.com/office/drawing/2014/main" id="{A93903B1-E7A1-B168-DEC2-0635A4163F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10" t="21904" r="9339"/>
          <a:stretch/>
        </p:blipFill>
        <p:spPr>
          <a:xfrm>
            <a:off x="575375" y="402956"/>
            <a:ext cx="7993251" cy="4337588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EE0173B-95AD-2DE9-9875-1230DDB2626C}"/>
              </a:ext>
            </a:extLst>
          </p:cNvPr>
          <p:cNvGrpSpPr/>
          <p:nvPr/>
        </p:nvGrpSpPr>
        <p:grpSpPr>
          <a:xfrm>
            <a:off x="3471621" y="3184902"/>
            <a:ext cx="2200759" cy="813661"/>
            <a:chOff x="3246895" y="3184902"/>
            <a:chExt cx="2200759" cy="813661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DB8DC4F-8F3C-8864-0B3A-2CEA4109D402}"/>
                </a:ext>
              </a:extLst>
            </p:cNvPr>
            <p:cNvSpPr/>
            <p:nvPr/>
          </p:nvSpPr>
          <p:spPr>
            <a:xfrm>
              <a:off x="3246895" y="3184902"/>
              <a:ext cx="2200759" cy="813661"/>
            </a:xfrm>
            <a:prstGeom prst="roundRect">
              <a:avLst>
                <a:gd name="adj" fmla="val 12730"/>
              </a:avLst>
            </a:prstGeom>
            <a:solidFill>
              <a:schemeClr val="bg1">
                <a:alpha val="44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6" name="Picture 5" descr="A close up of a logo&#10;&#10;Description automatically generated">
              <a:extLst>
                <a:ext uri="{FF2B5EF4-FFF2-40B4-BE49-F238E27FC236}">
                  <a16:creationId xmlns:a16="http://schemas.microsoft.com/office/drawing/2014/main" id="{D1CBC941-B5EE-0296-38A5-2CB11104E0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51416" y="3332885"/>
              <a:ext cx="1591717" cy="5176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4365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0D2C29E-66A5-D13B-1825-539B2100EB68}"/>
              </a:ext>
            </a:extLst>
          </p:cNvPr>
          <p:cNvGrpSpPr/>
          <p:nvPr/>
        </p:nvGrpSpPr>
        <p:grpSpPr>
          <a:xfrm>
            <a:off x="743919" y="1340601"/>
            <a:ext cx="7656162" cy="3161654"/>
            <a:chOff x="922150" y="1325103"/>
            <a:chExt cx="7656162" cy="316165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DDCC566-B000-7B3E-F778-C19DE993DFF5}"/>
                </a:ext>
              </a:extLst>
            </p:cNvPr>
            <p:cNvSpPr/>
            <p:nvPr/>
          </p:nvSpPr>
          <p:spPr>
            <a:xfrm>
              <a:off x="1376643" y="1571218"/>
              <a:ext cx="7201669" cy="2623250"/>
            </a:xfrm>
            <a:prstGeom prst="rect">
              <a:avLst/>
            </a:prstGeom>
            <a:solidFill>
              <a:srgbClr val="E8ECF8"/>
            </a:solidFill>
            <a:ln>
              <a:solidFill>
                <a:srgbClr val="2233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640C382-94E9-1DDA-BE8A-521BEB626F59}"/>
                </a:ext>
              </a:extLst>
            </p:cNvPr>
            <p:cNvSpPr/>
            <p:nvPr/>
          </p:nvSpPr>
          <p:spPr>
            <a:xfrm>
              <a:off x="922150" y="1325103"/>
              <a:ext cx="697424" cy="3161654"/>
            </a:xfrm>
            <a:prstGeom prst="rect">
              <a:avLst/>
            </a:prstGeom>
            <a:solidFill>
              <a:srgbClr val="223366"/>
            </a:solidFill>
            <a:ln>
              <a:solidFill>
                <a:srgbClr val="2233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8B2F1D2-B3CD-47D4-C97B-3CE2F64AFC82}"/>
                </a:ext>
              </a:extLst>
            </p:cNvPr>
            <p:cNvSpPr txBox="1"/>
            <p:nvPr/>
          </p:nvSpPr>
          <p:spPr>
            <a:xfrm>
              <a:off x="2859380" y="1823109"/>
              <a:ext cx="4409149" cy="30777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sz="2000" b="1" dirty="0">
                  <a:solidFill>
                    <a:srgbClr val="223366"/>
                  </a:solidFill>
                  <a:latin typeface="Arial"/>
                  <a:cs typeface="Arial"/>
                </a:rPr>
                <a:t>PROJECT SHOWCASE</a:t>
              </a:r>
            </a:p>
          </p:txBody>
        </p:sp>
        <p:sp>
          <p:nvSpPr>
            <p:cNvPr id="9" name="TextBox 7">
              <a:extLst>
                <a:ext uri="{FF2B5EF4-FFF2-40B4-BE49-F238E27FC236}">
                  <a16:creationId xmlns:a16="http://schemas.microsoft.com/office/drawing/2014/main" id="{9AF297CE-9F11-2600-2058-A27EC2B5D9D4}"/>
                </a:ext>
              </a:extLst>
            </p:cNvPr>
            <p:cNvSpPr txBox="1"/>
            <p:nvPr/>
          </p:nvSpPr>
          <p:spPr>
            <a:xfrm>
              <a:off x="1899598" y="3431892"/>
              <a:ext cx="6328712" cy="51232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996"/>
                </a:lnSpc>
                <a:spcBef>
                  <a:spcPct val="0"/>
                </a:spcBef>
              </a:pP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Signup, Login, Home, All Songs, History, Watch Later, and Django Admin functionalities.</a:t>
              </a:r>
              <a:endParaRPr lang="en-US" sz="1600" dirty="0">
                <a:solidFill>
                  <a:schemeClr val="accent2">
                    <a:lumMod val="75000"/>
                  </a:schemeClr>
                </a:solidFill>
                <a:latin typeface="+mj-lt"/>
                <a:cs typeface="Poppins"/>
              </a:endParaRPr>
            </a:p>
          </p:txBody>
        </p:sp>
        <p:sp>
          <p:nvSpPr>
            <p:cNvPr id="8" name="TextBox 10">
              <a:extLst>
                <a:ext uri="{FF2B5EF4-FFF2-40B4-BE49-F238E27FC236}">
                  <a16:creationId xmlns:a16="http://schemas.microsoft.com/office/drawing/2014/main" id="{D4240D32-9BCC-D793-EF34-3F436C714765}"/>
                </a:ext>
              </a:extLst>
            </p:cNvPr>
            <p:cNvSpPr txBox="1"/>
            <p:nvPr/>
          </p:nvSpPr>
          <p:spPr>
            <a:xfrm>
              <a:off x="2402240" y="2534555"/>
              <a:ext cx="5323429" cy="49552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996"/>
                </a:lnSpc>
                <a:spcBef>
                  <a:spcPct val="0"/>
                </a:spcBef>
              </a:pPr>
              <a:r>
                <a:rPr lang="en-US" sz="1600" dirty="0">
                  <a:latin typeface="+mj-lt"/>
                </a:rPr>
                <a:t>Project Title</a:t>
              </a:r>
            </a:p>
            <a:p>
              <a:pPr algn="ctr">
                <a:lnSpc>
                  <a:spcPts val="1996"/>
                </a:lnSpc>
                <a:spcBef>
                  <a:spcPct val="0"/>
                </a:spcBef>
              </a:pPr>
              <a:r>
                <a:rPr lang="en-US" sz="1600" b="1" dirty="0">
                  <a:latin typeface="+mj-lt"/>
                </a:rPr>
                <a:t>Django-based Music Web Application! </a:t>
              </a:r>
              <a:endParaRPr lang="en-US" sz="1600" b="1" dirty="0">
                <a:latin typeface="+mj-lt"/>
                <a:cs typeface="Poppins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69E625D-B4F8-1B94-A539-1CF44BF8371B}"/>
              </a:ext>
            </a:extLst>
          </p:cNvPr>
          <p:cNvSpPr txBox="1"/>
          <p:nvPr/>
        </p:nvSpPr>
        <p:spPr>
          <a:xfrm>
            <a:off x="-1" y="118025"/>
            <a:ext cx="7285463" cy="523220"/>
          </a:xfrm>
          <a:prstGeom prst="rect">
            <a:avLst/>
          </a:prstGeom>
          <a:solidFill>
            <a:srgbClr val="223366"/>
          </a:solidFill>
        </p:spPr>
        <p:txBody>
          <a:bodyPr wrap="square" numCol="2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Harmony at Your Fingertips: Where Music Meets Convenience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2110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E3A995-569D-073F-9467-C96E076827FA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Seamless Registration Process</a:t>
            </a:r>
            <a:endParaRPr lang="en-IN" sz="1600" dirty="0">
              <a:solidFill>
                <a:srgbClr val="213163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726C2F8-3E16-2C0C-B71C-BDFE7C703F1C}"/>
              </a:ext>
            </a:extLst>
          </p:cNvPr>
          <p:cNvGrpSpPr/>
          <p:nvPr/>
        </p:nvGrpSpPr>
        <p:grpSpPr>
          <a:xfrm>
            <a:off x="735884" y="1338243"/>
            <a:ext cx="7719937" cy="2430227"/>
            <a:chOff x="712031" y="1234880"/>
            <a:chExt cx="7719937" cy="2430227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65A22E0-5D6D-1B1A-F09A-169A2C2E55D1}"/>
                </a:ext>
              </a:extLst>
            </p:cNvPr>
            <p:cNvGrpSpPr/>
            <p:nvPr/>
          </p:nvGrpSpPr>
          <p:grpSpPr>
            <a:xfrm>
              <a:off x="712031" y="1234880"/>
              <a:ext cx="7719937" cy="643467"/>
              <a:chOff x="712031" y="1234880"/>
              <a:chExt cx="7719937" cy="643467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992A4C9-DAB8-80D3-B09E-07655DAEBB65}"/>
                  </a:ext>
                </a:extLst>
              </p:cNvPr>
              <p:cNvSpPr/>
              <p:nvPr/>
            </p:nvSpPr>
            <p:spPr>
              <a:xfrm>
                <a:off x="1372430" y="1234880"/>
                <a:ext cx="7059538" cy="64346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endPara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37A0F124-FCC7-043A-F32C-33314AB146BD}"/>
                  </a:ext>
                </a:extLst>
              </p:cNvPr>
              <p:cNvSpPr/>
              <p:nvPr/>
            </p:nvSpPr>
            <p:spPr>
              <a:xfrm>
                <a:off x="712031" y="1234880"/>
                <a:ext cx="677333" cy="643467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2700">
                <a:solidFill>
                  <a:srgbClr val="0071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/>
                  <a:t>1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37AEA5F-38C7-2EAC-B55A-A52C642C7997}"/>
                </a:ext>
              </a:extLst>
            </p:cNvPr>
            <p:cNvGrpSpPr/>
            <p:nvPr/>
          </p:nvGrpSpPr>
          <p:grpSpPr>
            <a:xfrm>
              <a:off x="712031" y="2128260"/>
              <a:ext cx="7719937" cy="643467"/>
              <a:chOff x="712031" y="1974905"/>
              <a:chExt cx="7719937" cy="643467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0874972-970E-AB20-28FF-DE51D45409C5}"/>
                  </a:ext>
                </a:extLst>
              </p:cNvPr>
              <p:cNvSpPr/>
              <p:nvPr/>
            </p:nvSpPr>
            <p:spPr>
              <a:xfrm>
                <a:off x="1372430" y="1974905"/>
                <a:ext cx="7059538" cy="64346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endPara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A7560D0E-33BB-8564-4F1A-5B42E2343E74}"/>
                  </a:ext>
                </a:extLst>
              </p:cNvPr>
              <p:cNvSpPr/>
              <p:nvPr/>
            </p:nvSpPr>
            <p:spPr>
              <a:xfrm>
                <a:off x="712031" y="1974905"/>
                <a:ext cx="677333" cy="643467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/>
                  <a:t>2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6049283-7CB4-2083-CE02-53D7ACA583B3}"/>
                </a:ext>
              </a:extLst>
            </p:cNvPr>
            <p:cNvGrpSpPr/>
            <p:nvPr/>
          </p:nvGrpSpPr>
          <p:grpSpPr>
            <a:xfrm>
              <a:off x="712031" y="3021640"/>
              <a:ext cx="7719937" cy="643467"/>
              <a:chOff x="712031" y="2737676"/>
              <a:chExt cx="7719937" cy="643467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89435FA-EFC7-1B3A-6F80-B45135BCF4A8}"/>
                  </a:ext>
                </a:extLst>
              </p:cNvPr>
              <p:cNvSpPr/>
              <p:nvPr/>
            </p:nvSpPr>
            <p:spPr>
              <a:xfrm>
                <a:off x="1372430" y="2737676"/>
                <a:ext cx="7059538" cy="64346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endParaRPr lang="en-US" sz="140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9A3D3CC1-3E19-CE2E-3B8B-3365B8B567CE}"/>
                  </a:ext>
                </a:extLst>
              </p:cNvPr>
              <p:cNvSpPr/>
              <p:nvPr/>
            </p:nvSpPr>
            <p:spPr>
              <a:xfrm>
                <a:off x="712031" y="2737676"/>
                <a:ext cx="677333" cy="643467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2700">
                <a:solidFill>
                  <a:srgbClr val="0071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/>
                  <a:t>3</a:t>
                </a: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CCA46BF-5EC0-A84E-71D8-C4CDF590AEB2}"/>
              </a:ext>
            </a:extLst>
          </p:cNvPr>
          <p:cNvSpPr txBox="1"/>
          <p:nvPr/>
        </p:nvSpPr>
        <p:spPr>
          <a:xfrm>
            <a:off x="-1" y="118025"/>
            <a:ext cx="7285463" cy="523220"/>
          </a:xfrm>
          <a:prstGeom prst="rect">
            <a:avLst/>
          </a:prstGeom>
          <a:solidFill>
            <a:srgbClr val="223366"/>
          </a:solidFill>
        </p:spPr>
        <p:txBody>
          <a:bodyPr wrap="square" numCol="2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Harmony at Your Fingertips: Where Music Meets Convenience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FCCFAA-64F7-9FB1-2011-097E678DAD0A}"/>
              </a:ext>
            </a:extLst>
          </p:cNvPr>
          <p:cNvSpPr txBox="1"/>
          <p:nvPr/>
        </p:nvSpPr>
        <p:spPr>
          <a:xfrm>
            <a:off x="1507273" y="1506087"/>
            <a:ext cx="46351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Description of the Signup page.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BF5F22-A3E0-4F9B-E3B9-9D20B815327E}"/>
              </a:ext>
            </a:extLst>
          </p:cNvPr>
          <p:cNvSpPr txBox="1"/>
          <p:nvPr/>
        </p:nvSpPr>
        <p:spPr>
          <a:xfrm>
            <a:off x="1507273" y="2413424"/>
            <a:ext cx="46351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User-friendly interface for easy registration.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2625B9-611E-E058-E49E-464549F0D200}"/>
              </a:ext>
            </a:extLst>
          </p:cNvPr>
          <p:cNvSpPr txBox="1"/>
          <p:nvPr/>
        </p:nvSpPr>
        <p:spPr>
          <a:xfrm>
            <a:off x="1507273" y="3185126"/>
            <a:ext cx="69485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Steps for users to create their accounts and access the full functionality of the platform.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5522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91B843F-6928-3290-2287-5FA1F531B685}"/>
              </a:ext>
            </a:extLst>
          </p:cNvPr>
          <p:cNvSpPr txBox="1"/>
          <p:nvPr/>
        </p:nvSpPr>
        <p:spPr>
          <a:xfrm>
            <a:off x="142496" y="1284891"/>
            <a:ext cx="2979846" cy="1590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+mn-lt"/>
              </a:rPr>
              <a:t>Description of the Login page.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+mn-lt"/>
              </a:rPr>
              <a:t>Highlighting the importance of secure login procedures.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+mn-lt"/>
              </a:rPr>
              <a:t>Emphasizing user authentication for personalized experiences.</a:t>
            </a:r>
            <a:endParaRPr lang="en-IN" b="1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7AFAD5-578C-DC2D-F127-90FF4287354D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213163"/>
                </a:solidFill>
              </a:rPr>
              <a:t>Secure Access to Your Music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E490BE-40B0-26E4-35CF-3230FAD865D6}"/>
              </a:ext>
            </a:extLst>
          </p:cNvPr>
          <p:cNvSpPr txBox="1"/>
          <p:nvPr/>
        </p:nvSpPr>
        <p:spPr>
          <a:xfrm>
            <a:off x="-1" y="118025"/>
            <a:ext cx="7285463" cy="523220"/>
          </a:xfrm>
          <a:prstGeom prst="rect">
            <a:avLst/>
          </a:prstGeom>
          <a:solidFill>
            <a:srgbClr val="223366"/>
          </a:solidFill>
        </p:spPr>
        <p:txBody>
          <a:bodyPr wrap="square" numCol="2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Harmony at Your Fingertips: Where Music Meets Convenience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4DBB77-8FCE-91C4-24BB-32F893936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1746" y="816804"/>
            <a:ext cx="5364374" cy="383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043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D5078D-F8F7-912B-4E9C-BED71500ACC2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213163"/>
                </a:solidFill>
              </a:rPr>
              <a:t>Your Gateway to Music Exploration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511917-B5EE-88C1-A75B-AC3ADE14BEB8}"/>
              </a:ext>
            </a:extLst>
          </p:cNvPr>
          <p:cNvSpPr txBox="1"/>
          <p:nvPr/>
        </p:nvSpPr>
        <p:spPr>
          <a:xfrm>
            <a:off x="143806" y="1142014"/>
            <a:ext cx="3268468" cy="1590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+mn-lt"/>
              </a:rPr>
              <a:t>Overview of the Home page.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+mn-lt"/>
              </a:rPr>
              <a:t>Central hub for users to navigate through various sections.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+mn-lt"/>
              </a:rPr>
              <a:t>Features personalized recommendations and trending songs.</a:t>
            </a:r>
            <a:endParaRPr lang="en-US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0B1487-61F0-7C52-893D-5A3DDFC2A8B0}"/>
              </a:ext>
            </a:extLst>
          </p:cNvPr>
          <p:cNvSpPr txBox="1"/>
          <p:nvPr/>
        </p:nvSpPr>
        <p:spPr>
          <a:xfrm>
            <a:off x="-1" y="118025"/>
            <a:ext cx="7285463" cy="523220"/>
          </a:xfrm>
          <a:prstGeom prst="rect">
            <a:avLst/>
          </a:prstGeom>
          <a:solidFill>
            <a:srgbClr val="223366"/>
          </a:solidFill>
        </p:spPr>
        <p:txBody>
          <a:bodyPr wrap="square" numCol="2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Harmony at Your Fingertips: Where Music Meets Convenience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F416E9-A6AE-737A-4F38-E006BDA9D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2547" y="1022237"/>
            <a:ext cx="5229168" cy="356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191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61A928-5A2D-C5DF-2F01-079C34A75432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Explore the Melodic Universe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6BFA82-8AB0-23BA-909F-C886C3F7A669}"/>
              </a:ext>
            </a:extLst>
          </p:cNvPr>
          <p:cNvSpPr txBox="1"/>
          <p:nvPr/>
        </p:nvSpPr>
        <p:spPr>
          <a:xfrm>
            <a:off x="126996" y="1134562"/>
            <a:ext cx="3575209" cy="1374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+mn-lt"/>
              </a:rPr>
              <a:t>Introduction to the All Songs page.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+mn-lt"/>
              </a:rPr>
              <a:t>Vast library of songs categorized for easy browsing.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+mn-lt"/>
              </a:rPr>
              <a:t>Options to search, filter, and discover new music based on preferences.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F46199-4D92-75BE-ECA2-1DF7586DD28F}"/>
              </a:ext>
            </a:extLst>
          </p:cNvPr>
          <p:cNvSpPr txBox="1"/>
          <p:nvPr/>
        </p:nvSpPr>
        <p:spPr>
          <a:xfrm>
            <a:off x="-1" y="118025"/>
            <a:ext cx="7285463" cy="523220"/>
          </a:xfrm>
          <a:prstGeom prst="rect">
            <a:avLst/>
          </a:prstGeom>
          <a:solidFill>
            <a:srgbClr val="223366"/>
          </a:solidFill>
        </p:spPr>
        <p:txBody>
          <a:bodyPr wrap="square" numCol="2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Harmony at Your Fingertips: Where Music Meets Convenience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10F9E2-1864-7C96-139D-5F2E2462A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3232" y="959005"/>
            <a:ext cx="4966835" cy="355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200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6CA3F3-3D59-0BCC-5AFC-FB31E62203CC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Relive Your Musical Journey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11D00F-E3D6-896E-4001-492D6D1DC85F}"/>
              </a:ext>
            </a:extLst>
          </p:cNvPr>
          <p:cNvSpPr txBox="1"/>
          <p:nvPr/>
        </p:nvSpPr>
        <p:spPr>
          <a:xfrm>
            <a:off x="413996" y="1105523"/>
            <a:ext cx="3198999" cy="1590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+mn-lt"/>
              </a:rPr>
              <a:t>Description of the History page.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+mn-lt"/>
              </a:rPr>
              <a:t>Tracks user's listening history for convenient playback.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+mn-lt"/>
              </a:rPr>
              <a:t>Enables users to revisit favorite songs and explore their musical journey.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7020B1-6BF3-9E21-6386-9221546BEE7D}"/>
              </a:ext>
            </a:extLst>
          </p:cNvPr>
          <p:cNvSpPr txBox="1"/>
          <p:nvPr/>
        </p:nvSpPr>
        <p:spPr>
          <a:xfrm>
            <a:off x="-1" y="118025"/>
            <a:ext cx="7285463" cy="523220"/>
          </a:xfrm>
          <a:prstGeom prst="rect">
            <a:avLst/>
          </a:prstGeom>
          <a:solidFill>
            <a:srgbClr val="223366"/>
          </a:solidFill>
        </p:spPr>
        <p:txBody>
          <a:bodyPr wrap="square" numCol="2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Harmony at Your Fingertips: Where Music Meets Convenience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8E85BD-238F-DDD4-87FF-96B860790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995" y="1022237"/>
            <a:ext cx="5345151" cy="372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130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94080DE-03F5-1FE4-A922-15490146EBB6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213163"/>
                </a:solidFill>
              </a:rPr>
              <a:t>Curate Your Playlist for Later Enjoyment</a:t>
            </a:r>
            <a:endParaRPr lang="en-IN" sz="1600" b="1" dirty="0">
              <a:solidFill>
                <a:srgbClr val="213163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A9338F-AACC-33B6-0BE4-39F9AFBABE18}"/>
              </a:ext>
            </a:extLst>
          </p:cNvPr>
          <p:cNvSpPr/>
          <p:nvPr/>
        </p:nvSpPr>
        <p:spPr>
          <a:xfrm>
            <a:off x="1456841" y="1243419"/>
            <a:ext cx="6548034" cy="348356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0FA45F-8FAC-BABF-0D8D-23A15EB143B7}"/>
              </a:ext>
            </a:extLst>
          </p:cNvPr>
          <p:cNvSpPr txBox="1"/>
          <p:nvPr/>
        </p:nvSpPr>
        <p:spPr>
          <a:xfrm>
            <a:off x="-1" y="118025"/>
            <a:ext cx="7285463" cy="523220"/>
          </a:xfrm>
          <a:prstGeom prst="rect">
            <a:avLst/>
          </a:prstGeom>
          <a:solidFill>
            <a:srgbClr val="223366"/>
          </a:solidFill>
        </p:spPr>
        <p:txBody>
          <a:bodyPr wrap="square" numCol="2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Harmony at Your Fingertips: Where Music Meets Convenience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67C394-8C16-8960-D433-83F811264D9B}"/>
              </a:ext>
            </a:extLst>
          </p:cNvPr>
          <p:cNvSpPr txBox="1"/>
          <p:nvPr/>
        </p:nvSpPr>
        <p:spPr>
          <a:xfrm>
            <a:off x="1456841" y="1299707"/>
            <a:ext cx="559161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Overview of the Watch Later page.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Allows users to bookmark songs for future listening.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Feature to create personalized playlists for convenient access.</a:t>
            </a:r>
            <a:endParaRPr lang="en-IN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2030EA-CA1E-8BAE-27F1-A2239BBE5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512" y="2310102"/>
            <a:ext cx="3970976" cy="207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766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8DFCAA-8D98-0AFB-A760-3AD42E799105}"/>
              </a:ext>
            </a:extLst>
          </p:cNvPr>
          <p:cNvSpPr txBox="1"/>
          <p:nvPr/>
        </p:nvSpPr>
        <p:spPr>
          <a:xfrm>
            <a:off x="143933" y="683683"/>
            <a:ext cx="44801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213163"/>
                </a:solidFill>
              </a:rPr>
              <a:t>Admin Access for Streamlined Management</a:t>
            </a:r>
            <a:endParaRPr lang="en-IN" sz="1600" b="1" dirty="0">
              <a:solidFill>
                <a:srgbClr val="213163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B6817C-45F9-AD85-58BC-71A72E68826B}"/>
              </a:ext>
            </a:extLst>
          </p:cNvPr>
          <p:cNvSpPr/>
          <p:nvPr/>
        </p:nvSpPr>
        <p:spPr>
          <a:xfrm>
            <a:off x="1456841" y="1243419"/>
            <a:ext cx="6548034" cy="348356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86CF22-4754-6D2F-3AD8-40A5ED00EFC8}"/>
              </a:ext>
            </a:extLst>
          </p:cNvPr>
          <p:cNvSpPr txBox="1"/>
          <p:nvPr/>
        </p:nvSpPr>
        <p:spPr>
          <a:xfrm>
            <a:off x="-1" y="118025"/>
            <a:ext cx="7285463" cy="523220"/>
          </a:xfrm>
          <a:prstGeom prst="rect">
            <a:avLst/>
          </a:prstGeom>
          <a:solidFill>
            <a:srgbClr val="223366"/>
          </a:solidFill>
        </p:spPr>
        <p:txBody>
          <a:bodyPr wrap="square" numCol="2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Harmony at Your Fingertips: Where Music Meets Convenience</a:t>
            </a: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18F2EA-BBCA-6961-7B23-B2E24D5F7DCD}"/>
              </a:ext>
            </a:extLst>
          </p:cNvPr>
          <p:cNvSpPr txBox="1"/>
          <p:nvPr/>
        </p:nvSpPr>
        <p:spPr>
          <a:xfrm>
            <a:off x="1456841" y="1243419"/>
            <a:ext cx="543647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Introduction to the Django Admin Sign-in.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Exclusive access for administrators to manage the backend.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Ensures security and control over the database and site functionality.</a:t>
            </a:r>
            <a:endParaRPr lang="en-IN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15267CB-8045-AD28-440B-59EB2739B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0701" y="2412970"/>
            <a:ext cx="4111083" cy="231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83013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452</Words>
  <Application>Microsoft Office PowerPoint</Application>
  <PresentationFormat>On-screen Show (16:9)</PresentationFormat>
  <Paragraphs>63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Times New Roman</vt:lpstr>
      <vt:lpstr>Simple Light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Amit Bhardwaj</cp:lastModifiedBy>
  <cp:revision>2</cp:revision>
  <dcterms:modified xsi:type="dcterms:W3CDTF">2024-03-30T05:22:57Z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NXPowerLiteLastOptimized">
    <vt:lpwstr>1434197</vt:lpwstr>
  </property>
  <property fmtid="{D5CDD505-2E9C-101B-9397-08002B2CF9AE}" pid="4" name="NXPowerLiteSettings">
    <vt:lpwstr>F7000400038000</vt:lpwstr>
  </property>
  <property fmtid="{D5CDD505-2E9C-101B-9397-08002B2CF9AE}" pid="5" name="NXPowerLiteVersion">
    <vt:lpwstr>S10.2.0</vt:lpwstr>
  </property>
</Properties>
</file>