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264F-C619-32C3-D5D1-EF2E5A4AB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58183-2332-1872-4184-73ED171AF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24245D-E443-34CA-03E2-AFD0731DBA18}"/>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35142B38-C94D-81B9-81DB-52D223609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BDF11-4DFB-0FEC-D583-822506B3D389}"/>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306286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119E-1AC4-9E21-AF98-47B28250E9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80A5FF-2641-8EE8-B979-F4452B71A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67AD69-016F-C0B8-13C5-FCAF137F7E9F}"/>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FB83784B-9CD6-EA7D-111C-C0FECE9D5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D6B50-57BA-193A-4FCB-E26D2BD3BB93}"/>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297652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B644-361A-60AA-6FE8-BC15AEEC4D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825CF-F636-41AE-D2E3-F8E45DD94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B864F-8965-9D93-57D9-BFBE5B655965}"/>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5BEEA47B-FB4D-072A-B656-263B85D83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144D4-845F-324B-840D-22F2DF89BCEF}"/>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150861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EA56-5E07-6073-3EEC-1B7190B8D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3F5AF2-3B07-6B83-D743-90CBDC05E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E5A7D-61EE-406F-3940-7BE6EB5FAA91}"/>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2F05398A-C08D-3CA1-CE4D-756D9E34A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FF181-1657-8C84-79F1-7F3851C1EB19}"/>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175895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0B79-704A-08AB-F16D-44A72018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77D3F2-61D2-FCA4-44AE-16E517C0DB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D9FD8-21DB-6F12-C52F-73A1E1A0E6FF}"/>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A9FC1489-2D93-85EE-0FA3-9D67AC6BB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0B01B-E5C0-3FE1-2233-DC7D29D9D7B2}"/>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169243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9581-499D-3D60-C121-63F2660B95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9CF61-3706-69F4-480B-1B788BDABB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C9ADB8-670B-BA3A-0B98-C35037093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0FDEB-AF8A-FC3A-8A73-9FB8A8DA8AAA}"/>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6" name="Footer Placeholder 5">
            <a:extLst>
              <a:ext uri="{FF2B5EF4-FFF2-40B4-BE49-F238E27FC236}">
                <a16:creationId xmlns:a16="http://schemas.microsoft.com/office/drawing/2014/main" id="{433A9AAF-A595-2C61-9932-703DE1B500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50F8D9-073B-1294-8F1D-95D0923FE21C}"/>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351793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342D-0633-7561-F92F-C29AA5CAF1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0265C-43E8-B76C-2CA0-CEFF0EA38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C050F-B842-AB47-9E3F-7BF8DB7F37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85D482-2BCC-2EAC-B77B-A137AC360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EF9A6-9D2E-62CE-EA3C-EF676DC79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9C2A3-8F5D-EE2B-E6D4-41BAFC831874}"/>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8" name="Footer Placeholder 7">
            <a:extLst>
              <a:ext uri="{FF2B5EF4-FFF2-40B4-BE49-F238E27FC236}">
                <a16:creationId xmlns:a16="http://schemas.microsoft.com/office/drawing/2014/main" id="{12F82B11-23A4-ADE8-0763-2719241D1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CCB296-7AFE-CA2E-9F4D-0C2367EE7CF1}"/>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284456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3361-C3A8-36FD-DE91-D195C7B21F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9F783B-27F0-0369-6ADC-82340DF900FD}"/>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4" name="Footer Placeholder 3">
            <a:extLst>
              <a:ext uri="{FF2B5EF4-FFF2-40B4-BE49-F238E27FC236}">
                <a16:creationId xmlns:a16="http://schemas.microsoft.com/office/drawing/2014/main" id="{B8A69EC7-833D-2429-6069-2507E6C33B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5ECA56-8C6F-5BEC-DCFB-E40D56D8F6B7}"/>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86922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EF07D-0C29-AC1A-B4CB-5E99B1EF3922}"/>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3" name="Footer Placeholder 2">
            <a:extLst>
              <a:ext uri="{FF2B5EF4-FFF2-40B4-BE49-F238E27FC236}">
                <a16:creationId xmlns:a16="http://schemas.microsoft.com/office/drawing/2014/main" id="{9EFA5620-63F2-CDC6-ED4B-4A86C285E7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0FC70B-7F11-AAEE-F3A4-447A02BBBE52}"/>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228431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D572-D41A-CAB2-4013-13D03E50F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35EE9-6A39-E8BC-1706-A5EF4F434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F906B2-327F-769D-7ED3-9BFA140D7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0D65A-521B-BCF7-DD56-A45AFD1E5EA9}"/>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6" name="Footer Placeholder 5">
            <a:extLst>
              <a:ext uri="{FF2B5EF4-FFF2-40B4-BE49-F238E27FC236}">
                <a16:creationId xmlns:a16="http://schemas.microsoft.com/office/drawing/2014/main" id="{5426FF15-9D90-E5B5-2C62-0A16964EF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38ACB6-EADB-FE8A-FD32-554CF094F8DA}"/>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348295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D0A-CBB3-DF92-F8E2-458CDBE72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F3E96D-91C2-6055-BC9E-3BFA9ABC81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5F15BD-1E16-CD4D-3A9D-0A20D7E7D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B536A-7F7F-B50D-F722-530A8BBDE907}"/>
              </a:ext>
            </a:extLst>
          </p:cNvPr>
          <p:cNvSpPr>
            <a:spLocks noGrp="1"/>
          </p:cNvSpPr>
          <p:nvPr>
            <p:ph type="dt" sz="half" idx="10"/>
          </p:nvPr>
        </p:nvSpPr>
        <p:spPr/>
        <p:txBody>
          <a:bodyPr/>
          <a:lstStyle/>
          <a:p>
            <a:fld id="{AA962FAF-4161-4A04-8D8F-75A1D5C998F9}" type="datetimeFigureOut">
              <a:rPr lang="en-IN" smtClean="0"/>
              <a:t>25-09-2025</a:t>
            </a:fld>
            <a:endParaRPr lang="en-IN"/>
          </a:p>
        </p:txBody>
      </p:sp>
      <p:sp>
        <p:nvSpPr>
          <p:cNvPr id="6" name="Footer Placeholder 5">
            <a:extLst>
              <a:ext uri="{FF2B5EF4-FFF2-40B4-BE49-F238E27FC236}">
                <a16:creationId xmlns:a16="http://schemas.microsoft.com/office/drawing/2014/main" id="{FB5C27D1-EE98-8E90-21A3-FCCDB29D9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382AF-01D7-F849-EFA7-F94E2FBBB932}"/>
              </a:ext>
            </a:extLst>
          </p:cNvPr>
          <p:cNvSpPr>
            <a:spLocks noGrp="1"/>
          </p:cNvSpPr>
          <p:nvPr>
            <p:ph type="sldNum" sz="quarter" idx="12"/>
          </p:nvPr>
        </p:nvSpPr>
        <p:spPr/>
        <p:txBody>
          <a:bodyPr/>
          <a:lstStyle/>
          <a:p>
            <a:fld id="{A3C230FB-49CF-46E4-BB58-2DBFACEB506F}" type="slidenum">
              <a:rPr lang="en-IN" smtClean="0"/>
              <a:t>‹#›</a:t>
            </a:fld>
            <a:endParaRPr lang="en-IN"/>
          </a:p>
        </p:txBody>
      </p:sp>
    </p:spTree>
    <p:extLst>
      <p:ext uri="{BB962C8B-B14F-4D97-AF65-F5344CB8AC3E}">
        <p14:creationId xmlns:p14="http://schemas.microsoft.com/office/powerpoint/2010/main" val="426477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7F841-4668-84AD-FF23-06C64FF17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B3F047-6681-1735-2F20-42B29C3D8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738A0-B03D-F5F1-2EA0-14453A057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962FAF-4161-4A04-8D8F-75A1D5C998F9}" type="datetimeFigureOut">
              <a:rPr lang="en-IN" smtClean="0"/>
              <a:t>25-09-2025</a:t>
            </a:fld>
            <a:endParaRPr lang="en-IN"/>
          </a:p>
        </p:txBody>
      </p:sp>
      <p:sp>
        <p:nvSpPr>
          <p:cNvPr id="5" name="Footer Placeholder 4">
            <a:extLst>
              <a:ext uri="{FF2B5EF4-FFF2-40B4-BE49-F238E27FC236}">
                <a16:creationId xmlns:a16="http://schemas.microsoft.com/office/drawing/2014/main" id="{28D73E6E-E30A-C400-76FB-AFD9DBD54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103A16D-5091-7F7D-FBB3-1DFDF08D9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C230FB-49CF-46E4-BB58-2DBFACEB506F}" type="slidenum">
              <a:rPr lang="en-IN" smtClean="0"/>
              <a:t>‹#›</a:t>
            </a:fld>
            <a:endParaRPr lang="en-IN"/>
          </a:p>
        </p:txBody>
      </p:sp>
    </p:spTree>
    <p:extLst>
      <p:ext uri="{BB962C8B-B14F-4D97-AF65-F5344CB8AC3E}">
        <p14:creationId xmlns:p14="http://schemas.microsoft.com/office/powerpoint/2010/main" val="266850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526-123A-5A3C-1B58-AC9D44D19AC7}"/>
              </a:ext>
            </a:extLst>
          </p:cNvPr>
          <p:cNvSpPr>
            <a:spLocks noGrp="1"/>
          </p:cNvSpPr>
          <p:nvPr>
            <p:ph type="ctrTitle"/>
          </p:nvPr>
        </p:nvSpPr>
        <p:spPr/>
        <p:txBody>
          <a:bodyPr>
            <a:normAutofit fontScale="90000"/>
          </a:bodyPr>
          <a:lstStyle/>
          <a:p>
            <a:br>
              <a:rPr lang="en-US" dirty="0"/>
            </a:br>
            <a:br>
              <a:rPr lang="en-US" dirty="0"/>
            </a:br>
            <a:br>
              <a:rPr lang="en-US" dirty="0"/>
            </a:br>
            <a:endParaRPr lang="en-IN" dirty="0"/>
          </a:p>
        </p:txBody>
      </p:sp>
      <p:sp>
        <p:nvSpPr>
          <p:cNvPr id="3" name="Subtitle 2">
            <a:extLst>
              <a:ext uri="{FF2B5EF4-FFF2-40B4-BE49-F238E27FC236}">
                <a16:creationId xmlns:a16="http://schemas.microsoft.com/office/drawing/2014/main" id="{5B9B8270-80AB-FFC8-18DD-46712C784481}"/>
              </a:ext>
            </a:extLst>
          </p:cNvPr>
          <p:cNvSpPr>
            <a:spLocks noGrp="1"/>
          </p:cNvSpPr>
          <p:nvPr>
            <p:ph type="subTitle" idx="1"/>
          </p:nvPr>
        </p:nvSpPr>
        <p:spPr>
          <a:xfrm>
            <a:off x="1524000" y="983226"/>
            <a:ext cx="9144000" cy="4274574"/>
          </a:xfrm>
        </p:spPr>
        <p:txBody>
          <a:bodyPr/>
          <a:lstStyle/>
          <a:p>
            <a:endParaRPr lang="en-US" dirty="0"/>
          </a:p>
          <a:p>
            <a:endParaRPr lang="en-US" dirty="0"/>
          </a:p>
          <a:p>
            <a:endParaRPr lang="en-US" dirty="0"/>
          </a:p>
          <a:p>
            <a:r>
              <a:rPr lang="en-US" dirty="0"/>
              <a:t>Title:  Interactive Sales &amp; Financial Dashboard  -</a:t>
            </a:r>
          </a:p>
          <a:p>
            <a:r>
              <a:rPr lang="en-US" dirty="0"/>
              <a:t> Presented by: Apeksha Guggarimath</a:t>
            </a:r>
          </a:p>
          <a:p>
            <a:r>
              <a:rPr lang="en-US" dirty="0"/>
              <a:t>Date: 25-09-2025</a:t>
            </a:r>
            <a:endParaRPr lang="en-IN" dirty="0"/>
          </a:p>
        </p:txBody>
      </p:sp>
    </p:spTree>
    <p:extLst>
      <p:ext uri="{BB962C8B-B14F-4D97-AF65-F5344CB8AC3E}">
        <p14:creationId xmlns:p14="http://schemas.microsoft.com/office/powerpoint/2010/main" val="394599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FCF6-771A-10B1-24CF-276E98A2E1D4}"/>
              </a:ext>
            </a:extLst>
          </p:cNvPr>
          <p:cNvSpPr>
            <a:spLocks noGrp="1"/>
          </p:cNvSpPr>
          <p:nvPr>
            <p:ph type="title"/>
          </p:nvPr>
        </p:nvSpPr>
        <p:spPr>
          <a:xfrm>
            <a:off x="838200" y="365125"/>
            <a:ext cx="10515600" cy="460785"/>
          </a:xfrm>
        </p:spPr>
        <p:txBody>
          <a:bodyPr>
            <a:no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F2668-628D-81A2-37DB-9B9659D7CE3D}"/>
              </a:ext>
            </a:extLst>
          </p:cNvPr>
          <p:cNvSpPr>
            <a:spLocks noGrp="1"/>
          </p:cNvSpPr>
          <p:nvPr>
            <p:ph idx="1"/>
          </p:nvPr>
        </p:nvSpPr>
        <p:spPr>
          <a:xfrm>
            <a:off x="946355" y="940722"/>
            <a:ext cx="10515600" cy="4351338"/>
          </a:xfrm>
        </p:spPr>
        <p:txBody>
          <a:bodyPr>
            <a:normAutofit/>
          </a:bodyPr>
          <a:lstStyle/>
          <a:p>
            <a:pPr algn="just"/>
            <a:r>
              <a:rPr lang="en-US" sz="2000" dirty="0"/>
              <a:t>This project focuses on designing an interactive dashboard using Power BI or Tableau to help business stakeholders make informed decisions based on sales and financial data. The primary objective is to transform raw data into meaningful visual insights by selecting key performance indicators such as total sales, profit, and growth trends. Using a dataset sourced from Kaggle, the dashboard incorporates features like time-series analysis, slicers for interactivity, and summary cards for quick reference. A consistent color theme ensures visual clarity, while optional navigation menus enhance user experience. The final deliverables include a fully functional dashboard and a PowerPoint summary that outlines the design process, key findings, and actionable insights. Through this task, the goal is to develop a data-driven storytelling approach that supports strategic planning and operational efficiency</a:t>
            </a:r>
            <a:r>
              <a:rPr lang="en-US" sz="1400" dirty="0"/>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12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F0E2-B7FA-A174-832F-EC7B38CAC104}"/>
              </a:ext>
            </a:extLst>
          </p:cNvPr>
          <p:cNvSpPr>
            <a:spLocks noGrp="1"/>
          </p:cNvSpPr>
          <p:nvPr>
            <p:ph type="title"/>
          </p:nvPr>
        </p:nvSpPr>
        <p:spPr>
          <a:xfrm>
            <a:off x="838200" y="365125"/>
            <a:ext cx="10515600" cy="716423"/>
          </a:xfrm>
        </p:spPr>
        <p:txBody>
          <a:bodyPr>
            <a:normAutofit/>
          </a:bodyPr>
          <a:lstStyle/>
          <a:p>
            <a:r>
              <a:rPr lang="en-US" dirty="0"/>
              <a:t> </a:t>
            </a:r>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AFB9D6-BC0D-5821-C461-523A14D59BDC}"/>
              </a:ext>
            </a:extLst>
          </p:cNvPr>
          <p:cNvSpPr>
            <a:spLocks noGrp="1"/>
          </p:cNvSpPr>
          <p:nvPr>
            <p:ph idx="1"/>
          </p:nvPr>
        </p:nvSpPr>
        <p:spPr>
          <a:xfrm>
            <a:off x="838200" y="1160207"/>
            <a:ext cx="10515600" cy="4820111"/>
          </a:xfrm>
        </p:spPr>
        <p:txBody>
          <a:bodyPr>
            <a:normAutofit/>
          </a:bodyPr>
          <a:lstStyle/>
          <a:p>
            <a:pPr algn="just"/>
            <a:r>
              <a:rPr lang="en-US" sz="2000" dirty="0">
                <a:latin typeface="Times New Roman" panose="02020603050405020304" pitchFamily="18" charset="0"/>
                <a:cs typeface="Times New Roman" panose="02020603050405020304" pitchFamily="18" charset="0"/>
              </a:rPr>
              <a:t>To design a dynamic The objective of this project is to design an interactive dashboard using Power BI or Tableau that empowers business stakeholders to make informed, data-driven decisions. By leveraging a </a:t>
            </a:r>
            <a:r>
              <a:rPr lang="en-US" sz="2000" dirty="0" err="1">
                <a:latin typeface="Times New Roman" panose="02020603050405020304" pitchFamily="18" charset="0"/>
                <a:cs typeface="Times New Roman" panose="02020603050405020304" pitchFamily="18" charset="0"/>
              </a:rPr>
              <a:t>Sales_Financial</a:t>
            </a:r>
            <a:r>
              <a:rPr lang="en-US" sz="2000" dirty="0">
                <a:latin typeface="Times New Roman" panose="02020603050405020304" pitchFamily="18" charset="0"/>
                <a:cs typeface="Times New Roman" panose="02020603050405020304" pitchFamily="18" charset="0"/>
              </a:rPr>
              <a:t> dataset sourced from Kaggle, the dashboard aims to visualize key performance indicators such as total sales, profit, growth trends, and customer segmentation. The goal is to simplify complex data into intuitive visuals that highlight patterns, outliers, and actionable insights. Features like time-series analysis, slicers for interactivity, and summary cards for quick reference are incorporated to enhance usability. A consistent color theme ensures clarity, while optional navigation menus provide a seamless user experience. Ultimately, this project helps bridge the gap between raw data and strategic decision-making, showcasing analytical and design skills through a professional dashboard and a concise presentation. dashboard that helps stakeholders monitor key business metrics and make informed decisions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3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0592-59DC-FA67-1361-8CCE8F96C6E4}"/>
              </a:ext>
            </a:extLst>
          </p:cNvPr>
          <p:cNvSpPr>
            <a:spLocks noGrp="1"/>
          </p:cNvSpPr>
          <p:nvPr>
            <p:ph type="title"/>
          </p:nvPr>
        </p:nvSpPr>
        <p:spPr>
          <a:xfrm>
            <a:off x="838200" y="365126"/>
            <a:ext cx="10515600" cy="814746"/>
          </a:xfrm>
        </p:spPr>
        <p:txBody>
          <a:bodyPr>
            <a:normAutofit/>
          </a:bodyPr>
          <a:lstStyle/>
          <a:p>
            <a:r>
              <a:rPr lang="en-US" sz="4000" dirty="0">
                <a:latin typeface="Times New Roman" panose="02020603050405020304" pitchFamily="18" charset="0"/>
                <a:cs typeface="Times New Roman" panose="02020603050405020304" pitchFamily="18" charset="0"/>
              </a:rPr>
              <a:t>Dashboard Features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46CD62-66AB-8BB1-52B0-31C64A77E167}"/>
              </a:ext>
            </a:extLst>
          </p:cNvPr>
          <p:cNvSpPr>
            <a:spLocks noGrp="1"/>
          </p:cNvSpPr>
          <p:nvPr>
            <p:ph idx="1"/>
          </p:nvPr>
        </p:nvSpPr>
        <p:spPr>
          <a:xfrm>
            <a:off x="838200" y="1376516"/>
            <a:ext cx="10515600" cy="4800447"/>
          </a:xfrm>
        </p:spPr>
        <p:txBody>
          <a:bodyPr>
            <a:normAutofit/>
          </a:bodyPr>
          <a:lstStyle/>
          <a:p>
            <a:r>
              <a:rPr lang="en-US" sz="2000" dirty="0">
                <a:latin typeface="Times New Roman" panose="02020603050405020304" pitchFamily="18" charset="0"/>
                <a:cs typeface="Times New Roman" panose="02020603050405020304" pitchFamily="18" charset="0"/>
              </a:rPr>
              <a:t>Time-series analysis for trends  </a:t>
            </a:r>
          </a:p>
          <a:p>
            <a:r>
              <a:rPr lang="en-US" sz="2000" dirty="0">
                <a:latin typeface="Times New Roman" panose="02020603050405020304" pitchFamily="18" charset="0"/>
                <a:cs typeface="Times New Roman" panose="02020603050405020304" pitchFamily="18" charset="0"/>
              </a:rPr>
              <a:t>Cards for totals and summaries </a:t>
            </a:r>
          </a:p>
          <a:p>
            <a:r>
              <a:rPr lang="en-US" sz="2000" dirty="0">
                <a:latin typeface="Times New Roman" panose="02020603050405020304" pitchFamily="18" charset="0"/>
                <a:cs typeface="Times New Roman" panose="02020603050405020304" pitchFamily="18" charset="0"/>
              </a:rPr>
              <a:t>Slicers/filters for interactivity (Region, Product, Time)  </a:t>
            </a:r>
          </a:p>
          <a:p>
            <a:r>
              <a:rPr lang="en-US" sz="2000" dirty="0">
                <a:latin typeface="Times New Roman" panose="02020603050405020304" pitchFamily="18" charset="0"/>
                <a:cs typeface="Times New Roman" panose="02020603050405020304" pitchFamily="18" charset="0"/>
              </a:rPr>
              <a:t> Consistent color theme for clarity  </a:t>
            </a:r>
          </a:p>
        </p:txBody>
      </p:sp>
    </p:spTree>
    <p:extLst>
      <p:ext uri="{BB962C8B-B14F-4D97-AF65-F5344CB8AC3E}">
        <p14:creationId xmlns:p14="http://schemas.microsoft.com/office/powerpoint/2010/main" val="2632095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BDE9-1C94-91D6-3E9D-29DAC4AF7BC8}"/>
              </a:ext>
            </a:extLst>
          </p:cNvPr>
          <p:cNvSpPr>
            <a:spLocks noGrp="1"/>
          </p:cNvSpPr>
          <p:nvPr>
            <p:ph type="title"/>
          </p:nvPr>
        </p:nvSpPr>
        <p:spPr>
          <a:xfrm>
            <a:off x="838200" y="365125"/>
            <a:ext cx="10515600" cy="854075"/>
          </a:xfrm>
        </p:spPr>
        <p:txBody>
          <a:bodyPr>
            <a:normAutofit/>
          </a:bodyPr>
          <a:lstStyle/>
          <a:p>
            <a:r>
              <a:rPr lang="en-IN" sz="4000" dirty="0">
                <a:latin typeface="Times New Roman" panose="02020603050405020304" pitchFamily="18" charset="0"/>
                <a:cs typeface="Times New Roman" panose="02020603050405020304" pitchFamily="18" charset="0"/>
              </a:rPr>
              <a:t>Dashboard Screenshots</a:t>
            </a:r>
          </a:p>
        </p:txBody>
      </p:sp>
      <p:pic>
        <p:nvPicPr>
          <p:cNvPr id="5" name="Content Placeholder 4">
            <a:extLst>
              <a:ext uri="{FF2B5EF4-FFF2-40B4-BE49-F238E27FC236}">
                <a16:creationId xmlns:a16="http://schemas.microsoft.com/office/drawing/2014/main" id="{8B3B2837-2E98-6D21-4AF2-156DC499E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19" y="1174315"/>
            <a:ext cx="8194050" cy="4813530"/>
          </a:xfrm>
        </p:spPr>
      </p:pic>
    </p:spTree>
    <p:extLst>
      <p:ext uri="{BB962C8B-B14F-4D97-AF65-F5344CB8AC3E}">
        <p14:creationId xmlns:p14="http://schemas.microsoft.com/office/powerpoint/2010/main" val="380202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5BB8-507F-102E-428A-DE38C455E7C2}"/>
              </a:ext>
            </a:extLst>
          </p:cNvPr>
          <p:cNvSpPr>
            <a:spLocks noGrp="1"/>
          </p:cNvSpPr>
          <p:nvPr>
            <p:ph type="title"/>
          </p:nvPr>
        </p:nvSpPr>
        <p:spPr>
          <a:xfrm>
            <a:off x="838200" y="365125"/>
            <a:ext cx="10515600" cy="765585"/>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C4116B-1867-7EEB-B617-D0FBBBCB664E}"/>
              </a:ext>
            </a:extLst>
          </p:cNvPr>
          <p:cNvSpPr>
            <a:spLocks noGrp="1"/>
          </p:cNvSpPr>
          <p:nvPr>
            <p:ph idx="1"/>
          </p:nvPr>
        </p:nvSpPr>
        <p:spPr>
          <a:xfrm>
            <a:off x="838200" y="1238865"/>
            <a:ext cx="10515600" cy="4938098"/>
          </a:xfrm>
        </p:spPr>
        <p:txBody>
          <a:bodyPr>
            <a:normAutofit/>
          </a:bodyPr>
          <a:lstStyle/>
          <a:p>
            <a:pPr algn="just"/>
            <a:r>
              <a:rPr lang="en-US" sz="2400" dirty="0">
                <a:latin typeface="Times New Roman" panose="02020603050405020304" pitchFamily="18" charset="0"/>
                <a:cs typeface="Times New Roman" panose="02020603050405020304" pitchFamily="18" charset="0"/>
              </a:rPr>
              <a:t>This dashboard design project has provided a comprehensive understanding of how to transform raw sales and financial data into meaningful visual insights using Power BI or Tableau. By selecting relevant KPIs, applying interactive features like slicers and filters, and incorporating time-series analysis, the dashboard effectively supports business stakeholders in making informed decisions. The use of a consistent design theme and clear navigation enhances user experience, while the accompanying presentation summarizes key findings and recommendations. Overall, the project demonstrates the power of data visualization in driving strategic planning and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90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1BC8-7EFF-3831-9737-1787837FB168}"/>
              </a:ext>
            </a:extLst>
          </p:cNvPr>
          <p:cNvSpPr>
            <a:spLocks noGrp="1"/>
          </p:cNvSpPr>
          <p:nvPr>
            <p:ph type="title"/>
          </p:nvPr>
        </p:nvSpPr>
        <p:spPr>
          <a:xfrm flipV="1">
            <a:off x="838200" y="265472"/>
            <a:ext cx="10515600" cy="996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1EB9F5E-BF46-0D2B-0B6A-2381DB25FDF7}"/>
              </a:ext>
            </a:extLst>
          </p:cNvPr>
          <p:cNvSpPr>
            <a:spLocks noGrp="1"/>
          </p:cNvSpPr>
          <p:nvPr>
            <p:ph idx="1"/>
          </p:nvPr>
        </p:nvSpPr>
        <p:spPr>
          <a:xfrm>
            <a:off x="707923" y="550606"/>
            <a:ext cx="10645877" cy="5626357"/>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sz="4800" dirty="0"/>
              <a:t>                              THANK YOU</a:t>
            </a:r>
            <a:endParaRPr lang="en-IN" sz="4800" dirty="0"/>
          </a:p>
        </p:txBody>
      </p:sp>
    </p:spTree>
    <p:extLst>
      <p:ext uri="{BB962C8B-B14F-4D97-AF65-F5344CB8AC3E}">
        <p14:creationId xmlns:p14="http://schemas.microsoft.com/office/powerpoint/2010/main" val="405701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465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   </vt:lpstr>
      <vt:lpstr>Introduction</vt:lpstr>
      <vt:lpstr> Objective</vt:lpstr>
      <vt:lpstr>Dashboard Features</vt:lpstr>
      <vt:lpstr>Dashboard Screenshots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Apeksha Guggarimath</dc:creator>
  <cp:lastModifiedBy>Apeksha Guggarimath</cp:lastModifiedBy>
  <cp:revision>1</cp:revision>
  <dcterms:created xsi:type="dcterms:W3CDTF">2025-09-25T15:53:48Z</dcterms:created>
  <dcterms:modified xsi:type="dcterms:W3CDTF">2025-09-25T15:53:48Z</dcterms:modified>
</cp:coreProperties>
</file>