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0266-C1EA-2DE7-22E0-5B7402DC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63CC-1510-85E0-7158-C992D703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8218-717A-DB00-8A1C-F7E70916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7FF-AEBA-AF50-95E7-1DA18294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61A1-2070-0767-9FBA-8FE01A87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239D-7B2B-E649-CBB5-78FA80EB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47E99-643D-A368-FC88-8A79A17E3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7FDE-E954-85BB-8E29-B8D320CE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D1D4-B23C-6AD0-1403-69232CEA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7F65-BB48-1A6A-53B7-C064591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2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F542D-1A61-83D5-0683-4371D5E57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5A38E-64A8-FEA4-C657-5CEDE1F8F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3584-5491-EEE7-649E-A2A951EA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DA9C-F79F-EBEF-EDF0-733BF514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2F08-467A-0C96-87E1-1647A074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3276-90C5-A0B7-91AB-DD4A743F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92DF-8EE8-A3AC-C11C-95D95FE3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39A6-DD08-83F3-75F0-D7CF7FB1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F334-253E-AB5E-065D-BF910860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A7AF-7C4E-45BA-655B-DD46D105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42D2-2135-170C-636A-A7AE0C1C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6546-6321-DD1A-74A8-B64D0C2A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6B20-567A-9585-D8EA-E2AE5719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6999-07CE-36D0-D394-C9CDBD3B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26ED-A7FA-8B5B-C2D1-8A2D9EA0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8B36-BE03-FF6C-72B6-3DF30549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3C30-7378-E13E-AD67-42E5D9D20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9D838-4B67-DBAE-5A6F-8569B49B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BCAC-FE74-BC69-4A4C-49ECD62C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70B6-EFCB-F6FE-14DE-4A41790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4E636-A4FC-061D-850C-E6890DC9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9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49E-3B9F-B845-323F-996A58FD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5279-9B3B-8180-8643-7D71D8E0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3D5D-6958-9A9C-9CC4-1721BC28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3C3C0-E657-5B25-9575-AD6D7483E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3F38B-7009-714F-14A4-9F6FAEFFB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42ED1-41B4-3593-1291-97AA2A3E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D092A-341E-D496-FE0D-B4B4222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FD51F-4F8D-70E5-AE95-9C267F3B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2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0049-321B-2652-AE00-3DDC34D8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D3B74-BDDD-EE86-2095-8828D78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E1528-8431-897C-26E3-5F1696B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1371A-21FA-C042-FD67-9A3A0A2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DE6FA-2F6B-1820-E82F-BA3F85A8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03DBE-257A-A9D8-5558-93C7EA2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23B7B-B2E8-0FBC-D671-17572671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3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4651-E49A-0665-96E7-E12B69D0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6402-DE83-237E-6895-9B022F95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86AF7-7220-0DC9-D818-2D275DE7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A8B8-1FF1-A163-5C32-D6E55027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D925D-BDAD-5ECA-E49F-9ECE66A9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959AC-9B25-BC0E-6AA5-C106D1B6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7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F5B3-B7A9-F3E7-588A-2C9D1BE6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D206A-D265-2EB2-482A-8880376F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378E-9754-5088-2CE2-45E5A1A7E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1F155-CBC5-4551-785F-10222A7F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F85F-CF41-A044-303B-F7DE54B3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B3E01-F960-94E1-3EA0-9CA6F75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2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3CE3-7B69-E418-032D-F5EADBA1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AD23D-D967-EC78-CB54-B9389351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8750-7641-F819-6A85-A7FCF107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626C-3030-4643-ABCF-BB63D08BDEA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C607F-E326-07EA-04D3-C9D1D2A58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E4A3-FCA3-C976-59E1-B84F812D1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4E1A-E63C-4EEC-A809-A2C0F2AC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1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A13B-4BBF-792E-02DD-D301ACA3B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619" y="2899957"/>
            <a:ext cx="9144000" cy="2387600"/>
          </a:xfrm>
        </p:spPr>
        <p:txBody>
          <a:bodyPr>
            <a:noAutofit/>
          </a:bodyPr>
          <a:lstStyle/>
          <a:p>
            <a:r>
              <a:rPr lang="en-US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Dynamic Data Ingestion and Storage in HDFS with Automated Hive Integration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E283-DC70-FA84-D3E3-8FE84DA2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9754" y="5544922"/>
            <a:ext cx="3825850" cy="958291"/>
          </a:xfrm>
        </p:spPr>
        <p:txBody>
          <a:bodyPr/>
          <a:lstStyle/>
          <a:p>
            <a:r>
              <a:rPr lang="en-US" dirty="0"/>
              <a:t>Apekshaa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79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8B05-E082-F3D0-A7B2-38BB4E48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  <a:endParaRPr lang="en-IN" sz="3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578B-4C62-A756-0484-E3FC4A07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task involves fetching data from a specified link, storing it in HDFS, and creating a Hive table for visualization. </a:t>
            </a:r>
          </a:p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 by ensuring the link is accessible and that data retrieval is successful. </a:t>
            </a:r>
          </a:p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Next, determine the data format and schema, if structured. </a:t>
            </a:r>
          </a:p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</a:t>
            </a:r>
            <a:r>
              <a:rPr lang="en-US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wget</a:t>
            </a:r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or curl for data download and HDFS CLI for storage. </a:t>
            </a:r>
          </a:p>
          <a:p>
            <a:r>
              <a:rPr lang="en-US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Then, create a Hive table, load the data, and verify its correctness. Optionally, automate the entire process with a script.</a:t>
            </a:r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8EBC-F911-C13B-22D4-A137F7B4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AND INSTALL HADOOP AND HIVE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28CF-FEDA-1373-098C-C4E338B2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83" y="1507732"/>
            <a:ext cx="10207233" cy="39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2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5104-6A9D-F4AD-3496-FACE1E0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DOWNLOADING THE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D434-0866-5C2B-83D6-C2A6EFFD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Download the Data File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47B86-0662-6026-FB6C-A4CAD2B7CB38}"/>
              </a:ext>
            </a:extLst>
          </p:cNvPr>
          <p:cNvSpPr txBox="1"/>
          <p:nvPr/>
        </p:nvSpPr>
        <p:spPr>
          <a:xfrm>
            <a:off x="1309421" y="2969163"/>
            <a:ext cx="100443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 err="1"/>
              <a:t>wget</a:t>
            </a:r>
            <a:r>
              <a:rPr lang="en-IN" sz="3600" dirty="0"/>
              <a:t> https://www2.census.gov/programs-surveys/popest/datasets/2020-2023/cities/totals/sub-est2023_32.csv</a:t>
            </a:r>
          </a:p>
        </p:txBody>
      </p:sp>
    </p:spTree>
    <p:extLst>
      <p:ext uri="{BB962C8B-B14F-4D97-AF65-F5344CB8AC3E}">
        <p14:creationId xmlns:p14="http://schemas.microsoft.com/office/powerpoint/2010/main" val="41793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BD7C-242B-2344-9A7A-45A78C58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60" y="105532"/>
            <a:ext cx="11892382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 UP HDFS AND PUSH THE DATA INTO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482EC-EEA3-EAE5-3311-52C21396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3" y="1031443"/>
            <a:ext cx="10737651" cy="54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5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5ED7-3C42-F428-5738-088667C3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 UP HIVE AND CREATE TABLE</a:t>
            </a:r>
            <a:endParaRPr lang="en-IN" sz="3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0923F-4C36-321A-79FF-DF220D5A2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7" y="1481809"/>
            <a:ext cx="9014637" cy="4491105"/>
          </a:xfrm>
        </p:spPr>
      </p:pic>
    </p:spTree>
    <p:extLst>
      <p:ext uri="{BB962C8B-B14F-4D97-AF65-F5344CB8AC3E}">
        <p14:creationId xmlns:p14="http://schemas.microsoft.com/office/powerpoint/2010/main" val="157661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08D3-706D-B78D-E89D-9FE2EBD9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LOAD THE DATA INTO THE TABLE AND VERIFY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E5F6E-37CB-A92F-996F-A45D570A0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9" y="1506931"/>
            <a:ext cx="9927830" cy="4874448"/>
          </a:xfrm>
        </p:spPr>
      </p:pic>
    </p:spTree>
    <p:extLst>
      <p:ext uri="{BB962C8B-B14F-4D97-AF65-F5344CB8AC3E}">
        <p14:creationId xmlns:p14="http://schemas.microsoft.com/office/powerpoint/2010/main" val="37628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AEA9-4DBC-C5D2-4413-DD493EAF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259" y="2857068"/>
            <a:ext cx="5257800" cy="189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76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Dynamic Data Ingestion and Storage in HDFS with Automated Hive Integration</vt:lpstr>
      <vt:lpstr>INTRODUCTION</vt:lpstr>
      <vt:lpstr>DOWNLOAD AND INSTALL HADOOP AND HIVE</vt:lpstr>
      <vt:lpstr>DOWNLOADING THE DATA FILE</vt:lpstr>
      <vt:lpstr>SETTING UP HDFS AND PUSH THE DATA INTO TABLE</vt:lpstr>
      <vt:lpstr>SETTING UP HIVE AND CREATE TABLE</vt:lpstr>
      <vt:lpstr>LOAD THE DATA INTO THE TABLE AND VERIFY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Apekshaa V</dc:creator>
  <cp:lastModifiedBy>Apekshaa V</cp:lastModifiedBy>
  <cp:revision>2</cp:revision>
  <dcterms:created xsi:type="dcterms:W3CDTF">2024-08-23T20:20:47Z</dcterms:created>
  <dcterms:modified xsi:type="dcterms:W3CDTF">2024-08-24T10:32:16Z</dcterms:modified>
</cp:coreProperties>
</file>