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0266-C1EA-2DE7-22E0-5B7402DCD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463CC-1510-85E0-7158-C992D703A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D8218-717A-DB00-8A1C-F7E70916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626C-3030-4643-ABCF-BB63D08BDEAE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D27FF-AEBA-AF50-95E7-1DA18294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E61A1-2070-0767-9FBA-8FE01A87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4E1A-E63C-4EEC-A809-A2C0F2AC2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33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C239D-7B2B-E649-CBB5-78FA80EB2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47E99-643D-A368-FC88-8A79A17E3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C7FDE-E954-85BB-8E29-B8D320CE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626C-3030-4643-ABCF-BB63D08BDEAE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0D1D4-B23C-6AD0-1403-69232CEA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57F65-BB48-1A6A-53B7-C064591B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4E1A-E63C-4EEC-A809-A2C0F2AC2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325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4F542D-1A61-83D5-0683-4371D5E57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5A38E-64A8-FEA4-C657-5CEDE1F8F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73584-5491-EEE7-649E-A2A951EA9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626C-3030-4643-ABCF-BB63D08BDEAE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BDA9C-F79F-EBEF-EDF0-733BF514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02F08-467A-0C96-87E1-1647A074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4E1A-E63C-4EEC-A809-A2C0F2AC2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68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A3276-90C5-A0B7-91AB-DD4A743F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392DF-8EE8-A3AC-C11C-95D95FE3B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539A6-DD08-83F3-75F0-D7CF7FB17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626C-3030-4643-ABCF-BB63D08BDEAE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1F334-253E-AB5E-065D-BF910860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EA7AF-7C4E-45BA-655B-DD46D105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4E1A-E63C-4EEC-A809-A2C0F2AC2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22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42D2-2135-170C-636A-A7AE0C1C0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76546-6321-DD1A-74A8-B64D0C2A1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06B20-567A-9585-D8EA-E2AE5719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626C-3030-4643-ABCF-BB63D08BDEAE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6999-07CE-36D0-D394-C9CDBD3B5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126ED-A7FA-8B5B-C2D1-8A2D9EA0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4E1A-E63C-4EEC-A809-A2C0F2AC2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64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98B36-BE03-FF6C-72B6-3DF30549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A3C30-7378-E13E-AD67-42E5D9D20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9D838-4B67-DBAE-5A6F-8569B49B3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CBCAC-FE74-BC69-4A4C-49ECD62C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626C-3030-4643-ABCF-BB63D08BDEAE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F70B6-EFCB-F6FE-14DE-4A417904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4E636-A4FC-061D-850C-E6890DC9E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4E1A-E63C-4EEC-A809-A2C0F2AC2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09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6F49E-3B9F-B845-323F-996A58FD0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25279-9B3B-8180-8643-7D71D8E0A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73D5D-6958-9A9C-9CC4-1721BC282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93C3C0-E657-5B25-9575-AD6D7483E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13F38B-7009-714F-14A4-9F6FAEFFB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E42ED1-41B4-3593-1291-97AA2A3EC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626C-3030-4643-ABCF-BB63D08BDEAE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D092A-341E-D496-FE0D-B4B42223E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FD51F-4F8D-70E5-AE95-9C267F3B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4E1A-E63C-4EEC-A809-A2C0F2AC2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12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10049-321B-2652-AE00-3DDC34D8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5D3B74-BDDD-EE86-2095-8828D780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626C-3030-4643-ABCF-BB63D08BDEAE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9E1528-8431-897C-26E3-5F1696B2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1371A-21FA-C042-FD67-9A3A0A2F5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4E1A-E63C-4EEC-A809-A2C0F2AC2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88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DE6FA-2F6B-1820-E82F-BA3F85A81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626C-3030-4643-ABCF-BB63D08BDEAE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03DBE-257A-A9D8-5558-93C7EA27D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23B7B-B2E8-0FBC-D671-17572671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4E1A-E63C-4EEC-A809-A2C0F2AC2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39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4651-E49A-0665-96E7-E12B69D04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36402-DE83-237E-6895-9B022F95D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86AF7-7220-0DC9-D818-2D275DE7B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8A8B8-1FF1-A163-5C32-D6E550271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626C-3030-4643-ABCF-BB63D08BDEAE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D925D-BDAD-5ECA-E49F-9ECE66A9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959AC-9B25-BC0E-6AA5-C106D1B6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4E1A-E63C-4EEC-A809-A2C0F2AC2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37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F5B3-B7A9-F3E7-588A-2C9D1BE6C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0D206A-D265-2EB2-482A-8880376FC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3378E-9754-5088-2CE2-45E5A1A7E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1F155-CBC5-4551-785F-10222A7FB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626C-3030-4643-ABCF-BB63D08BDEAE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2F85F-CF41-A044-303B-F7DE54B32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B3E01-F960-94E1-3EA0-9CA6F750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4E1A-E63C-4EEC-A809-A2C0F2AC2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92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793CE3-7B69-E418-032D-F5EADBA1E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AD23D-D967-EC78-CB54-B9389351A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78750-7641-F819-6A85-A7FCF1073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D626C-3030-4643-ABCF-BB63D08BDEAE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C607F-E326-07EA-04D3-C9D1D2A58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BE4A3-FCA3-C976-59E1-B84F812D1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94E1A-E63C-4EEC-A809-A2C0F2AC2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61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A13B-4BBF-792E-02DD-D301ACA3B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7619" y="2899957"/>
            <a:ext cx="9144000" cy="2387600"/>
          </a:xfrm>
        </p:spPr>
        <p:txBody>
          <a:bodyPr>
            <a:noAutofit/>
          </a:bodyPr>
          <a:lstStyle/>
          <a:p>
            <a:r>
              <a:rPr lang="en-US" b="1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Dynamic Data Ingestion and Storage in HDFS with Automated Hive Integration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3E283-DC70-FA84-D3E3-8FE84DA2F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9754" y="5544922"/>
            <a:ext cx="3825850" cy="958291"/>
          </a:xfrm>
        </p:spPr>
        <p:txBody>
          <a:bodyPr/>
          <a:lstStyle/>
          <a:p>
            <a:r>
              <a:rPr lang="en-US" dirty="0"/>
              <a:t>Apekshaa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796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4AEA9-4DBC-C5D2-4413-DD493EAF4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9259" y="2857068"/>
            <a:ext cx="5257800" cy="1890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176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28B05-E082-F3D0-A7B2-38BB4E48D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INTRODUCTION</a:t>
            </a:r>
            <a:endParaRPr lang="en-IN" sz="3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5578B-4C62-A756-0484-E3FC4A07B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task involves fetching data from a specified link, storing it in HDFS, and creating a Hive table for visualization. </a:t>
            </a:r>
          </a:p>
          <a:p>
            <a:r>
              <a:rPr lang="en-US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Start by ensuring the link is accessible and that data retrieval is successful. </a:t>
            </a:r>
          </a:p>
          <a:p>
            <a:r>
              <a:rPr lang="en-US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Next, determine the data format and schema, if structured. </a:t>
            </a:r>
          </a:p>
          <a:p>
            <a:r>
              <a:rPr lang="en-US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 </a:t>
            </a:r>
            <a:r>
              <a:rPr lang="en-US" sz="2400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wget</a:t>
            </a:r>
            <a:r>
              <a:rPr lang="en-US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or curl for data download and HDFS CLI for storage. </a:t>
            </a:r>
          </a:p>
          <a:p>
            <a:r>
              <a:rPr lang="en-US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Then, create a Hive table, load the data, and verify its correctness. Optionally, automate the entire process with a script.</a:t>
            </a:r>
            <a:endParaRPr lang="en-IN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10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48EBC-F911-C13B-22D4-A137F7B4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DOWNLOAD AND INSTALL HADOOP AND HIVE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9328CF-FEDA-1373-098C-C4E338B2C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83" y="1507732"/>
            <a:ext cx="10207233" cy="394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2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55104-6A9D-F4AD-3496-FACE1E02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DOWNLOADING THE DATA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5D434-0866-5C2B-83D6-C2A6EFFDE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Download the Data File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F88EB5-E3B9-215B-2598-997E755B8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22" y="3051059"/>
            <a:ext cx="10795555" cy="191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4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3BD7C-242B-2344-9A7A-45A78C58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360" y="105532"/>
            <a:ext cx="11892382" cy="1325563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SETTING UP HDFS AND PUSH THE DATA INTO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1482EC-EEA3-EAE5-3311-52C21396D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73" y="1031443"/>
            <a:ext cx="10737651" cy="548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5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5ED7-3C42-F428-5738-088667C33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SETTING UP HIVE AND CREATE TABLE</a:t>
            </a:r>
            <a:endParaRPr lang="en-IN" sz="3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90923F-4C36-321A-79FF-DF220D5A2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67" y="1481809"/>
            <a:ext cx="9014637" cy="4491105"/>
          </a:xfrm>
        </p:spPr>
      </p:pic>
    </p:spTree>
    <p:extLst>
      <p:ext uri="{BB962C8B-B14F-4D97-AF65-F5344CB8AC3E}">
        <p14:creationId xmlns:p14="http://schemas.microsoft.com/office/powerpoint/2010/main" val="1576618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208D3-706D-B78D-E89D-9FE2EBD90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LOAD THE DATA INTO THE TABLE AND VERIFY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2E5F6E-37CB-A92F-996F-A45D570A0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09" y="1506931"/>
            <a:ext cx="9927830" cy="4874448"/>
          </a:xfrm>
        </p:spPr>
      </p:pic>
    </p:spTree>
    <p:extLst>
      <p:ext uri="{BB962C8B-B14F-4D97-AF65-F5344CB8AC3E}">
        <p14:creationId xmlns:p14="http://schemas.microsoft.com/office/powerpoint/2010/main" val="3762815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CBD8A-7AB7-BA3E-C1CA-D1175F62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AUTOMATE THE SCRIPT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103262-2A47-FA0F-9925-173B5ADE9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573" y="1825625"/>
            <a:ext cx="10096854" cy="4351338"/>
          </a:xfrm>
        </p:spPr>
      </p:pic>
    </p:spTree>
    <p:extLst>
      <p:ext uri="{BB962C8B-B14F-4D97-AF65-F5344CB8AC3E}">
        <p14:creationId xmlns:p14="http://schemas.microsoft.com/office/powerpoint/2010/main" val="2543330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C807-4AB7-DFE2-C42D-BE0B64618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AUTOMATE THE SCRIPT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ABA36C-8EC5-431D-0BE2-8B0CAC782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2588"/>
            <a:ext cx="10778003" cy="3625507"/>
          </a:xfrm>
        </p:spPr>
      </p:pic>
    </p:spTree>
    <p:extLst>
      <p:ext uri="{BB962C8B-B14F-4D97-AF65-F5344CB8AC3E}">
        <p14:creationId xmlns:p14="http://schemas.microsoft.com/office/powerpoint/2010/main" val="310493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149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Office Theme</vt:lpstr>
      <vt:lpstr>Dynamic Data Ingestion and Storage in HDFS with Automated Hive Integration</vt:lpstr>
      <vt:lpstr>INTRODUCTION</vt:lpstr>
      <vt:lpstr>DOWNLOAD AND INSTALL HADOOP AND HIVE</vt:lpstr>
      <vt:lpstr>DOWNLOADING THE DATA FILE</vt:lpstr>
      <vt:lpstr>SETTING UP HDFS AND PUSH THE DATA INTO TABLE</vt:lpstr>
      <vt:lpstr>SETTING UP HIVE AND CREATE TABLE</vt:lpstr>
      <vt:lpstr>LOAD THE DATA INTO THE TABLE AND VERIFY</vt:lpstr>
      <vt:lpstr>AUTOMATE THE SCRIPT</vt:lpstr>
      <vt:lpstr>AUTOMATE THE SCRIPT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Apekshaa V</dc:creator>
  <cp:lastModifiedBy>Apekshaa V</cp:lastModifiedBy>
  <cp:revision>3</cp:revision>
  <dcterms:created xsi:type="dcterms:W3CDTF">2024-08-23T20:20:47Z</dcterms:created>
  <dcterms:modified xsi:type="dcterms:W3CDTF">2024-09-29T15:50:37Z</dcterms:modified>
</cp:coreProperties>
</file>