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15"/>
  </p:normalViewPr>
  <p:slideViewPr>
    <p:cSldViewPr snapToGrid="0" snapToObjects="1">
      <p:cViewPr varScale="1">
        <p:scale>
          <a:sx n="79" d="100"/>
          <a:sy n="79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Relationship Id="rId3" Type="http://schemas.openxmlformats.org/officeDocument/2006/relationships/hyperlink" Target="https://xkcd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646374"/>
            <a:ext cx="8791575" cy="2387600"/>
          </a:xfrm>
        </p:spPr>
        <p:txBody>
          <a:bodyPr/>
          <a:lstStyle/>
          <a:p>
            <a:r>
              <a:rPr lang="en-US" dirty="0" err="1" smtClean="0"/>
              <a:t>Computaç</a:t>
            </a:r>
            <a:r>
              <a:rPr lang="pt-BR" dirty="0" err="1" smtClean="0"/>
              <a:t>ão</a:t>
            </a:r>
            <a:r>
              <a:rPr lang="pt-BR" dirty="0" smtClean="0"/>
              <a:t> científica para biólogos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211420"/>
            <a:ext cx="8791575" cy="1655762"/>
          </a:xfrm>
        </p:spPr>
        <p:txBody>
          <a:bodyPr/>
          <a:lstStyle/>
          <a:p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Vin</a:t>
            </a:r>
            <a:r>
              <a:rPr lang="pt-BR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i</a:t>
            </a:r>
            <a:r>
              <a:rPr lang="pt-BR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pt-BR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salazar</a:t>
            </a:r>
            <a:endParaRPr lang="pt-BR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UFSC </a:t>
            </a:r>
            <a:r>
              <a:rPr lang="mr-I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Universidade</a:t>
            </a: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Federal De Santa </a:t>
            </a:r>
            <a:r>
              <a:rPr lang="en-US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catarina</a:t>
            </a:r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</a:t>
            </a:r>
            <a:r>
              <a:rPr lang="pt-BR" dirty="0" err="1" smtClean="0"/>
              <a:t>ê</a:t>
            </a:r>
            <a:r>
              <a:rPr lang="pt-BR" dirty="0" smtClean="0"/>
              <a:t> está aqui?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9" y="2097088"/>
            <a:ext cx="11122206" cy="3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415" y="756556"/>
            <a:ext cx="9302752" cy="27484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(</a:t>
            </a:r>
            <a:r>
              <a:rPr lang="mr-IN" b="1" dirty="0" smtClean="0"/>
              <a:t>…</a:t>
            </a:r>
            <a:r>
              <a:rPr lang="pt-BR" b="1" dirty="0" smtClean="0"/>
              <a:t>) </a:t>
            </a:r>
            <a:r>
              <a:rPr lang="en-US" b="1" dirty="0" err="1" smtClean="0"/>
              <a:t>não</a:t>
            </a:r>
            <a:r>
              <a:rPr lang="en-US" b="1" dirty="0" smtClean="0"/>
              <a:t> </a:t>
            </a:r>
            <a:r>
              <a:rPr lang="en-US" b="1" dirty="0" err="1"/>
              <a:t>consigo</a:t>
            </a:r>
            <a:r>
              <a:rPr lang="en-US" b="1" dirty="0"/>
              <a:t> </a:t>
            </a:r>
            <a:r>
              <a:rPr lang="en-US" b="1" dirty="0" err="1"/>
              <a:t>pensar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quase</a:t>
            </a:r>
            <a:r>
              <a:rPr lang="en-US" b="1" dirty="0"/>
              <a:t> </a:t>
            </a:r>
            <a:r>
              <a:rPr lang="en-US" b="1" dirty="0" err="1"/>
              <a:t>nenhuma</a:t>
            </a:r>
            <a:r>
              <a:rPr lang="en-US" b="1" dirty="0"/>
              <a:t> </a:t>
            </a:r>
            <a:r>
              <a:rPr lang="en-US" b="1" dirty="0" err="1"/>
              <a:t>outra</a:t>
            </a:r>
            <a:r>
              <a:rPr lang="en-US" b="1" dirty="0"/>
              <a:t> </a:t>
            </a:r>
            <a:r>
              <a:rPr lang="en-US" b="1" dirty="0" err="1"/>
              <a:t>área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qual</a:t>
            </a:r>
            <a:r>
              <a:rPr lang="en-US" b="1" dirty="0"/>
              <a:t> </a:t>
            </a:r>
            <a:r>
              <a:rPr lang="en-US" b="1" dirty="0" err="1"/>
              <a:t>investir</a:t>
            </a:r>
            <a:r>
              <a:rPr lang="en-US" b="1" dirty="0"/>
              <a:t> tempo e </a:t>
            </a:r>
            <a:r>
              <a:rPr lang="en-US" b="1" dirty="0" err="1"/>
              <a:t>esforço</a:t>
            </a:r>
            <a:r>
              <a:rPr lang="en-US" b="1" dirty="0"/>
              <a:t> </a:t>
            </a:r>
            <a:r>
              <a:rPr lang="en-US" b="1" dirty="0" err="1"/>
              <a:t>cedo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sua</a:t>
            </a:r>
            <a:r>
              <a:rPr lang="en-US" b="1" dirty="0"/>
              <a:t> </a:t>
            </a:r>
            <a:r>
              <a:rPr lang="en-US" b="1" dirty="0" err="1"/>
              <a:t>carreira</a:t>
            </a:r>
            <a:r>
              <a:rPr lang="en-US" b="1" dirty="0"/>
              <a:t> </a:t>
            </a:r>
            <a:r>
              <a:rPr lang="en-US" b="1" dirty="0" err="1"/>
              <a:t>pode</a:t>
            </a:r>
            <a:r>
              <a:rPr lang="en-US" b="1" dirty="0"/>
              <a:t> </a:t>
            </a:r>
            <a:r>
              <a:rPr lang="en-US" b="1" dirty="0" err="1"/>
              <a:t>trazer</a:t>
            </a:r>
            <a:r>
              <a:rPr lang="en-US" b="1" dirty="0"/>
              <a:t> um </a:t>
            </a:r>
            <a:r>
              <a:rPr lang="en-US" b="1" dirty="0" err="1"/>
              <a:t>retorno</a:t>
            </a:r>
            <a:r>
              <a:rPr lang="en-US" b="1" dirty="0"/>
              <a:t> </a:t>
            </a:r>
            <a:r>
              <a:rPr lang="en-US" b="1" dirty="0" err="1"/>
              <a:t>tão</a:t>
            </a:r>
            <a:r>
              <a:rPr lang="en-US" b="1" dirty="0"/>
              <a:t> </a:t>
            </a:r>
            <a:r>
              <a:rPr lang="en-US" b="1" dirty="0" err="1"/>
              <a:t>dramático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termos</a:t>
            </a:r>
            <a:r>
              <a:rPr lang="en-US" b="1" dirty="0"/>
              <a:t> de </a:t>
            </a:r>
            <a:r>
              <a:rPr lang="en-US" b="1" dirty="0" err="1"/>
              <a:t>produtividade</a:t>
            </a:r>
            <a:r>
              <a:rPr lang="en-US" b="1" dirty="0"/>
              <a:t> </a:t>
            </a:r>
            <a:r>
              <a:rPr lang="en-US" b="1" dirty="0" err="1"/>
              <a:t>científica</a:t>
            </a:r>
            <a:r>
              <a:rPr lang="en-US" b="1" dirty="0"/>
              <a:t> e </a:t>
            </a:r>
            <a:r>
              <a:rPr lang="en-US" b="1" dirty="0" err="1"/>
              <a:t>oportunidades</a:t>
            </a:r>
            <a:r>
              <a:rPr lang="en-US" b="1" dirty="0"/>
              <a:t> de </a:t>
            </a:r>
            <a:r>
              <a:rPr lang="en-US" b="1" dirty="0" err="1"/>
              <a:t>carreira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>
          <a:xfrm>
            <a:off x="1720641" y="3717256"/>
            <a:ext cx="8752299" cy="548968"/>
          </a:xfrm>
        </p:spPr>
        <p:txBody>
          <a:bodyPr/>
          <a:lstStyle/>
          <a:p>
            <a:r>
              <a:rPr lang="en-US" dirty="0" smtClean="0"/>
              <a:t>Daniel McArthur, para a </a:t>
            </a:r>
            <a:r>
              <a:rPr lang="en-US" dirty="0" err="1" smtClean="0"/>
              <a:t>revista</a:t>
            </a:r>
            <a:r>
              <a:rPr lang="en-US" dirty="0" smtClean="0"/>
              <a:t> WIRED.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8" y="224971"/>
            <a:ext cx="9490528" cy="5915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4258" y="614042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xkcd.com</a:t>
            </a:r>
            <a:r>
              <a:rPr lang="en-US" dirty="0">
                <a:solidFill>
                  <a:schemeClr val="bg1"/>
                </a:solidFill>
                <a:hlinkClick r:id="rId3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695" y="1431913"/>
            <a:ext cx="9906001" cy="2511835"/>
          </a:xfrm>
        </p:spPr>
        <p:txBody>
          <a:bodyPr/>
          <a:lstStyle/>
          <a:p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tirar</a:t>
            </a:r>
            <a:r>
              <a:rPr lang="en-US" dirty="0" smtClean="0"/>
              <a:t> </a:t>
            </a:r>
            <a:r>
              <a:rPr lang="en-US" dirty="0" err="1" smtClean="0"/>
              <a:t>proveito</a:t>
            </a:r>
            <a:r>
              <a:rPr lang="en-US" dirty="0" smtClean="0"/>
              <a:t> de </a:t>
            </a:r>
            <a:r>
              <a:rPr lang="en-US" dirty="0" err="1" smtClean="0"/>
              <a:t>dominar</a:t>
            </a:r>
            <a:r>
              <a:rPr lang="en-US" dirty="0" smtClean="0"/>
              <a:t> </a:t>
            </a:r>
            <a:r>
              <a:rPr lang="en-US" dirty="0" err="1" smtClean="0"/>
              <a:t>princ</a:t>
            </a:r>
            <a:r>
              <a:rPr lang="pt-BR" dirty="0" err="1" smtClean="0"/>
              <a:t>ípios</a:t>
            </a:r>
            <a:r>
              <a:rPr lang="pt-BR" dirty="0" smtClean="0"/>
              <a:t> de informática e programação.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realizar</a:t>
            </a:r>
            <a:r>
              <a:rPr lang="en-US" sz="3600" dirty="0" smtClean="0"/>
              <a:t> </a:t>
            </a:r>
            <a:r>
              <a:rPr lang="en-US" sz="3600" dirty="0" err="1" smtClean="0"/>
              <a:t>pesquisa</a:t>
            </a:r>
            <a:r>
              <a:rPr lang="en-US" sz="3600" dirty="0" smtClean="0"/>
              <a:t> </a:t>
            </a:r>
            <a:r>
              <a:rPr lang="en-US" sz="3600" dirty="0" err="1" smtClean="0"/>
              <a:t>requer</a:t>
            </a:r>
            <a:r>
              <a:rPr lang="en-US" sz="3600" dirty="0" smtClean="0"/>
              <a:t> an</a:t>
            </a:r>
            <a:r>
              <a:rPr lang="pt-BR" sz="3600" dirty="0" err="1" smtClean="0"/>
              <a:t>álise</a:t>
            </a:r>
            <a:r>
              <a:rPr lang="pt-BR" sz="3600" dirty="0" smtClean="0"/>
              <a:t> de dados</a:t>
            </a:r>
            <a:r>
              <a:rPr lang="pt-BR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90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99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MT Condensed Light</vt:lpstr>
      <vt:lpstr>Arial</vt:lpstr>
      <vt:lpstr>Mangal</vt:lpstr>
      <vt:lpstr>Trebuchet MS</vt:lpstr>
      <vt:lpstr>Tw Cen MT</vt:lpstr>
      <vt:lpstr>Circuit</vt:lpstr>
      <vt:lpstr>Computação científica para biólogos</vt:lpstr>
      <vt:lpstr>Por que você está aqui?</vt:lpstr>
      <vt:lpstr>(…) não consigo pensar em quase nenhuma outra área na qual investir tempo e esforço cedo em sua carreira pode trazer um retorno tão dramático em termos de produtividade científica e oportunidades de carreira.</vt:lpstr>
      <vt:lpstr>PowerPoint Presentation</vt:lpstr>
      <vt:lpstr>Qualquer pesquisador pode tirar proveito de dominar princípios de informática e programação.</vt:lpstr>
      <vt:lpstr>Por que?</vt:lpstr>
      <vt:lpstr>Por que?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científica para biólogos</dc:title>
  <dc:creator>Microsoft Office User</dc:creator>
  <cp:lastModifiedBy>Microsoft Office User</cp:lastModifiedBy>
  <cp:revision>3</cp:revision>
  <dcterms:created xsi:type="dcterms:W3CDTF">2018-03-12T23:11:11Z</dcterms:created>
  <dcterms:modified xsi:type="dcterms:W3CDTF">2018-04-04T15:45:56Z</dcterms:modified>
</cp:coreProperties>
</file>