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13518-EC1A-40A4-8761-4A974388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90789-6018-4062-AEF5-34C4E206E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882E8-F7F6-40B3-8AFB-1148E8A0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186AF8-4A32-4865-A7A8-B9DF351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D8089-7ADF-4074-81B0-AA0466E4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6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8EBC6-BED5-48DF-ABD4-E53E1334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A51DB0-51D4-4E98-B206-B5964C87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78E83-7924-460F-9CF2-4E94BCC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7B611-8B76-466B-81C1-8414CD9D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0F3CF-4C22-45C0-94EB-38CBC0F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7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2DD4E2-A091-4C23-B140-03A9E7EF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560BB1-E30C-4D69-8D94-93CBA84B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456A7-470E-4205-AF9D-1B77FC5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FCEE9-0F56-43EA-A073-92FE461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6E7FE-81B3-467A-AE76-D7E23931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EE817-1407-4398-8F34-D16FD6B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E2942-54CD-4F15-8B97-F0F0D7E5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7DC44-DB8B-4151-8792-8EF75C3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14131-7271-4F09-AA33-A059FD4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8B840-72FC-4AF8-8040-57A5B42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8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EBDB0-5A5F-41DF-A523-8A4EAF4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EAE6B-ECE1-4E16-BB97-D69E9D75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653BB-E911-4363-A566-0BCF6D6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C34F1-456D-4093-AE66-F82235DC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BE1CB-D78B-4701-AC20-E89E5FD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05A38-F1D0-4FB9-A074-66CE23F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52226-D439-4BD8-ADD2-A5E70800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B529E-7DF1-467C-9FCF-DB801258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29B31-AE2B-477D-B694-EE0C3CB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5CF0E-CF63-496A-B1C2-DDBD566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AFA94-3CEB-49C4-BD8D-123035C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6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C492-FBB0-458A-B6D5-347991E1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D43149-A579-4BDF-86BD-DBF2727C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D56166-77E2-4907-86D8-3793E5B1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23549-FBDA-4D83-81ED-33E91C2F0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6C18C2-5A15-4EDD-89E8-21A5D67A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51CE4-7812-477B-9242-2054AADA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5FC7EA-A580-45D5-B811-71D6204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25E5E0-330E-4E5A-A817-81079312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7B231-6DCA-4B1E-8227-3F9F252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9DAA5-4804-41B8-970B-478A7BDE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14725-88F2-45AB-8875-3492FCA8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272FF-B55B-49DC-A8E9-2492414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5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6D8B5-AB31-43B0-B7B2-4DD91BA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54F62F-C363-4E1E-845A-3B83F4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D57-1B8B-471B-BF13-B6939CA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EF1A5-C250-4AF0-8328-DE9F05C0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BBCAC-DE8B-4A56-955A-89554EE6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5FD70-805F-4B80-86E0-EDEE8B56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F7BD2-1FEF-4D09-879D-92217D81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32537-07FC-4FF3-8BDA-760E7487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7065B-F686-40E7-8039-9A19847E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6FE0-8323-4803-88FD-96EA4445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428699-16B0-4F9A-8919-B1FAB807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79894-BC78-49DC-96F7-E9875B52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115F1-A972-44D7-87E5-1AFBC943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43C8F-1D00-4B7E-9166-C8009103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8B5F9-FF52-4F7C-9E03-262534A3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00F35-B78F-44A0-8ABC-45B642F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060E6-C71E-478B-BC7B-038743AA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61D21-77D6-4007-89EA-AF2EDD977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33C7-ED63-4344-B326-4F3AD794C492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DCB6A-7942-44BE-8980-0C8912C6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AC6B5-6410-41AC-B81F-5BFA8EFA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1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BA296-406D-4897-98E8-694D8135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68960-7B83-405B-9EAA-B4D876A4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Page d’accueil</a:t>
            </a:r>
          </a:p>
          <a:p>
            <a:pPr lvl="1"/>
            <a:r>
              <a:rPr lang="fr-FR" dirty="0"/>
              <a:t>Créer une nouvelle saison</a:t>
            </a:r>
          </a:p>
          <a:p>
            <a:pPr lvl="1"/>
            <a:r>
              <a:rPr lang="fr-FR" dirty="0"/>
              <a:t>Choisir la saison </a:t>
            </a:r>
            <a:r>
              <a:rPr lang="fr-FR"/>
              <a:t>à ouvrir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Création d’une saison</a:t>
            </a:r>
          </a:p>
          <a:p>
            <a:pPr lvl="1"/>
            <a:r>
              <a:rPr lang="fr-FR" dirty="0"/>
              <a:t>Choisir les volumes et les sports complémentaires</a:t>
            </a:r>
          </a:p>
          <a:p>
            <a:pPr lvl="1"/>
            <a:r>
              <a:rPr lang="fr-FR" dirty="0"/>
              <a:t>Indiquer les objectifs de la saison (courses)</a:t>
            </a:r>
          </a:p>
          <a:p>
            <a:pPr lvl="1"/>
            <a:r>
              <a:rPr lang="fr-FR" dirty="0"/>
              <a:t>Indiquer les contraintes (semaines de repos/vacances/Semaines allégées…)</a:t>
            </a:r>
          </a:p>
          <a:p>
            <a:r>
              <a:rPr lang="fr-FR" dirty="0"/>
              <a:t>Page principale</a:t>
            </a:r>
          </a:p>
          <a:p>
            <a:pPr lvl="1"/>
            <a:r>
              <a:rPr lang="fr-FR" dirty="0"/>
              <a:t>Calendrier (au mois, à la semaine, à l’année …)</a:t>
            </a:r>
          </a:p>
          <a:p>
            <a:pPr lvl="1"/>
            <a:r>
              <a:rPr lang="fr-FR" dirty="0"/>
              <a:t>Indiquer les séances à faire (automatique) et faites (entrée manuelle)</a:t>
            </a:r>
          </a:p>
          <a:p>
            <a:pPr lvl="1"/>
            <a:r>
              <a:rPr lang="fr-FR" dirty="0"/>
              <a:t>Pouvoir modifier le type de semaine</a:t>
            </a:r>
          </a:p>
          <a:p>
            <a:pPr lvl="1"/>
            <a:r>
              <a:rPr lang="fr-FR" dirty="0"/>
              <a:t>Recalculer les volumes</a:t>
            </a:r>
          </a:p>
        </p:txBody>
      </p:sp>
    </p:spTree>
    <p:extLst>
      <p:ext uri="{BB962C8B-B14F-4D97-AF65-F5344CB8AC3E}">
        <p14:creationId xmlns:p14="http://schemas.microsoft.com/office/powerpoint/2010/main" val="39873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47180-49FF-49F1-A430-FEE8C049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semaines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5000E-9054-4356-A6EA-096E0885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Repos</a:t>
            </a:r>
          </a:p>
          <a:p>
            <a:pPr lvl="1"/>
            <a:r>
              <a:rPr lang="fr-FR" dirty="0"/>
              <a:t>Max ½ du volume normal</a:t>
            </a:r>
          </a:p>
          <a:p>
            <a:r>
              <a:rPr lang="fr-FR" dirty="0"/>
              <a:t>Foncier</a:t>
            </a:r>
          </a:p>
          <a:p>
            <a:pPr lvl="1"/>
            <a:r>
              <a:rPr lang="fr-FR" dirty="0"/>
              <a:t>Volume plus élevé, plusieurs sorties longues</a:t>
            </a:r>
          </a:p>
          <a:p>
            <a:r>
              <a:rPr lang="fr-FR" dirty="0"/>
              <a:t>Spécifique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2933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102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Pages</vt:lpstr>
      <vt:lpstr>Type de semaines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Romero</dc:creator>
  <cp:lastModifiedBy>Victor Romero</cp:lastModifiedBy>
  <cp:revision>3</cp:revision>
  <dcterms:created xsi:type="dcterms:W3CDTF">2021-07-06T09:01:36Z</dcterms:created>
  <dcterms:modified xsi:type="dcterms:W3CDTF">2021-07-06T09:33:17Z</dcterms:modified>
</cp:coreProperties>
</file>