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13518-EC1A-40A4-8761-4A9743880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590789-6018-4062-AEF5-34C4E206E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9882E8-F7F6-40B3-8AFB-1148E8A0F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186AF8-4A32-4865-A7A8-B9DF35175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CD8089-7ADF-4074-81B0-AA0466E4F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462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8EBC6-BED5-48DF-ABD4-E53E13340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BA51DB0-51D4-4E98-B206-B5964C870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C78E83-7924-460F-9CF2-4E94BCC68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E7B611-8B76-466B-81C1-8414CD9D8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A0F3CF-4C22-45C0-94EB-38CBC0FEC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74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82DD4E2-A091-4C23-B140-03A9E7EF0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1560BB1-E30C-4D69-8D94-93CBA84BF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D456A7-470E-4205-AF9D-1B77FC54D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6FCEE9-0F56-43EA-A073-92FE461B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36E7FE-81B3-467A-AE76-D7E239311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65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1EE817-1407-4398-8F34-D16FD6BA4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9E2942-54CD-4F15-8B97-F0F0D7E53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57DC44-DB8B-4151-8792-8EF75C375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814131-7271-4F09-AA33-A059FD43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D8B840-72FC-4AF8-8040-57A5B423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842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5EBDB0-5A5F-41DF-A523-8A4EAF491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6EAE6B-ECE1-4E16-BB97-D69E9D757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8653BB-E911-4363-A566-0BCF6D6AA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0C34F1-456D-4093-AE66-F82235DC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2BE1CB-D78B-4701-AC20-E89E5FD7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904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005A38-F1D0-4FB9-A074-66CE23F97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352226-D439-4BD8-ADD2-A5E708002A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AB529E-7DF1-467C-9FCF-DB8012586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129B31-AE2B-477D-B694-EE0C3CB6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35CF0E-CF63-496A-B1C2-DDBD5666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9AFA94-3CEB-49C4-BD8D-123035C2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561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A8C492-FBB0-458A-B6D5-347991E1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D43149-A579-4BDF-86BD-DBF2727C1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D56166-77E2-4907-86D8-3793E5B16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C723549-FBDA-4D83-81ED-33E91C2F0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56C18C2-5A15-4EDD-89E8-21A5D67A0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EC51CE4-7812-477B-9242-2054AADA5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75FC7EA-A580-45D5-B811-71D6204E8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725E5E0-330E-4E5A-A817-810793121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386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57B231-6DCA-4B1E-8227-3F9F252B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6D9DAA5-4804-41B8-970B-478A7BDE9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6D14725-88F2-45AB-8875-3492FCA82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2272FF-B55B-49DC-A8E9-24924148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657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EE6D8B5-AB31-43B0-B7B2-4DD91BA6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754F62F-C363-4E1E-845A-3B83F487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5D5D57-1B8B-471B-BF13-B6939CAD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5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CEF1A5-C250-4AF0-8328-DE9F05C05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0BBCAC-DE8B-4A56-955A-89554EE6D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565FD70-805F-4B80-86E0-EDEE8B56B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FF7BD2-1FEF-4D09-879D-92217D814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132537-07FC-4FF3-8BDA-760E7487C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F7065B-F686-40E7-8039-9A19847EE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80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386FE0-8323-4803-88FD-96EA4445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6428699-16B0-4F9A-8919-B1FAB807C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179894-BC78-49DC-96F7-E9875B52A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3115F1-A972-44D7-87E5-1AFBC943F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643C8F-1D00-4B7E-9166-C80091033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88B5F9-FF52-4F7C-9E03-262534A3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19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EB00F35-B78F-44A0-8ABC-45B642F2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9060E6-C71E-478B-BC7B-038743AA2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561D21-77D6-4007-89EA-AF2EDD977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533C7-ED63-4344-B326-4F3AD794C492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FDCB6A-7942-44BE-8980-0C8912C69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CAC6B5-6410-41AC-B81F-5BFA8EFAC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14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52314B-4988-4AFB-B8F9-2E11D5E6FA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D0665C-11EB-4CF9-AD48-8E605B203D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22578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Victor Romero</dc:creator>
  <cp:lastModifiedBy>Victor Romero</cp:lastModifiedBy>
  <cp:revision>1</cp:revision>
  <dcterms:created xsi:type="dcterms:W3CDTF">2021-07-06T09:01:36Z</dcterms:created>
  <dcterms:modified xsi:type="dcterms:W3CDTF">2021-07-06T09:01:43Z</dcterms:modified>
</cp:coreProperties>
</file>