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pPr lvl="1"/>
            <a:r>
              <a:rPr lang="fr-FR" dirty="0"/>
              <a:t>Objectifs : Récupérer des efforts précédents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pPr lvl="1"/>
            <a:r>
              <a:rPr lang="fr-FR" dirty="0"/>
              <a:t>Objectifs : Améliorer la capacité à tenir sur de longues distances</a:t>
            </a:r>
          </a:p>
          <a:p>
            <a:r>
              <a:rPr lang="fr-FR" dirty="0"/>
              <a:t>Spécifique</a:t>
            </a:r>
          </a:p>
          <a:p>
            <a:pPr lvl="1"/>
            <a:r>
              <a:rPr lang="fr-FR" dirty="0"/>
              <a:t>Volume de course, à allure course</a:t>
            </a:r>
          </a:p>
          <a:p>
            <a:pPr lvl="1"/>
            <a:r>
              <a:rPr lang="fr-FR" dirty="0"/>
              <a:t>Objectifs : Préparer au mieux la course (allures et distances, mais aussi terrain si possible)</a:t>
            </a:r>
          </a:p>
          <a:p>
            <a:r>
              <a:rPr lang="fr-FR" dirty="0"/>
              <a:t>Intensité</a:t>
            </a:r>
          </a:p>
          <a:p>
            <a:pPr lvl="1"/>
            <a:r>
              <a:rPr lang="fr-FR" dirty="0"/>
              <a:t>Fractionnés courts et longs</a:t>
            </a:r>
          </a:p>
          <a:p>
            <a:pPr lvl="1"/>
            <a:r>
              <a:rPr lang="fr-FR" dirty="0"/>
              <a:t>Objectifs : Se fatiguer, et travailler le cardio</a:t>
            </a:r>
          </a:p>
          <a:p>
            <a:r>
              <a:rPr lang="fr-FR" dirty="0"/>
              <a:t>Affutage</a:t>
            </a:r>
          </a:p>
          <a:p>
            <a:pPr lvl="1"/>
            <a:r>
              <a:rPr lang="fr-FR" dirty="0"/>
              <a:t>Surtout des sorties courtes à allure course, et quelques accélérations</a:t>
            </a:r>
          </a:p>
          <a:p>
            <a:pPr lvl="1"/>
            <a:r>
              <a:rPr lang="fr-FR" dirty="0"/>
              <a:t>Objectifs : Ne pas se fatiguer, mais rester en forme + perdre du poids si possible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405BD-2379-4EE3-B863-032EFE84B4FD}"/>
              </a:ext>
            </a:extLst>
          </p:cNvPr>
          <p:cNvSpPr/>
          <p:nvPr/>
        </p:nvSpPr>
        <p:spPr>
          <a:xfrm>
            <a:off x="3694814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904E4-04F8-4B87-BEDB-EABDA6D1BA49}"/>
              </a:ext>
            </a:extLst>
          </p:cNvPr>
          <p:cNvSpPr/>
          <p:nvPr/>
        </p:nvSpPr>
        <p:spPr>
          <a:xfrm>
            <a:off x="6597366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4745F5-D7E4-478E-AA24-B04EF9CA23A4}"/>
              </a:ext>
            </a:extLst>
          </p:cNvPr>
          <p:cNvGrpSpPr/>
          <p:nvPr/>
        </p:nvGrpSpPr>
        <p:grpSpPr>
          <a:xfrm>
            <a:off x="3274560" y="3565998"/>
            <a:ext cx="1899822" cy="1065320"/>
            <a:chOff x="3274560" y="3565998"/>
            <a:chExt cx="1899822" cy="106532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84FBC1-6CC4-4A16-A81B-E10FF123C073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C7021A2B-80A6-488E-93CF-CB90231CDDF9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64B18BA-66DD-4DD8-8A54-71A6E1C705C4}"/>
              </a:ext>
            </a:extLst>
          </p:cNvPr>
          <p:cNvGrpSpPr/>
          <p:nvPr/>
        </p:nvGrpSpPr>
        <p:grpSpPr>
          <a:xfrm>
            <a:off x="5699419" y="3565998"/>
            <a:ext cx="1899822" cy="1065320"/>
            <a:chOff x="3274560" y="3565998"/>
            <a:chExt cx="1899822" cy="106532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31C2AE7-6AEA-4A9F-B8D9-8807DDB700BA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3A9C242-BB9D-446D-8A36-646582E73AB8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8E9B7C9-8463-4135-A137-B29F9E89C9B1}"/>
              </a:ext>
            </a:extLst>
          </p:cNvPr>
          <p:cNvSpPr/>
          <p:nvPr/>
        </p:nvSpPr>
        <p:spPr>
          <a:xfrm>
            <a:off x="1207363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7EEE2-C1CA-4FB1-8DD9-CC05D5C5A55D}"/>
              </a:ext>
            </a:extLst>
          </p:cNvPr>
          <p:cNvSpPr/>
          <p:nvPr/>
        </p:nvSpPr>
        <p:spPr>
          <a:xfrm>
            <a:off x="1546728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8B19FA3-EFB3-4DEA-AE68-884BA6EA5B7F}"/>
              </a:ext>
            </a:extLst>
          </p:cNvPr>
          <p:cNvGrpSpPr/>
          <p:nvPr/>
        </p:nvGrpSpPr>
        <p:grpSpPr>
          <a:xfrm>
            <a:off x="1211618" y="1389174"/>
            <a:ext cx="324000" cy="324000"/>
            <a:chOff x="1211618" y="1389174"/>
            <a:chExt cx="324000" cy="324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B837E-65C0-4B93-B95C-A0680824BA7B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0DDD9395-BBBF-4E6B-963D-0F7D886638A4}"/>
                </a:ext>
              </a:extLst>
            </p:cNvPr>
            <p:cNvSpPr/>
            <p:nvPr/>
          </p:nvSpPr>
          <p:spPr>
            <a:xfrm rot="10800000"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A7EABF1-37EF-4C6D-BFF1-28B35CED3EC8}"/>
              </a:ext>
            </a:extLst>
          </p:cNvPr>
          <p:cNvGrpSpPr/>
          <p:nvPr/>
        </p:nvGrpSpPr>
        <p:grpSpPr>
          <a:xfrm>
            <a:off x="1546728" y="1389174"/>
            <a:ext cx="324000" cy="324000"/>
            <a:chOff x="1546728" y="1389174"/>
            <a:chExt cx="324000" cy="324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3EA70A-EA73-4186-B696-21A9E5201853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80CADA49-5127-4E09-90D1-1278682A1BA9}"/>
                </a:ext>
              </a:extLst>
            </p:cNvPr>
            <p:cNvSpPr/>
            <p:nvPr/>
          </p:nvSpPr>
          <p:spPr>
            <a:xfrm rot="10800000"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7D9A2-F955-4F60-8F5F-1120F7136201}"/>
              </a:ext>
            </a:extLst>
          </p:cNvPr>
          <p:cNvSpPr/>
          <p:nvPr/>
        </p:nvSpPr>
        <p:spPr>
          <a:xfrm>
            <a:off x="1207361" y="567133"/>
            <a:ext cx="1620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1BD5D0A-1B26-4AD0-B98A-8E18CFA1816A}"/>
              </a:ext>
            </a:extLst>
          </p:cNvPr>
          <p:cNvGrpSpPr/>
          <p:nvPr/>
        </p:nvGrpSpPr>
        <p:grpSpPr>
          <a:xfrm>
            <a:off x="1207363" y="1754299"/>
            <a:ext cx="324000" cy="324000"/>
            <a:chOff x="1211618" y="1389174"/>
            <a:chExt cx="324000" cy="324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9D3C8-32E7-4812-9B35-C569D80CA4D5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4A1238A0-3251-4C8F-9EDA-C19450622FDC}"/>
                </a:ext>
              </a:extLst>
            </p:cNvPr>
            <p:cNvSpPr/>
            <p:nvPr/>
          </p:nvSpPr>
          <p:spPr>
            <a:xfrm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4E142CE-AFE8-4166-B524-9AB30C7ACC61}"/>
              </a:ext>
            </a:extLst>
          </p:cNvPr>
          <p:cNvGrpSpPr/>
          <p:nvPr/>
        </p:nvGrpSpPr>
        <p:grpSpPr>
          <a:xfrm>
            <a:off x="1546727" y="1754298"/>
            <a:ext cx="324000" cy="324000"/>
            <a:chOff x="1546728" y="1389174"/>
            <a:chExt cx="324000" cy="324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EDB684-2BBC-4405-9769-77A1A4B02B66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EF19DF2-2779-4486-BF25-CD77FDAA2720}"/>
                </a:ext>
              </a:extLst>
            </p:cNvPr>
            <p:cNvSpPr/>
            <p:nvPr/>
          </p:nvSpPr>
          <p:spPr>
            <a:xfrm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A36954C-C63F-4AFB-BAA7-2427AF13E289}"/>
              </a:ext>
            </a:extLst>
          </p:cNvPr>
          <p:cNvGrpSpPr/>
          <p:nvPr/>
        </p:nvGrpSpPr>
        <p:grpSpPr>
          <a:xfrm>
            <a:off x="2376348" y="1320304"/>
            <a:ext cx="324000" cy="324000"/>
            <a:chOff x="2376348" y="1320304"/>
            <a:chExt cx="324000" cy="324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653354-D35F-4B70-A640-6FC068442C44}"/>
                </a:ext>
              </a:extLst>
            </p:cNvPr>
            <p:cNvSpPr/>
            <p:nvPr/>
          </p:nvSpPr>
          <p:spPr>
            <a:xfrm>
              <a:off x="2376348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F57850AD-9AA9-4248-B73A-76526BA59C1E}"/>
                </a:ext>
              </a:extLst>
            </p:cNvPr>
            <p:cNvSpPr/>
            <p:nvPr/>
          </p:nvSpPr>
          <p:spPr>
            <a:xfrm>
              <a:off x="2427223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B274169-6A0D-4045-B269-E552844D2830}"/>
              </a:ext>
            </a:extLst>
          </p:cNvPr>
          <p:cNvGrpSpPr/>
          <p:nvPr/>
        </p:nvGrpSpPr>
        <p:grpSpPr>
          <a:xfrm>
            <a:off x="2729370" y="1320304"/>
            <a:ext cx="324000" cy="324000"/>
            <a:chOff x="2729370" y="1320304"/>
            <a:chExt cx="324000" cy="324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C5D484-1F4F-472E-8748-539FC32E488B}"/>
                </a:ext>
              </a:extLst>
            </p:cNvPr>
            <p:cNvSpPr/>
            <p:nvPr/>
          </p:nvSpPr>
          <p:spPr>
            <a:xfrm>
              <a:off x="2729370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D4D7DF42-29CD-401B-9C85-3745C2ABE40B}"/>
                </a:ext>
              </a:extLst>
            </p:cNvPr>
            <p:cNvSpPr/>
            <p:nvPr/>
          </p:nvSpPr>
          <p:spPr>
            <a:xfrm>
              <a:off x="2780245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889F69-4068-41F1-A445-BC735FC14F38}"/>
              </a:ext>
            </a:extLst>
          </p:cNvPr>
          <p:cNvGrpSpPr/>
          <p:nvPr/>
        </p:nvGrpSpPr>
        <p:grpSpPr>
          <a:xfrm>
            <a:off x="687346" y="2988071"/>
            <a:ext cx="360000" cy="360000"/>
            <a:chOff x="687346" y="2988071"/>
            <a:chExt cx="360000" cy="36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DB7E27A6-49A9-48CB-B17C-B5ADE0C835F8}"/>
                </a:ext>
              </a:extLst>
            </p:cNvPr>
            <p:cNvSpPr/>
            <p:nvPr/>
          </p:nvSpPr>
          <p:spPr>
            <a:xfrm>
              <a:off x="687346" y="2988071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A35CFD2-F832-402D-A7F3-61A7907F5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667" y1="21154" x2="42667" y2="21154"/>
                          <a14:foregroundMark x1="58444" y1="21923" x2="58444" y2="21923"/>
                          <a14:foregroundMark x1="41889" y1="51154" x2="41889" y2="51154"/>
                          <a14:foregroundMark x1="50333" y1="50962" x2="50333" y2="50962"/>
                          <a14:foregroundMark x1="58667" y1="53269" x2="58667" y2="53269"/>
                          <a14:foregroundMark x1="57889" y1="65962" x2="57889" y2="65962"/>
                          <a14:foregroundMark x1="51333" y1="65192" x2="51333" y2="65192"/>
                          <a14:foregroundMark x1="40000" y1="67308" x2="40000" y2="67308"/>
                          <a14:foregroundMark x1="33111" y1="31731" x2="33111" y2="31731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4" t="11609" r="25445" b="5952"/>
            <a:stretch/>
          </p:blipFill>
          <p:spPr>
            <a:xfrm>
              <a:off x="727646" y="3029656"/>
              <a:ext cx="279400" cy="269875"/>
            </a:xfrm>
            <a:prstGeom prst="rect">
              <a:avLst/>
            </a:prstGeom>
            <a:noFill/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4596FFF-C1DE-4799-9038-B055EF33A1FC}"/>
              </a:ext>
            </a:extLst>
          </p:cNvPr>
          <p:cNvGrpSpPr/>
          <p:nvPr/>
        </p:nvGrpSpPr>
        <p:grpSpPr>
          <a:xfrm>
            <a:off x="1256992" y="2941463"/>
            <a:ext cx="360000" cy="360000"/>
            <a:chOff x="1129652" y="2988165"/>
            <a:chExt cx="360000" cy="36000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EC2F13EE-8288-425D-8E06-C5E74B605963}"/>
                </a:ext>
              </a:extLst>
            </p:cNvPr>
            <p:cNvSpPr/>
            <p:nvPr/>
          </p:nvSpPr>
          <p:spPr>
            <a:xfrm>
              <a:off x="1129652" y="298816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754634F-29E6-417E-851F-9188946C6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667" y1="21154" x2="42667" y2="21154"/>
                          <a14:foregroundMark x1="58444" y1="21923" x2="58444" y2="21923"/>
                          <a14:foregroundMark x1="41889" y1="51154" x2="41889" y2="51154"/>
                          <a14:foregroundMark x1="50333" y1="50962" x2="50333" y2="50962"/>
                          <a14:foregroundMark x1="58667" y1="53269" x2="58667" y2="53269"/>
                          <a14:foregroundMark x1="57889" y1="65962" x2="57889" y2="65962"/>
                          <a14:foregroundMark x1="51333" y1="65192" x2="51333" y2="65192"/>
                          <a14:foregroundMark x1="40000" y1="67308" x2="40000" y2="67308"/>
                          <a14:foregroundMark x1="33111" y1="31731" x2="33111" y2="31731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4" t="11609" r="25445" b="5952"/>
            <a:stretch/>
          </p:blipFill>
          <p:spPr>
            <a:xfrm>
              <a:off x="1166286" y="3029656"/>
              <a:ext cx="279400" cy="269875"/>
            </a:xfrm>
            <a:prstGeom prst="rect">
              <a:avLst/>
            </a:prstGeom>
            <a:noFill/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F04AD-2E23-49B2-A7D7-31E5BE409BA3}"/>
              </a:ext>
            </a:extLst>
          </p:cNvPr>
          <p:cNvSpPr/>
          <p:nvPr/>
        </p:nvSpPr>
        <p:spPr>
          <a:xfrm>
            <a:off x="8044425" y="2988071"/>
            <a:ext cx="18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99970-E6F6-4DF9-BF67-0B23BE084CC3}"/>
              </a:ext>
            </a:extLst>
          </p:cNvPr>
          <p:cNvSpPr/>
          <p:nvPr/>
        </p:nvSpPr>
        <p:spPr>
          <a:xfrm>
            <a:off x="9934426" y="370807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E4D9D-2B1C-40AB-B0D1-E714BBAA32A9}"/>
              </a:ext>
            </a:extLst>
          </p:cNvPr>
          <p:cNvSpPr/>
          <p:nvPr/>
        </p:nvSpPr>
        <p:spPr>
          <a:xfrm>
            <a:off x="9934425" y="3168071"/>
            <a:ext cx="12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2989C-EBFA-4574-BB7D-1A7D722CEB42}"/>
              </a:ext>
            </a:extLst>
          </p:cNvPr>
          <p:cNvSpPr/>
          <p:nvPr/>
        </p:nvSpPr>
        <p:spPr>
          <a:xfrm>
            <a:off x="9934425" y="2988071"/>
            <a:ext cx="126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D0675198-600F-497F-9E16-D92691BE1BC7}"/>
              </a:ext>
            </a:extLst>
          </p:cNvPr>
          <p:cNvGrpSpPr/>
          <p:nvPr/>
        </p:nvGrpSpPr>
        <p:grpSpPr>
          <a:xfrm>
            <a:off x="342240" y="3564641"/>
            <a:ext cx="360000" cy="360000"/>
            <a:chOff x="342240" y="3564641"/>
            <a:chExt cx="360000" cy="360000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D4D7D8A9-9628-4A69-B54D-E815BB0D5F6C}"/>
                </a:ext>
              </a:extLst>
            </p:cNvPr>
            <p:cNvSpPr/>
            <p:nvPr/>
          </p:nvSpPr>
          <p:spPr>
            <a:xfrm>
              <a:off x="342240" y="3564641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Image 23" descr="Une image contenant transport, roue, matériel&#10;&#10;Description générée automatiquement">
              <a:extLst>
                <a:ext uri="{FF2B5EF4-FFF2-40B4-BE49-F238E27FC236}">
                  <a16:creationId xmlns:a16="http://schemas.microsoft.com/office/drawing/2014/main" id="{F808ADA6-AB3B-45CE-A5EA-CD14B4FE2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75714" y1="46122" x2="75714" y2="46122"/>
                          <a14:backgroundMark x1="69796" y1="48980" x2="69796" y2="48980"/>
                          <a14:backgroundMark x1="70816" y1="48571" x2="70816" y2="48571"/>
                          <a14:backgroundMark x1="77959" y1="33673" x2="64082" y2="80612"/>
                          <a14:backgroundMark x1="78980" y1="43265" x2="66531" y2="432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5" t="7346" r="34919" b="34919"/>
            <a:stretch/>
          </p:blipFill>
          <p:spPr>
            <a:xfrm>
              <a:off x="375937" y="3600926"/>
              <a:ext cx="292762" cy="287430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4136F623-2E1C-41C2-9594-3B297DC94F32}"/>
              </a:ext>
            </a:extLst>
          </p:cNvPr>
          <p:cNvGrpSpPr/>
          <p:nvPr/>
        </p:nvGrpSpPr>
        <p:grpSpPr>
          <a:xfrm>
            <a:off x="784546" y="3564735"/>
            <a:ext cx="360000" cy="360000"/>
            <a:chOff x="784546" y="3564735"/>
            <a:chExt cx="360000" cy="360000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D15697CD-924A-4223-94E9-5ABDBC2F5504}"/>
                </a:ext>
              </a:extLst>
            </p:cNvPr>
            <p:cNvSpPr/>
            <p:nvPr/>
          </p:nvSpPr>
          <p:spPr>
            <a:xfrm>
              <a:off x="784546" y="356473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 descr="Une image contenant transport, roue, matériel&#10;&#10;Description générée automatiquement">
              <a:extLst>
                <a:ext uri="{FF2B5EF4-FFF2-40B4-BE49-F238E27FC236}">
                  <a16:creationId xmlns:a16="http://schemas.microsoft.com/office/drawing/2014/main" id="{CF3274F5-8372-4C43-A08D-22BE46896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75714" y1="46122" x2="75714" y2="46122"/>
                          <a14:backgroundMark x1="69796" y1="48980" x2="69796" y2="48980"/>
                          <a14:backgroundMark x1="70816" y1="48571" x2="70816" y2="48571"/>
                          <a14:backgroundMark x1="77959" y1="33673" x2="64082" y2="80612"/>
                          <a14:backgroundMark x1="78980" y1="43265" x2="66531" y2="432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5" t="7346" r="34919" b="34919"/>
            <a:stretch/>
          </p:blipFill>
          <p:spPr>
            <a:xfrm>
              <a:off x="820831" y="3600926"/>
              <a:ext cx="292762" cy="28743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B8028E84-1CAA-4C44-93EF-21D78DE700D6}"/>
              </a:ext>
            </a:extLst>
          </p:cNvPr>
          <p:cNvGrpSpPr/>
          <p:nvPr/>
        </p:nvGrpSpPr>
        <p:grpSpPr>
          <a:xfrm>
            <a:off x="342240" y="4000935"/>
            <a:ext cx="360000" cy="360000"/>
            <a:chOff x="342240" y="4000935"/>
            <a:chExt cx="36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24BE10F5-8633-4FEE-97CE-2B71DB5B74B6}"/>
                </a:ext>
              </a:extLst>
            </p:cNvPr>
            <p:cNvSpPr/>
            <p:nvPr/>
          </p:nvSpPr>
          <p:spPr>
            <a:xfrm>
              <a:off x="342240" y="400093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981D8808-CEEF-41CF-B085-76AEB8AB3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8829" y1="36458" x2="28829" y2="36458"/>
                          <a14:backgroundMark x1="54955" y1="53125" x2="54955" y2="53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1" t="10105" r="20568" b="7181"/>
            <a:stretch/>
          </p:blipFill>
          <p:spPr>
            <a:xfrm>
              <a:off x="407940" y="4046936"/>
              <a:ext cx="228600" cy="267997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E65C52E-CD5B-4EA6-9107-E51DA65A7E8C}"/>
              </a:ext>
            </a:extLst>
          </p:cNvPr>
          <p:cNvGrpSpPr/>
          <p:nvPr/>
        </p:nvGrpSpPr>
        <p:grpSpPr>
          <a:xfrm>
            <a:off x="784546" y="4001029"/>
            <a:ext cx="360000" cy="360000"/>
            <a:chOff x="784546" y="4001029"/>
            <a:chExt cx="360000" cy="360000"/>
          </a:xfrm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F3BB6CED-FC38-421B-9835-511A79092ED0}"/>
                </a:ext>
              </a:extLst>
            </p:cNvPr>
            <p:cNvSpPr/>
            <p:nvPr/>
          </p:nvSpPr>
          <p:spPr>
            <a:xfrm>
              <a:off x="784546" y="4001029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42998D46-A78D-4760-AE1C-2DFE73FAE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8829" y1="36458" x2="28829" y2="36458"/>
                          <a14:backgroundMark x1="54955" y1="53125" x2="54955" y2="53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1" t="10105" r="20568" b="7181"/>
            <a:stretch/>
          </p:blipFill>
          <p:spPr>
            <a:xfrm>
              <a:off x="850458" y="4046936"/>
              <a:ext cx="228600" cy="267997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398F7F5-51A4-45EE-8E1A-13C590C65ED1}"/>
              </a:ext>
            </a:extLst>
          </p:cNvPr>
          <p:cNvGrpSpPr/>
          <p:nvPr/>
        </p:nvGrpSpPr>
        <p:grpSpPr>
          <a:xfrm>
            <a:off x="342240" y="4437135"/>
            <a:ext cx="360000" cy="360000"/>
            <a:chOff x="342240" y="4437135"/>
            <a:chExt cx="360000" cy="3600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1F5A8D37-81E8-42DC-B265-C61F2A679478}"/>
                </a:ext>
              </a:extLst>
            </p:cNvPr>
            <p:cNvSpPr/>
            <p:nvPr/>
          </p:nvSpPr>
          <p:spPr>
            <a:xfrm>
              <a:off x="342240" y="443713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changa picto">
              <a:extLst>
                <a:ext uri="{FF2B5EF4-FFF2-40B4-BE49-F238E27FC236}">
                  <a16:creationId xmlns:a16="http://schemas.microsoft.com/office/drawing/2014/main" id="{8A811AFE-BCA9-40FD-8803-A5CEBAA3F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67" b="99556" l="0" r="97778">
                          <a14:foregroundMark x1="57920" y1="31111" x2="83556" y2="41333"/>
                          <a14:foregroundMark x1="56807" y1="30667" x2="57920" y2="31111"/>
                          <a14:foregroundMark x1="55691" y1="30222" x2="56807" y2="30667"/>
                          <a14:foregroundMark x1="54578" y1="29778" x2="55691" y2="30222"/>
                          <a14:foregroundMark x1="53462" y1="29333" x2="54578" y2="29778"/>
                          <a14:foregroundMark x1="52348" y1="28889" x2="53462" y2="29333"/>
                          <a14:foregroundMark x1="51275" y1="28461" x2="52348" y2="28889"/>
                          <a14:foregroundMark x1="50119" y1="28000" x2="51241" y2="28448"/>
                          <a14:foregroundMark x1="49006" y1="27556" x2="50119" y2="28000"/>
                          <a14:foregroundMark x1="45683" y1="26231" x2="46683" y2="26630"/>
                          <a14:foregroundMark x1="11111" y1="12444" x2="17043" y2="14810"/>
                          <a14:foregroundMark x1="83556" y1="41333" x2="26222" y2="32889"/>
                          <a14:foregroundMark x1="41333" y1="37333" x2="17778" y2="38222"/>
                          <a14:foregroundMark x1="45333" y1="45333" x2="22667" y2="43111"/>
                          <a14:foregroundMark x1="45333" y1="42222" x2="17778" y2="39111"/>
                          <a14:foregroundMark x1="28444" y1="42667" x2="12444" y2="20889"/>
                          <a14:foregroundMark x1="14667" y1="44889" x2="5778" y2="22667"/>
                          <a14:foregroundMark x1="7556" y1="12000" x2="2667" y2="20889"/>
                          <a14:foregroundMark x1="6222" y1="19111" x2="2667" y2="20444"/>
                          <a14:foregroundMark x1="11556" y1="12000" x2="0" y2="2667"/>
                          <a14:foregroundMark x1="7111" y1="10222" x2="15556" y2="4444"/>
                          <a14:foregroundMark x1="8000" y1="24444" x2="4000" y2="46222"/>
                          <a14:foregroundMark x1="4000" y1="40000" x2="4889" y2="57333"/>
                          <a14:foregroundMark x1="5333" y1="48000" x2="6667" y2="73333"/>
                          <a14:foregroundMark x1="4444" y1="55556" x2="5333" y2="85778"/>
                          <a14:foregroundMark x1="4083" y1="91111" x2="4000" y2="97333"/>
                          <a14:foregroundMark x1="4444" y1="64000" x2="4083" y2="91111"/>
                          <a14:foregroundMark x1="9608" y1="97743" x2="32444" y2="99556"/>
                          <a14:foregroundMark x1="4444" y1="97333" x2="9381" y2="97725"/>
                          <a14:foregroundMark x1="17108" y1="91627" x2="61333" y2="97333"/>
                          <a14:foregroundMark x1="12399" y1="91019" x2="12482" y2="91030"/>
                          <a14:foregroundMark x1="6222" y1="90222" x2="10968" y2="90835"/>
                          <a14:foregroundMark x1="18359" y1="93436" x2="87556" y2="96444"/>
                          <a14:foregroundMark x1="58222" y1="96444" x2="91556" y2="94222"/>
                          <a14:foregroundMark x1="92889" y1="96889" x2="95556" y2="99556"/>
                          <a14:foregroundMark x1="91111" y1="98667" x2="96444" y2="66222"/>
                          <a14:foregroundMark x1="94222" y1="97778" x2="96889" y2="68444"/>
                          <a14:foregroundMark x1="94742" y1="51111" x2="94222" y2="34222"/>
                          <a14:foregroundMark x1="94783" y1="52444" x2="94742" y2="51111"/>
                          <a14:foregroundMark x1="94797" y1="52889" x2="94783" y2="52444"/>
                          <a14:foregroundMark x1="94811" y1="53333" x2="94797" y2="52889"/>
                          <a14:foregroundMark x1="94852" y1="54667" x2="94811" y2="53333"/>
                          <a14:foregroundMark x1="94866" y1="55111" x2="94852" y2="54667"/>
                          <a14:foregroundMark x1="94900" y1="56240" x2="94866" y2="55111"/>
                          <a14:foregroundMark x1="96000" y1="92000" x2="94904" y2="56361"/>
                          <a14:foregroundMark x1="71189" y1="48025" x2="60000" y2="44444"/>
                          <a14:foregroundMark x1="93333" y1="55111" x2="92557" y2="54863"/>
                          <a14:foregroundMark x1="88889" y1="47556" x2="85946" y2="46986"/>
                          <a14:foregroundMark x1="97778" y1="48444" x2="80889" y2="20889"/>
                          <a14:foregroundMark x1="67556" y1="39111" x2="79111" y2="32444"/>
                          <a14:foregroundMark x1="66222" y1="37333" x2="75111" y2="18222"/>
                          <a14:foregroundMark x1="79111" y1="33333" x2="73778" y2="5778"/>
                          <a14:foregroundMark x1="73778" y1="20889" x2="76889" y2="4889"/>
                          <a14:foregroundMark x1="90667" y1="33778" x2="89778" y2="16889"/>
                          <a14:foregroundMark x1="95556" y1="32889" x2="95111" y2="20889"/>
                          <a14:foregroundMark x1="93778" y1="22222" x2="79111" y2="4444"/>
                          <a14:foregroundMark x1="56889" y1="10667" x2="56889" y2="22222"/>
                          <a14:foregroundMark x1="56889" y1="20889" x2="54667" y2="15556"/>
                          <a14:foregroundMark x1="57778" y1="27556" x2="56000" y2="8000"/>
                          <a14:foregroundMark x1="23111" y1="60444" x2="27111" y2="60000"/>
                          <a14:foregroundMark x1="32444" y1="60444" x2="32444" y2="60444"/>
                          <a14:foregroundMark x1="41778" y1="59111" x2="41778" y2="59111"/>
                          <a14:foregroundMark x1="48000" y1="59111" x2="48000" y2="59111"/>
                          <a14:foregroundMark x1="51556" y1="60000" x2="51556" y2="60000"/>
                          <a14:foregroundMark x1="56889" y1="60444" x2="56889" y2="60444"/>
                          <a14:foregroundMark x1="60889" y1="60444" x2="60889" y2="60444"/>
                          <a14:foregroundMark x1="66667" y1="60444" x2="68444" y2="60000"/>
                          <a14:foregroundMark x1="72000" y1="59556" x2="72000" y2="59556"/>
                          <a14:foregroundMark x1="75457" y1="58565" x2="15556" y2="56889"/>
                          <a14:foregroundMark x1="65333" y1="60444" x2="83131" y2="60031"/>
                          <a14:foregroundMark x1="18667" y1="69333" x2="79111" y2="69778"/>
                          <a14:foregroundMark x1="82222" y1="71111" x2="82222" y2="71111"/>
                          <a14:foregroundMark x1="45778" y1="80000" x2="45778" y2="80000"/>
                          <a14:foregroundMark x1="32000" y1="81778" x2="48444" y2="81778"/>
                          <a14:foregroundMark x1="58222" y1="83111" x2="65778" y2="83111"/>
                          <a14:foregroundMark x1="71111" y1="82667" x2="71111" y2="82667"/>
                          <a14:foregroundMark x1="25333" y1="81333" x2="19111" y2="80889"/>
                          <a14:backgroundMark x1="35301" y1="14363" x2="38222" y2="9333"/>
                          <a14:backgroundMark x1="28000" y1="28444" x2="28000" y2="28444"/>
                          <a14:backgroundMark x1="27111" y1="23556" x2="33333" y2="26222"/>
                          <a14:backgroundMark x1="22222" y1="21778" x2="22222" y2="19556"/>
                          <a14:backgroundMark x1="25778" y1="20444" x2="31556" y2="17778"/>
                          <a14:backgroundMark x1="24444" y1="16444" x2="23111" y2="20889"/>
                          <a14:backgroundMark x1="36444" y1="23111" x2="40000" y2="23111"/>
                          <a14:backgroundMark x1="42667" y1="27556" x2="44000" y2="27556"/>
                          <a14:backgroundMark x1="39111" y1="24889" x2="39111" y2="24889"/>
                          <a14:backgroundMark x1="37333" y1="21778" x2="37333" y2="21778"/>
                          <a14:backgroundMark x1="36889" y1="23556" x2="39111" y2="19556"/>
                          <a14:backgroundMark x1="37778" y1="23111" x2="33778" y2="20889"/>
                          <a14:backgroundMark x1="40889" y1="21778" x2="39111" y2="22222"/>
                          <a14:backgroundMark x1="42222" y1="25333" x2="42222" y2="25333"/>
                          <a14:backgroundMark x1="40889" y1="24000" x2="40889" y2="24000"/>
                          <a14:backgroundMark x1="40000" y1="24889" x2="40000" y2="24889"/>
                          <a14:backgroundMark x1="37778" y1="24000" x2="37778" y2="24000"/>
                          <a14:backgroundMark x1="40444" y1="24000" x2="40444" y2="24000"/>
                          <a14:backgroundMark x1="40444" y1="23111" x2="39111" y2="24889"/>
                          <a14:backgroundMark x1="44000" y1="26222" x2="45333" y2="26667"/>
                          <a14:backgroundMark x1="47111" y1="27556" x2="47111" y2="27556"/>
                          <a14:backgroundMark x1="48000" y1="28000" x2="48000" y2="28000"/>
                          <a14:backgroundMark x1="48444" y1="28000" x2="48444" y2="28000"/>
                          <a14:backgroundMark x1="50667" y1="28000" x2="50667" y2="28000"/>
                          <a14:backgroundMark x1="51111" y1="30222" x2="51111" y2="30222"/>
                          <a14:backgroundMark x1="48889" y1="29333" x2="48889" y2="29333"/>
                          <a14:backgroundMark x1="54667" y1="29333" x2="54667" y2="29333"/>
                          <a14:backgroundMark x1="56444" y1="29778" x2="56444" y2="29778"/>
                          <a14:backgroundMark x1="57333" y1="30222" x2="57333" y2="30222"/>
                          <a14:backgroundMark x1="53778" y1="30667" x2="53778" y2="30667"/>
                          <a14:backgroundMark x1="51556" y1="30667" x2="51556" y2="30667"/>
                          <a14:backgroundMark x1="52889" y1="30222" x2="52889" y2="30222"/>
                          <a14:backgroundMark x1="52889" y1="29333" x2="52889" y2="29333"/>
                          <a14:backgroundMark x1="52889" y1="29333" x2="52889" y2="29333"/>
                          <a14:backgroundMark x1="52444" y1="27556" x2="52444" y2="27556"/>
                          <a14:backgroundMark x1="51111" y1="29333" x2="51111" y2="29333"/>
                          <a14:backgroundMark x1="51556" y1="29333" x2="51111" y2="28000"/>
                          <a14:backgroundMark x1="48000" y1="27556" x2="48000" y2="27556"/>
                          <a14:backgroundMark x1="46222" y1="27556" x2="46222" y2="27556"/>
                          <a14:backgroundMark x1="46222" y1="26222" x2="46222" y2="26222"/>
                          <a14:backgroundMark x1="46667" y1="26222" x2="46667" y2="26222"/>
                          <a14:backgroundMark x1="48000" y1="26667" x2="48889" y2="27111"/>
                          <a14:backgroundMark x1="49333" y1="27556" x2="49333" y2="27556"/>
                          <a14:backgroundMark x1="48444" y1="28000" x2="48444" y2="28000"/>
                          <a14:backgroundMark x1="47556" y1="28000" x2="47556" y2="28000"/>
                          <a14:backgroundMark x1="45778" y1="27111" x2="45778" y2="27111"/>
                          <a14:backgroundMark x1="47556" y1="27556" x2="48889" y2="27556"/>
                          <a14:backgroundMark x1="49778" y1="28444" x2="49778" y2="28444"/>
                          <a14:backgroundMark x1="48444" y1="28000" x2="47556" y2="28000"/>
                          <a14:backgroundMark x1="46222" y1="27556" x2="46222" y2="27556"/>
                          <a14:backgroundMark x1="46222" y1="27111" x2="46222" y2="27111"/>
                          <a14:backgroundMark x1="46667" y1="27111" x2="46667" y2="27111"/>
                          <a14:backgroundMark x1="46667" y1="27111" x2="46667" y2="27111"/>
                          <a14:backgroundMark x1="57333" y1="28889" x2="57333" y2="28889"/>
                          <a14:backgroundMark x1="57333" y1="28444" x2="57333" y2="28444"/>
                          <a14:backgroundMark x1="58222" y1="28444" x2="58222" y2="28444"/>
                          <a14:backgroundMark x1="54667" y1="29333" x2="54667" y2="29333"/>
                          <a14:backgroundMark x1="54667" y1="31111" x2="54667" y2="31111"/>
                          <a14:backgroundMark x1="54667" y1="31111" x2="54667" y2="31111"/>
                          <a14:backgroundMark x1="53778" y1="29778" x2="53778" y2="29778"/>
                          <a14:backgroundMark x1="55556" y1="30222" x2="55556" y2="30222"/>
                          <a14:backgroundMark x1="55556" y1="30222" x2="55556" y2="30222"/>
                          <a14:backgroundMark x1="54667" y1="30222" x2="54667" y2="30222"/>
                          <a14:backgroundMark x1="53778" y1="28444" x2="53778" y2="28444"/>
                          <a14:backgroundMark x1="54667" y1="30222" x2="54667" y2="30222"/>
                          <a14:backgroundMark x1="55111" y1="30222" x2="55111" y2="30222"/>
                          <a14:backgroundMark x1="53778" y1="29778" x2="53778" y2="29778"/>
                          <a14:backgroundMark x1="58222" y1="30667" x2="58222" y2="30667"/>
                          <a14:backgroundMark x1="54222" y1="29333" x2="54222" y2="29333"/>
                          <a14:backgroundMark x1="52444" y1="52444" x2="52444" y2="52444"/>
                          <a14:backgroundMark x1="75111" y1="52889" x2="75111" y2="52889"/>
                          <a14:backgroundMark x1="78667" y1="52000" x2="81333" y2="52000"/>
                          <a14:backgroundMark x1="78667" y1="52889" x2="83111" y2="52000"/>
                          <a14:backgroundMark x1="84444" y1="52000" x2="84444" y2="52000"/>
                          <a14:backgroundMark x1="87556" y1="52444" x2="87556" y2="52444"/>
                          <a14:backgroundMark x1="87556" y1="51111" x2="87556" y2="51111"/>
                          <a14:backgroundMark x1="88000" y1="52889" x2="88000" y2="52889"/>
                          <a14:backgroundMark x1="88000" y1="52889" x2="88000" y2="52889"/>
                          <a14:backgroundMark x1="88000" y1="53333" x2="88000" y2="53333"/>
                          <a14:backgroundMark x1="87556" y1="54667" x2="87556" y2="54667"/>
                          <a14:backgroundMark x1="87111" y1="53778" x2="85778" y2="52000"/>
                          <a14:backgroundMark x1="87111" y1="53778" x2="88889" y2="53778"/>
                          <a14:backgroundMark x1="88444" y1="52444" x2="86667" y2="55111"/>
                          <a14:backgroundMark x1="88889" y1="55111" x2="88889" y2="55111"/>
                          <a14:backgroundMark x1="85778" y1="52444" x2="77333" y2="50667"/>
                          <a14:backgroundMark x1="79111" y1="52000" x2="74667" y2="50667"/>
                          <a14:backgroundMark x1="77778" y1="52000" x2="73778" y2="50667"/>
                          <a14:backgroundMark x1="72444" y1="48444" x2="72444" y2="48444"/>
                          <a14:backgroundMark x1="72444" y1="49778" x2="72444" y2="49778"/>
                          <a14:backgroundMark x1="72444" y1="49778" x2="72444" y2="49778"/>
                          <a14:backgroundMark x1="73778" y1="51111" x2="71556" y2="48889"/>
                          <a14:backgroundMark x1="12889" y1="91111" x2="12889" y2="91111"/>
                          <a14:backgroundMark x1="12444" y1="91111" x2="13778" y2="90222"/>
                          <a14:backgroundMark x1="16444" y1="90667" x2="12889" y2="91111"/>
                          <a14:backgroundMark x1="12444" y1="91111" x2="10667" y2="90222"/>
                          <a14:backgroundMark x1="15556" y1="91111" x2="12444" y2="90222"/>
                          <a14:backgroundMark x1="12444" y1="91111" x2="10667" y2="89778"/>
                          <a14:backgroundMark x1="10222" y1="91111" x2="10222" y2="91111"/>
                          <a14:backgroundMark x1="11111" y1="91111" x2="11111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0" y="4507773"/>
              <a:ext cx="218724" cy="21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5A2FBAC-C13F-4CD8-8739-E7D92BE76834}"/>
              </a:ext>
            </a:extLst>
          </p:cNvPr>
          <p:cNvGrpSpPr/>
          <p:nvPr/>
        </p:nvGrpSpPr>
        <p:grpSpPr>
          <a:xfrm>
            <a:off x="784546" y="4437229"/>
            <a:ext cx="360000" cy="360000"/>
            <a:chOff x="784546" y="4437229"/>
            <a:chExt cx="360000" cy="360000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F4A675CA-2EB2-47B5-9709-A81D8DCABB25}"/>
                </a:ext>
              </a:extLst>
            </p:cNvPr>
            <p:cNvSpPr/>
            <p:nvPr/>
          </p:nvSpPr>
          <p:spPr>
            <a:xfrm>
              <a:off x="784546" y="4437229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Picture 2" descr="changa picto">
              <a:extLst>
                <a:ext uri="{FF2B5EF4-FFF2-40B4-BE49-F238E27FC236}">
                  <a16:creationId xmlns:a16="http://schemas.microsoft.com/office/drawing/2014/main" id="{ED8BF5FE-E749-4090-92E7-2B8A6FA18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67" b="99556" l="0" r="97778">
                          <a14:foregroundMark x1="57920" y1="31111" x2="83556" y2="41333"/>
                          <a14:foregroundMark x1="56807" y1="30667" x2="57920" y2="31111"/>
                          <a14:foregroundMark x1="55691" y1="30222" x2="56807" y2="30667"/>
                          <a14:foregroundMark x1="54578" y1="29778" x2="55691" y2="30222"/>
                          <a14:foregroundMark x1="53462" y1="29333" x2="54578" y2="29778"/>
                          <a14:foregroundMark x1="52348" y1="28889" x2="53462" y2="29333"/>
                          <a14:foregroundMark x1="51275" y1="28461" x2="52348" y2="28889"/>
                          <a14:foregroundMark x1="50119" y1="28000" x2="51241" y2="28448"/>
                          <a14:foregroundMark x1="49006" y1="27556" x2="50119" y2="28000"/>
                          <a14:foregroundMark x1="45683" y1="26231" x2="46683" y2="26630"/>
                          <a14:foregroundMark x1="11111" y1="12444" x2="17043" y2="14810"/>
                          <a14:foregroundMark x1="83556" y1="41333" x2="26222" y2="32889"/>
                          <a14:foregroundMark x1="41333" y1="37333" x2="17778" y2="38222"/>
                          <a14:foregroundMark x1="45333" y1="45333" x2="22667" y2="43111"/>
                          <a14:foregroundMark x1="45333" y1="42222" x2="17778" y2="39111"/>
                          <a14:foregroundMark x1="28444" y1="42667" x2="12444" y2="20889"/>
                          <a14:foregroundMark x1="14667" y1="44889" x2="5778" y2="22667"/>
                          <a14:foregroundMark x1="7556" y1="12000" x2="2667" y2="20889"/>
                          <a14:foregroundMark x1="6222" y1="19111" x2="2667" y2="20444"/>
                          <a14:foregroundMark x1="11556" y1="12000" x2="0" y2="2667"/>
                          <a14:foregroundMark x1="7111" y1="10222" x2="15556" y2="4444"/>
                          <a14:foregroundMark x1="8000" y1="24444" x2="4000" y2="46222"/>
                          <a14:foregroundMark x1="4000" y1="40000" x2="4889" y2="57333"/>
                          <a14:foregroundMark x1="5333" y1="48000" x2="6667" y2="73333"/>
                          <a14:foregroundMark x1="4444" y1="55556" x2="5333" y2="85778"/>
                          <a14:foregroundMark x1="4083" y1="91111" x2="4000" y2="97333"/>
                          <a14:foregroundMark x1="4444" y1="64000" x2="4083" y2="91111"/>
                          <a14:foregroundMark x1="9608" y1="97743" x2="32444" y2="99556"/>
                          <a14:foregroundMark x1="4444" y1="97333" x2="9381" y2="97725"/>
                          <a14:foregroundMark x1="17108" y1="91627" x2="61333" y2="97333"/>
                          <a14:foregroundMark x1="12399" y1="91019" x2="12482" y2="91030"/>
                          <a14:foregroundMark x1="6222" y1="90222" x2="10968" y2="90835"/>
                          <a14:foregroundMark x1="18359" y1="93436" x2="87556" y2="96444"/>
                          <a14:foregroundMark x1="58222" y1="96444" x2="91556" y2="94222"/>
                          <a14:foregroundMark x1="92889" y1="96889" x2="95556" y2="99556"/>
                          <a14:foregroundMark x1="91111" y1="98667" x2="96444" y2="66222"/>
                          <a14:foregroundMark x1="94222" y1="97778" x2="96889" y2="68444"/>
                          <a14:foregroundMark x1="94742" y1="51111" x2="94222" y2="34222"/>
                          <a14:foregroundMark x1="94783" y1="52444" x2="94742" y2="51111"/>
                          <a14:foregroundMark x1="94797" y1="52889" x2="94783" y2="52444"/>
                          <a14:foregroundMark x1="94811" y1="53333" x2="94797" y2="52889"/>
                          <a14:foregroundMark x1="94852" y1="54667" x2="94811" y2="53333"/>
                          <a14:foregroundMark x1="94866" y1="55111" x2="94852" y2="54667"/>
                          <a14:foregroundMark x1="94900" y1="56240" x2="94866" y2="55111"/>
                          <a14:foregroundMark x1="96000" y1="92000" x2="94904" y2="56361"/>
                          <a14:foregroundMark x1="71189" y1="48025" x2="60000" y2="44444"/>
                          <a14:foregroundMark x1="93333" y1="55111" x2="92557" y2="54863"/>
                          <a14:foregroundMark x1="88889" y1="47556" x2="85946" y2="46986"/>
                          <a14:foregroundMark x1="97778" y1="48444" x2="80889" y2="20889"/>
                          <a14:foregroundMark x1="67556" y1="39111" x2="79111" y2="32444"/>
                          <a14:foregroundMark x1="66222" y1="37333" x2="75111" y2="18222"/>
                          <a14:foregroundMark x1="79111" y1="33333" x2="73778" y2="5778"/>
                          <a14:foregroundMark x1="73778" y1="20889" x2="76889" y2="4889"/>
                          <a14:foregroundMark x1="90667" y1="33778" x2="89778" y2="16889"/>
                          <a14:foregroundMark x1="95556" y1="32889" x2="95111" y2="20889"/>
                          <a14:foregroundMark x1="93778" y1="22222" x2="79111" y2="4444"/>
                          <a14:foregroundMark x1="56889" y1="10667" x2="56889" y2="22222"/>
                          <a14:foregroundMark x1="56889" y1="20889" x2="54667" y2="15556"/>
                          <a14:foregroundMark x1="57778" y1="27556" x2="56000" y2="8000"/>
                          <a14:foregroundMark x1="23111" y1="60444" x2="27111" y2="60000"/>
                          <a14:foregroundMark x1="32444" y1="60444" x2="32444" y2="60444"/>
                          <a14:foregroundMark x1="41778" y1="59111" x2="41778" y2="59111"/>
                          <a14:foregroundMark x1="48000" y1="59111" x2="48000" y2="59111"/>
                          <a14:foregroundMark x1="51556" y1="60000" x2="51556" y2="60000"/>
                          <a14:foregroundMark x1="56889" y1="60444" x2="56889" y2="60444"/>
                          <a14:foregroundMark x1="60889" y1="60444" x2="60889" y2="60444"/>
                          <a14:foregroundMark x1="66667" y1="60444" x2="68444" y2="60000"/>
                          <a14:foregroundMark x1="72000" y1="59556" x2="72000" y2="59556"/>
                          <a14:foregroundMark x1="75457" y1="58565" x2="15556" y2="56889"/>
                          <a14:foregroundMark x1="65333" y1="60444" x2="83131" y2="60031"/>
                          <a14:foregroundMark x1="18667" y1="69333" x2="79111" y2="69778"/>
                          <a14:foregroundMark x1="82222" y1="71111" x2="82222" y2="71111"/>
                          <a14:foregroundMark x1="45778" y1="80000" x2="45778" y2="80000"/>
                          <a14:foregroundMark x1="32000" y1="81778" x2="48444" y2="81778"/>
                          <a14:foregroundMark x1="58222" y1="83111" x2="65778" y2="83111"/>
                          <a14:foregroundMark x1="71111" y1="82667" x2="71111" y2="82667"/>
                          <a14:foregroundMark x1="25333" y1="81333" x2="19111" y2="80889"/>
                          <a14:backgroundMark x1="35301" y1="14363" x2="38222" y2="9333"/>
                          <a14:backgroundMark x1="28000" y1="28444" x2="28000" y2="28444"/>
                          <a14:backgroundMark x1="27111" y1="23556" x2="33333" y2="26222"/>
                          <a14:backgroundMark x1="22222" y1="21778" x2="22222" y2="19556"/>
                          <a14:backgroundMark x1="25778" y1="20444" x2="31556" y2="17778"/>
                          <a14:backgroundMark x1="24444" y1="16444" x2="23111" y2="20889"/>
                          <a14:backgroundMark x1="36444" y1="23111" x2="40000" y2="23111"/>
                          <a14:backgroundMark x1="42667" y1="27556" x2="44000" y2="27556"/>
                          <a14:backgroundMark x1="39111" y1="24889" x2="39111" y2="24889"/>
                          <a14:backgroundMark x1="37333" y1="21778" x2="37333" y2="21778"/>
                          <a14:backgroundMark x1="36889" y1="23556" x2="39111" y2="19556"/>
                          <a14:backgroundMark x1="37778" y1="23111" x2="33778" y2="20889"/>
                          <a14:backgroundMark x1="40889" y1="21778" x2="39111" y2="22222"/>
                          <a14:backgroundMark x1="42222" y1="25333" x2="42222" y2="25333"/>
                          <a14:backgroundMark x1="40889" y1="24000" x2="40889" y2="24000"/>
                          <a14:backgroundMark x1="40000" y1="24889" x2="40000" y2="24889"/>
                          <a14:backgroundMark x1="37778" y1="24000" x2="37778" y2="24000"/>
                          <a14:backgroundMark x1="40444" y1="24000" x2="40444" y2="24000"/>
                          <a14:backgroundMark x1="40444" y1="23111" x2="39111" y2="24889"/>
                          <a14:backgroundMark x1="44000" y1="26222" x2="45333" y2="26667"/>
                          <a14:backgroundMark x1="47111" y1="27556" x2="47111" y2="27556"/>
                          <a14:backgroundMark x1="48000" y1="28000" x2="48000" y2="28000"/>
                          <a14:backgroundMark x1="48444" y1="28000" x2="48444" y2="28000"/>
                          <a14:backgroundMark x1="50667" y1="28000" x2="50667" y2="28000"/>
                          <a14:backgroundMark x1="51111" y1="30222" x2="51111" y2="30222"/>
                          <a14:backgroundMark x1="48889" y1="29333" x2="48889" y2="29333"/>
                          <a14:backgroundMark x1="54667" y1="29333" x2="54667" y2="29333"/>
                          <a14:backgroundMark x1="56444" y1="29778" x2="56444" y2="29778"/>
                          <a14:backgroundMark x1="57333" y1="30222" x2="57333" y2="30222"/>
                          <a14:backgroundMark x1="53778" y1="30667" x2="53778" y2="30667"/>
                          <a14:backgroundMark x1="51556" y1="30667" x2="51556" y2="30667"/>
                          <a14:backgroundMark x1="52889" y1="30222" x2="52889" y2="30222"/>
                          <a14:backgroundMark x1="52889" y1="29333" x2="52889" y2="29333"/>
                          <a14:backgroundMark x1="52889" y1="29333" x2="52889" y2="29333"/>
                          <a14:backgroundMark x1="52444" y1="27556" x2="52444" y2="27556"/>
                          <a14:backgroundMark x1="51111" y1="29333" x2="51111" y2="29333"/>
                          <a14:backgroundMark x1="51556" y1="29333" x2="51111" y2="28000"/>
                          <a14:backgroundMark x1="48000" y1="27556" x2="48000" y2="27556"/>
                          <a14:backgroundMark x1="46222" y1="27556" x2="46222" y2="27556"/>
                          <a14:backgroundMark x1="46222" y1="26222" x2="46222" y2="26222"/>
                          <a14:backgroundMark x1="46667" y1="26222" x2="46667" y2="26222"/>
                          <a14:backgroundMark x1="48000" y1="26667" x2="48889" y2="27111"/>
                          <a14:backgroundMark x1="49333" y1="27556" x2="49333" y2="27556"/>
                          <a14:backgroundMark x1="48444" y1="28000" x2="48444" y2="28000"/>
                          <a14:backgroundMark x1="47556" y1="28000" x2="47556" y2="28000"/>
                          <a14:backgroundMark x1="45778" y1="27111" x2="45778" y2="27111"/>
                          <a14:backgroundMark x1="47556" y1="27556" x2="48889" y2="27556"/>
                          <a14:backgroundMark x1="49778" y1="28444" x2="49778" y2="28444"/>
                          <a14:backgroundMark x1="48444" y1="28000" x2="47556" y2="28000"/>
                          <a14:backgroundMark x1="46222" y1="27556" x2="46222" y2="27556"/>
                          <a14:backgroundMark x1="46222" y1="27111" x2="46222" y2="27111"/>
                          <a14:backgroundMark x1="46667" y1="27111" x2="46667" y2="27111"/>
                          <a14:backgroundMark x1="46667" y1="27111" x2="46667" y2="27111"/>
                          <a14:backgroundMark x1="57333" y1="28889" x2="57333" y2="28889"/>
                          <a14:backgroundMark x1="57333" y1="28444" x2="57333" y2="28444"/>
                          <a14:backgroundMark x1="58222" y1="28444" x2="58222" y2="28444"/>
                          <a14:backgroundMark x1="54667" y1="29333" x2="54667" y2="29333"/>
                          <a14:backgroundMark x1="54667" y1="31111" x2="54667" y2="31111"/>
                          <a14:backgroundMark x1="54667" y1="31111" x2="54667" y2="31111"/>
                          <a14:backgroundMark x1="53778" y1="29778" x2="53778" y2="29778"/>
                          <a14:backgroundMark x1="55556" y1="30222" x2="55556" y2="30222"/>
                          <a14:backgroundMark x1="55556" y1="30222" x2="55556" y2="30222"/>
                          <a14:backgroundMark x1="54667" y1="30222" x2="54667" y2="30222"/>
                          <a14:backgroundMark x1="53778" y1="28444" x2="53778" y2="28444"/>
                          <a14:backgroundMark x1="54667" y1="30222" x2="54667" y2="30222"/>
                          <a14:backgroundMark x1="55111" y1="30222" x2="55111" y2="30222"/>
                          <a14:backgroundMark x1="53778" y1="29778" x2="53778" y2="29778"/>
                          <a14:backgroundMark x1="58222" y1="30667" x2="58222" y2="30667"/>
                          <a14:backgroundMark x1="54222" y1="29333" x2="54222" y2="29333"/>
                          <a14:backgroundMark x1="52444" y1="52444" x2="52444" y2="52444"/>
                          <a14:backgroundMark x1="75111" y1="52889" x2="75111" y2="52889"/>
                          <a14:backgroundMark x1="78667" y1="52000" x2="81333" y2="52000"/>
                          <a14:backgroundMark x1="78667" y1="52889" x2="83111" y2="52000"/>
                          <a14:backgroundMark x1="84444" y1="52000" x2="84444" y2="52000"/>
                          <a14:backgroundMark x1="87556" y1="52444" x2="87556" y2="52444"/>
                          <a14:backgroundMark x1="87556" y1="51111" x2="87556" y2="51111"/>
                          <a14:backgroundMark x1="88000" y1="52889" x2="88000" y2="52889"/>
                          <a14:backgroundMark x1="88000" y1="52889" x2="88000" y2="52889"/>
                          <a14:backgroundMark x1="88000" y1="53333" x2="88000" y2="53333"/>
                          <a14:backgroundMark x1="87556" y1="54667" x2="87556" y2="54667"/>
                          <a14:backgroundMark x1="87111" y1="53778" x2="85778" y2="52000"/>
                          <a14:backgroundMark x1="87111" y1="53778" x2="88889" y2="53778"/>
                          <a14:backgroundMark x1="88444" y1="52444" x2="86667" y2="55111"/>
                          <a14:backgroundMark x1="88889" y1="55111" x2="88889" y2="55111"/>
                          <a14:backgroundMark x1="85778" y1="52444" x2="77333" y2="50667"/>
                          <a14:backgroundMark x1="79111" y1="52000" x2="74667" y2="50667"/>
                          <a14:backgroundMark x1="77778" y1="52000" x2="73778" y2="50667"/>
                          <a14:backgroundMark x1="72444" y1="48444" x2="72444" y2="48444"/>
                          <a14:backgroundMark x1="72444" y1="49778" x2="72444" y2="49778"/>
                          <a14:backgroundMark x1="72444" y1="49778" x2="72444" y2="49778"/>
                          <a14:backgroundMark x1="73778" y1="51111" x2="71556" y2="48889"/>
                          <a14:backgroundMark x1="12889" y1="91111" x2="12889" y2="91111"/>
                          <a14:backgroundMark x1="12444" y1="91111" x2="13778" y2="90222"/>
                          <a14:backgroundMark x1="16444" y1="90667" x2="12889" y2="91111"/>
                          <a14:backgroundMark x1="12444" y1="91111" x2="10667" y2="90222"/>
                          <a14:backgroundMark x1="15556" y1="91111" x2="12444" y2="90222"/>
                          <a14:backgroundMark x1="12444" y1="91111" x2="10667" y2="89778"/>
                          <a14:backgroundMark x1="10222" y1="91111" x2="10222" y2="91111"/>
                          <a14:backgroundMark x1="11111" y1="91111" x2="11111" y2="9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4" y="4506465"/>
              <a:ext cx="218724" cy="21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514CA4-4EB1-431E-85D2-A4F1CC9B4C6B}"/>
              </a:ext>
            </a:extLst>
          </p:cNvPr>
          <p:cNvGrpSpPr/>
          <p:nvPr/>
        </p:nvGrpSpPr>
        <p:grpSpPr>
          <a:xfrm>
            <a:off x="342240" y="4934965"/>
            <a:ext cx="360000" cy="360000"/>
            <a:chOff x="342240" y="4934965"/>
            <a:chExt cx="360000" cy="360000"/>
          </a:xfrm>
        </p:grpSpPr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C0685C9E-3706-418A-8C8B-B8A53DC68297}"/>
                </a:ext>
              </a:extLst>
            </p:cNvPr>
            <p:cNvSpPr/>
            <p:nvPr/>
          </p:nvSpPr>
          <p:spPr>
            <a:xfrm>
              <a:off x="342240" y="493496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iangle isocèle 62">
              <a:extLst>
                <a:ext uri="{FF2B5EF4-FFF2-40B4-BE49-F238E27FC236}">
                  <a16:creationId xmlns:a16="http://schemas.microsoft.com/office/drawing/2014/main" id="{A9A3FB4E-7F28-4E9E-9468-F661068604ED}"/>
                </a:ext>
              </a:extLst>
            </p:cNvPr>
            <p:cNvSpPr/>
            <p:nvPr/>
          </p:nvSpPr>
          <p:spPr>
            <a:xfrm>
              <a:off x="435456" y="5017333"/>
              <a:ext cx="163692" cy="1952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F4777D3-78BE-4D86-A8B7-7BC49E262784}"/>
              </a:ext>
            </a:extLst>
          </p:cNvPr>
          <p:cNvGrpSpPr/>
          <p:nvPr/>
        </p:nvGrpSpPr>
        <p:grpSpPr>
          <a:xfrm>
            <a:off x="784546" y="4935059"/>
            <a:ext cx="360000" cy="360000"/>
            <a:chOff x="784546" y="4935059"/>
            <a:chExt cx="360000" cy="3600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BB445E81-1A68-4478-B381-8F8908971415}"/>
                </a:ext>
              </a:extLst>
            </p:cNvPr>
            <p:cNvSpPr/>
            <p:nvPr/>
          </p:nvSpPr>
          <p:spPr>
            <a:xfrm>
              <a:off x="784546" y="4935059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A48A388D-D32B-440C-9D4E-86B5B6482217}"/>
                </a:ext>
              </a:extLst>
            </p:cNvPr>
            <p:cNvSpPr/>
            <p:nvPr/>
          </p:nvSpPr>
          <p:spPr>
            <a:xfrm>
              <a:off x="882700" y="5018732"/>
              <a:ext cx="163692" cy="1952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B8EDA0A-F259-4BED-B558-D15CFD6CA286}"/>
              </a:ext>
            </a:extLst>
          </p:cNvPr>
          <p:cNvGrpSpPr/>
          <p:nvPr/>
        </p:nvGrpSpPr>
        <p:grpSpPr>
          <a:xfrm>
            <a:off x="342240" y="5447271"/>
            <a:ext cx="360000" cy="360000"/>
            <a:chOff x="342240" y="5447271"/>
            <a:chExt cx="360000" cy="360000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6A128AD8-7C78-4C49-9A30-0AF198B50C78}"/>
                </a:ext>
              </a:extLst>
            </p:cNvPr>
            <p:cNvSpPr/>
            <p:nvPr/>
          </p:nvSpPr>
          <p:spPr>
            <a:xfrm>
              <a:off x="342240" y="5447271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C2C408E6-BEDE-49BB-9962-913EA4BB61D5}"/>
                </a:ext>
              </a:extLst>
            </p:cNvPr>
            <p:cNvSpPr/>
            <p:nvPr/>
          </p:nvSpPr>
          <p:spPr>
            <a:xfrm rot="10800000">
              <a:off x="435456" y="5529639"/>
              <a:ext cx="163692" cy="1952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23EB250-EB9A-495E-B8A1-0D5F40398B12}"/>
              </a:ext>
            </a:extLst>
          </p:cNvPr>
          <p:cNvGrpSpPr/>
          <p:nvPr/>
        </p:nvGrpSpPr>
        <p:grpSpPr>
          <a:xfrm>
            <a:off x="784546" y="5447365"/>
            <a:ext cx="360000" cy="360000"/>
            <a:chOff x="784546" y="5447365"/>
            <a:chExt cx="360000" cy="360000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3DCBF52F-5614-42B8-B7A1-8EF919FD9EF3}"/>
                </a:ext>
              </a:extLst>
            </p:cNvPr>
            <p:cNvSpPr/>
            <p:nvPr/>
          </p:nvSpPr>
          <p:spPr>
            <a:xfrm>
              <a:off x="784546" y="544736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DF742DA0-06E9-437F-B826-50AEC2B09544}"/>
                </a:ext>
              </a:extLst>
            </p:cNvPr>
            <p:cNvSpPr/>
            <p:nvPr/>
          </p:nvSpPr>
          <p:spPr>
            <a:xfrm rot="10800000">
              <a:off x="882700" y="5529638"/>
              <a:ext cx="163692" cy="1952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97660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185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Pages</vt:lpstr>
      <vt:lpstr>Type de semaines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28</cp:revision>
  <dcterms:created xsi:type="dcterms:W3CDTF">2021-07-06T09:01:36Z</dcterms:created>
  <dcterms:modified xsi:type="dcterms:W3CDTF">2021-07-08T09:35:53Z</dcterms:modified>
</cp:coreProperties>
</file>