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13518-EC1A-40A4-8761-4A9743880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590789-6018-4062-AEF5-34C4E206E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9882E8-F7F6-40B3-8AFB-1148E8A0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186AF8-4A32-4865-A7A8-B9DF3517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CD8089-7ADF-4074-81B0-AA0466E4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46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8EBC6-BED5-48DF-ABD4-E53E1334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A51DB0-51D4-4E98-B206-B5964C870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C78E83-7924-460F-9CF2-4E94BCC6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E7B611-8B76-466B-81C1-8414CD9D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A0F3CF-4C22-45C0-94EB-38CBC0FE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74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82DD4E2-A091-4C23-B140-03A9E7EF0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560BB1-E30C-4D69-8D94-93CBA84BF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D456A7-470E-4205-AF9D-1B77FC54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6FCEE9-0F56-43EA-A073-92FE461B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36E7FE-81B3-467A-AE76-D7E23931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65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1EE817-1407-4398-8F34-D16FD6BA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9E2942-54CD-4F15-8B97-F0F0D7E53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7DC44-DB8B-4151-8792-8EF75C37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814131-7271-4F09-AA33-A059FD43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8B840-72FC-4AF8-8040-57A5B423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84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EBDB0-5A5F-41DF-A523-8A4EAF49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6EAE6B-ECE1-4E16-BB97-D69E9D757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8653BB-E911-4363-A566-0BCF6D6A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0C34F1-456D-4093-AE66-F82235DC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2BE1CB-D78B-4701-AC20-E89E5FD7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04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05A38-F1D0-4FB9-A074-66CE23F9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352226-D439-4BD8-ADD2-A5E708002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AB529E-7DF1-467C-9FCF-DB8012586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129B31-AE2B-477D-B694-EE0C3CB6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35CF0E-CF63-496A-B1C2-DDBD5666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9AFA94-3CEB-49C4-BD8D-123035C2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56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8C492-FBB0-458A-B6D5-347991E1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D43149-A579-4BDF-86BD-DBF2727C1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D56166-77E2-4907-86D8-3793E5B16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723549-FBDA-4D83-81ED-33E91C2F0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6C18C2-5A15-4EDD-89E8-21A5D67A0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C51CE4-7812-477B-9242-2054AADA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5FC7EA-A580-45D5-B811-71D6204E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725E5E0-330E-4E5A-A817-81079312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38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7B231-6DCA-4B1E-8227-3F9F252B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D9DAA5-4804-41B8-970B-478A7BDE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D14725-88F2-45AB-8875-3492FCA8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2272FF-B55B-49DC-A8E9-24924148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65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E6D8B5-AB31-43B0-B7B2-4DD91BA6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54F62F-C363-4E1E-845A-3B83F487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5D5D57-1B8B-471B-BF13-B6939CAD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5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CEF1A5-C250-4AF0-8328-DE9F05C0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0BBCAC-DE8B-4A56-955A-89554EE6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65FD70-805F-4B80-86E0-EDEE8B56B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FF7BD2-1FEF-4D09-879D-92217D81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132537-07FC-4FF3-8BDA-760E7487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F7065B-F686-40E7-8039-9A19847E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80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386FE0-8323-4803-88FD-96EA4445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6428699-16B0-4F9A-8919-B1FAB807C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179894-BC78-49DC-96F7-E9875B52A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3115F1-A972-44D7-87E5-1AFBC943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643C8F-1D00-4B7E-9166-C8009103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88B5F9-FF52-4F7C-9E03-262534A3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9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B00F35-B78F-44A0-8ABC-45B642F2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9060E6-C71E-478B-BC7B-038743AA2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561D21-77D6-4007-89EA-AF2EDD977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FDCB6A-7942-44BE-8980-0C8912C69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CAC6B5-6410-41AC-B81F-5BFA8EFAC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14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BA296-406D-4897-98E8-694D8135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068960-7B83-405B-9EAA-B4D876A4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Page d’accueil</a:t>
            </a:r>
          </a:p>
          <a:p>
            <a:pPr lvl="1"/>
            <a:r>
              <a:rPr lang="fr-FR" dirty="0"/>
              <a:t>Créer une nouvelle saison</a:t>
            </a:r>
          </a:p>
          <a:p>
            <a:pPr lvl="1"/>
            <a:r>
              <a:rPr lang="fr-FR" dirty="0"/>
              <a:t>Choisir la saison </a:t>
            </a:r>
            <a:r>
              <a:rPr lang="fr-FR"/>
              <a:t>à ouvrir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Création d’une saison</a:t>
            </a:r>
          </a:p>
          <a:p>
            <a:pPr lvl="1"/>
            <a:r>
              <a:rPr lang="fr-FR" dirty="0"/>
              <a:t>Choisir les volumes et les sports complémentaires</a:t>
            </a:r>
          </a:p>
          <a:p>
            <a:pPr lvl="1"/>
            <a:r>
              <a:rPr lang="fr-FR" dirty="0"/>
              <a:t>Indiquer les objectifs de la saison (courses)</a:t>
            </a:r>
          </a:p>
          <a:p>
            <a:pPr lvl="1"/>
            <a:r>
              <a:rPr lang="fr-FR" dirty="0"/>
              <a:t>Indiquer les contraintes (semaines de repos/vacances/Semaines allégées…)</a:t>
            </a:r>
          </a:p>
          <a:p>
            <a:r>
              <a:rPr lang="fr-FR" dirty="0"/>
              <a:t>Page principale</a:t>
            </a:r>
          </a:p>
          <a:p>
            <a:pPr lvl="1"/>
            <a:r>
              <a:rPr lang="fr-FR" dirty="0"/>
              <a:t>Calendrier (au mois, à la semaine, à l’année …)</a:t>
            </a:r>
          </a:p>
          <a:p>
            <a:pPr lvl="1"/>
            <a:r>
              <a:rPr lang="fr-FR" dirty="0"/>
              <a:t>Indiquer les séances à faire (automatique) et faites (entrée manuelle)</a:t>
            </a:r>
          </a:p>
          <a:p>
            <a:pPr lvl="1"/>
            <a:r>
              <a:rPr lang="fr-FR" dirty="0"/>
              <a:t>Pouvoir modifier le type de semaine</a:t>
            </a:r>
          </a:p>
          <a:p>
            <a:pPr lvl="1"/>
            <a:r>
              <a:rPr lang="fr-FR" dirty="0"/>
              <a:t>Recalculer les volumes</a:t>
            </a:r>
          </a:p>
        </p:txBody>
      </p:sp>
    </p:spTree>
    <p:extLst>
      <p:ext uri="{BB962C8B-B14F-4D97-AF65-F5344CB8AC3E}">
        <p14:creationId xmlns:p14="http://schemas.microsoft.com/office/powerpoint/2010/main" val="398732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47180-49FF-49F1-A430-FEE8C049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 de semaines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5000E-9054-4356-A6EA-096E0885B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Repos</a:t>
            </a:r>
          </a:p>
          <a:p>
            <a:pPr lvl="1"/>
            <a:r>
              <a:rPr lang="fr-FR" dirty="0"/>
              <a:t>Max ½ du volume normal</a:t>
            </a:r>
          </a:p>
          <a:p>
            <a:pPr lvl="1"/>
            <a:r>
              <a:rPr lang="fr-FR" dirty="0"/>
              <a:t>Objectifs : Récupérer des efforts précédents</a:t>
            </a:r>
          </a:p>
          <a:p>
            <a:r>
              <a:rPr lang="fr-FR" dirty="0"/>
              <a:t>Foncier</a:t>
            </a:r>
          </a:p>
          <a:p>
            <a:pPr lvl="1"/>
            <a:r>
              <a:rPr lang="fr-FR" dirty="0"/>
              <a:t>Volume plus élevé, plusieurs sorties longues</a:t>
            </a:r>
          </a:p>
          <a:p>
            <a:pPr lvl="1"/>
            <a:r>
              <a:rPr lang="fr-FR" dirty="0"/>
              <a:t>Objectifs : Améliorer la capacité à tenir sur de longues distances</a:t>
            </a:r>
          </a:p>
          <a:p>
            <a:r>
              <a:rPr lang="fr-FR" dirty="0"/>
              <a:t>Spécifique</a:t>
            </a:r>
          </a:p>
          <a:p>
            <a:pPr lvl="1"/>
            <a:r>
              <a:rPr lang="fr-FR" dirty="0"/>
              <a:t>Volume de course, à allure course</a:t>
            </a:r>
          </a:p>
          <a:p>
            <a:pPr lvl="1"/>
            <a:r>
              <a:rPr lang="fr-FR" dirty="0"/>
              <a:t>Objectifs : Préparer au mieux la course (allures et distances, mais aussi terrain si possible)</a:t>
            </a:r>
          </a:p>
          <a:p>
            <a:r>
              <a:rPr lang="fr-FR" dirty="0"/>
              <a:t>Intensité</a:t>
            </a:r>
          </a:p>
          <a:p>
            <a:pPr lvl="1"/>
            <a:r>
              <a:rPr lang="fr-FR" dirty="0"/>
              <a:t>Fractionnés courts et longs</a:t>
            </a:r>
          </a:p>
          <a:p>
            <a:pPr lvl="1"/>
            <a:r>
              <a:rPr lang="fr-FR" dirty="0"/>
              <a:t>Objectifs : Se fatiguer, et travailler le cardio</a:t>
            </a:r>
          </a:p>
          <a:p>
            <a:r>
              <a:rPr lang="fr-FR" dirty="0"/>
              <a:t>Affutage</a:t>
            </a:r>
          </a:p>
          <a:p>
            <a:pPr lvl="1"/>
            <a:r>
              <a:rPr lang="fr-FR" dirty="0"/>
              <a:t>Surtout des sorties courtes à allure course, et quelques accélérations</a:t>
            </a:r>
          </a:p>
          <a:p>
            <a:pPr lvl="1"/>
            <a:r>
              <a:rPr lang="fr-FR" dirty="0"/>
              <a:t>Objectifs : Ne pas se fatiguer, mais rester en forme + perdre du poids si possible</a:t>
            </a:r>
          </a:p>
        </p:txBody>
      </p:sp>
    </p:spTree>
    <p:extLst>
      <p:ext uri="{BB962C8B-B14F-4D97-AF65-F5344CB8AC3E}">
        <p14:creationId xmlns:p14="http://schemas.microsoft.com/office/powerpoint/2010/main" val="370293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08405BD-2379-4EE3-B863-032EFE84B4FD}"/>
              </a:ext>
            </a:extLst>
          </p:cNvPr>
          <p:cNvSpPr/>
          <p:nvPr/>
        </p:nvSpPr>
        <p:spPr>
          <a:xfrm>
            <a:off x="3694814" y="1270762"/>
            <a:ext cx="1899822" cy="1065320"/>
          </a:xfrm>
          <a:prstGeom prst="roundRect">
            <a:avLst/>
          </a:prstGeom>
          <a:ln w="57150"/>
          <a:effectLst/>
          <a:scene3d>
            <a:camera prst="orthographicFront"/>
            <a:lightRig rig="threePt" dir="t"/>
          </a:scene3d>
          <a:sp3d>
            <a:bevelT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44904E4-04F8-4B87-BEDB-EABDA6D1BA49}"/>
              </a:ext>
            </a:extLst>
          </p:cNvPr>
          <p:cNvSpPr/>
          <p:nvPr/>
        </p:nvSpPr>
        <p:spPr>
          <a:xfrm>
            <a:off x="6597366" y="1270762"/>
            <a:ext cx="1899822" cy="1065320"/>
          </a:xfrm>
          <a:prstGeom prst="roundRect">
            <a:avLst/>
          </a:prstGeom>
          <a:ln w="57150"/>
          <a:effectLst/>
          <a:scene3d>
            <a:camera prst="orthographicFront"/>
            <a:lightRig rig="threePt" dir="t"/>
          </a:scene3d>
          <a:sp3d>
            <a:bevelT w="101600" h="1016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6606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185</Words>
  <Application>Microsoft Office PowerPoint</Application>
  <PresentationFormat>Grand écran</PresentationFormat>
  <Paragraphs>30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Pages</vt:lpstr>
      <vt:lpstr>Type de semaines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Romero</dc:creator>
  <cp:lastModifiedBy>Victor Romero</cp:lastModifiedBy>
  <cp:revision>11</cp:revision>
  <dcterms:created xsi:type="dcterms:W3CDTF">2021-07-06T09:01:36Z</dcterms:created>
  <dcterms:modified xsi:type="dcterms:W3CDTF">2021-07-06T17:15:36Z</dcterms:modified>
</cp:coreProperties>
</file>