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216" y="-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13518-EC1A-40A4-8761-4A9743880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90789-6018-4062-AEF5-34C4E206E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9882E8-F7F6-40B3-8AFB-1148E8A0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186AF8-4A32-4865-A7A8-B9DF35175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CD8089-7ADF-4074-81B0-AA0466E4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46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8EBC6-BED5-48DF-ABD4-E53E1334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A51DB0-51D4-4E98-B206-B5964C870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C78E83-7924-460F-9CF2-4E94BCC6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E7B611-8B76-466B-81C1-8414CD9D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0F3CF-4C22-45C0-94EB-38CBC0FE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74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2DD4E2-A091-4C23-B140-03A9E7EF0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560BB1-E30C-4D69-8D94-93CBA84B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D456A7-470E-4205-AF9D-1B77FC54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FCEE9-0F56-43EA-A073-92FE461B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6E7FE-81B3-467A-AE76-D7E23931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EE817-1407-4398-8F34-D16FD6BA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9E2942-54CD-4F15-8B97-F0F0D7E5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7DC44-DB8B-4151-8792-8EF75C37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814131-7271-4F09-AA33-A059FD43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8B840-72FC-4AF8-8040-57A5B423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84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EBDB0-5A5F-41DF-A523-8A4EAF49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EAE6B-ECE1-4E16-BB97-D69E9D75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8653BB-E911-4363-A566-0BCF6D6A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0C34F1-456D-4093-AE66-F82235DC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BE1CB-D78B-4701-AC20-E89E5FD7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04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05A38-F1D0-4FB9-A074-66CE23F9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52226-D439-4BD8-ADD2-A5E708002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AB529E-7DF1-467C-9FCF-DB8012586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129B31-AE2B-477D-B694-EE0C3CB6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35CF0E-CF63-496A-B1C2-DDBD5666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9AFA94-3CEB-49C4-BD8D-123035C2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56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8C492-FBB0-458A-B6D5-347991E1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D43149-A579-4BDF-86BD-DBF2727C1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D56166-77E2-4907-86D8-3793E5B16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723549-FBDA-4D83-81ED-33E91C2F0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6C18C2-5A15-4EDD-89E8-21A5D67A0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C51CE4-7812-477B-9242-2054AADA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5FC7EA-A580-45D5-B811-71D6204E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25E5E0-330E-4E5A-A817-81079312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38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7B231-6DCA-4B1E-8227-3F9F252B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D9DAA5-4804-41B8-970B-478A7BDE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D14725-88F2-45AB-8875-3492FCA8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2272FF-B55B-49DC-A8E9-24924148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65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E6D8B5-AB31-43B0-B7B2-4DD91BA6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54F62F-C363-4E1E-845A-3B83F487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5D5D57-1B8B-471B-BF13-B6939CAD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EF1A5-C250-4AF0-8328-DE9F05C0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BBCAC-DE8B-4A56-955A-89554EE6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65FD70-805F-4B80-86E0-EDEE8B56B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FF7BD2-1FEF-4D09-879D-92217D81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132537-07FC-4FF3-8BDA-760E7487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F7065B-F686-40E7-8039-9A19847E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8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86FE0-8323-4803-88FD-96EA4445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6428699-16B0-4F9A-8919-B1FAB807C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179894-BC78-49DC-96F7-E9875B52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3115F1-A972-44D7-87E5-1AFBC943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643C8F-1D00-4B7E-9166-C8009103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88B5F9-FF52-4F7C-9E03-262534A3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9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B00F35-B78F-44A0-8ABC-45B642F2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9060E6-C71E-478B-BC7B-038743AA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561D21-77D6-4007-89EA-AF2EDD977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33C7-ED63-4344-B326-4F3AD794C492}" type="datetimeFigureOut">
              <a:rPr lang="fr-FR" smtClean="0"/>
              <a:t>07/07/2021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DCB6A-7942-44BE-8980-0C8912C69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CAC6B5-6410-41AC-B81F-5BFA8EFAC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16418-0A05-4AA3-B21E-D457DCA30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14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BA296-406D-4897-98E8-694D8135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68960-7B83-405B-9EAA-B4D876A4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Page d’accueil</a:t>
            </a:r>
          </a:p>
          <a:p>
            <a:pPr lvl="1"/>
            <a:r>
              <a:rPr lang="fr-FR" dirty="0"/>
              <a:t>Créer une nouvelle saison</a:t>
            </a:r>
          </a:p>
          <a:p>
            <a:pPr lvl="1"/>
            <a:r>
              <a:rPr lang="fr-FR" dirty="0"/>
              <a:t>Choisir la saison </a:t>
            </a:r>
            <a:r>
              <a:rPr lang="fr-FR"/>
              <a:t>à ouvrir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Création d’une saison</a:t>
            </a:r>
          </a:p>
          <a:p>
            <a:pPr lvl="1"/>
            <a:r>
              <a:rPr lang="fr-FR" dirty="0"/>
              <a:t>Choisir les volumes et les sports complémentaires</a:t>
            </a:r>
          </a:p>
          <a:p>
            <a:pPr lvl="1"/>
            <a:r>
              <a:rPr lang="fr-FR" dirty="0"/>
              <a:t>Indiquer les objectifs de la saison (courses)</a:t>
            </a:r>
          </a:p>
          <a:p>
            <a:pPr lvl="1"/>
            <a:r>
              <a:rPr lang="fr-FR" dirty="0"/>
              <a:t>Indiquer les contraintes (semaines de repos/vacances/Semaines allégées…)</a:t>
            </a:r>
          </a:p>
          <a:p>
            <a:r>
              <a:rPr lang="fr-FR" dirty="0"/>
              <a:t>Page principale</a:t>
            </a:r>
          </a:p>
          <a:p>
            <a:pPr lvl="1"/>
            <a:r>
              <a:rPr lang="fr-FR" dirty="0"/>
              <a:t>Calendrier (au mois, à la semaine, à l’année …)</a:t>
            </a:r>
          </a:p>
          <a:p>
            <a:pPr lvl="1"/>
            <a:r>
              <a:rPr lang="fr-FR" dirty="0"/>
              <a:t>Indiquer les séances à faire (automatique) et faites (entrée manuelle)</a:t>
            </a:r>
          </a:p>
          <a:p>
            <a:pPr lvl="1"/>
            <a:r>
              <a:rPr lang="fr-FR" dirty="0"/>
              <a:t>Pouvoir modifier le type de semaine</a:t>
            </a:r>
          </a:p>
          <a:p>
            <a:pPr lvl="1"/>
            <a:r>
              <a:rPr lang="fr-FR" dirty="0"/>
              <a:t>Recalculer les volumes</a:t>
            </a:r>
          </a:p>
        </p:txBody>
      </p:sp>
    </p:spTree>
    <p:extLst>
      <p:ext uri="{BB962C8B-B14F-4D97-AF65-F5344CB8AC3E}">
        <p14:creationId xmlns:p14="http://schemas.microsoft.com/office/powerpoint/2010/main" val="398732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47180-49FF-49F1-A430-FEE8C049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de semaines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5000E-9054-4356-A6EA-096E0885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Repos</a:t>
            </a:r>
          </a:p>
          <a:p>
            <a:pPr lvl="1"/>
            <a:r>
              <a:rPr lang="fr-FR" dirty="0"/>
              <a:t>Max ½ du volume normal</a:t>
            </a:r>
          </a:p>
          <a:p>
            <a:pPr lvl="1"/>
            <a:r>
              <a:rPr lang="fr-FR" dirty="0"/>
              <a:t>Objectifs : Récupérer des efforts précédents</a:t>
            </a:r>
          </a:p>
          <a:p>
            <a:r>
              <a:rPr lang="fr-FR" dirty="0"/>
              <a:t>Foncier</a:t>
            </a:r>
          </a:p>
          <a:p>
            <a:pPr lvl="1"/>
            <a:r>
              <a:rPr lang="fr-FR" dirty="0"/>
              <a:t>Volume plus élevé, plusieurs sorties longues</a:t>
            </a:r>
          </a:p>
          <a:p>
            <a:pPr lvl="1"/>
            <a:r>
              <a:rPr lang="fr-FR" dirty="0"/>
              <a:t>Objectifs : Améliorer la capacité à tenir sur de longues distances</a:t>
            </a:r>
          </a:p>
          <a:p>
            <a:r>
              <a:rPr lang="fr-FR" dirty="0"/>
              <a:t>Spécifique</a:t>
            </a:r>
          </a:p>
          <a:p>
            <a:pPr lvl="1"/>
            <a:r>
              <a:rPr lang="fr-FR" dirty="0"/>
              <a:t>Volume de course, à allure course</a:t>
            </a:r>
          </a:p>
          <a:p>
            <a:pPr lvl="1"/>
            <a:r>
              <a:rPr lang="fr-FR" dirty="0"/>
              <a:t>Objectifs : Préparer au mieux la course (allures et distances, mais aussi terrain si possible)</a:t>
            </a:r>
          </a:p>
          <a:p>
            <a:r>
              <a:rPr lang="fr-FR" dirty="0"/>
              <a:t>Intensité</a:t>
            </a:r>
          </a:p>
          <a:p>
            <a:pPr lvl="1"/>
            <a:r>
              <a:rPr lang="fr-FR" dirty="0"/>
              <a:t>Fractionnés courts et longs</a:t>
            </a:r>
          </a:p>
          <a:p>
            <a:pPr lvl="1"/>
            <a:r>
              <a:rPr lang="fr-FR" dirty="0"/>
              <a:t>Objectifs : Se fatiguer, et travailler le cardio</a:t>
            </a:r>
          </a:p>
          <a:p>
            <a:r>
              <a:rPr lang="fr-FR" dirty="0"/>
              <a:t>Affutage</a:t>
            </a:r>
          </a:p>
          <a:p>
            <a:pPr lvl="1"/>
            <a:r>
              <a:rPr lang="fr-FR" dirty="0"/>
              <a:t>Surtout des sorties courtes à allure course, et quelques accélérations</a:t>
            </a:r>
          </a:p>
          <a:p>
            <a:pPr lvl="1"/>
            <a:r>
              <a:rPr lang="fr-FR" dirty="0"/>
              <a:t>Objectifs : Ne pas se fatiguer, mais rester en forme + perdre du poids si possible</a:t>
            </a:r>
          </a:p>
        </p:txBody>
      </p:sp>
    </p:spTree>
    <p:extLst>
      <p:ext uri="{BB962C8B-B14F-4D97-AF65-F5344CB8AC3E}">
        <p14:creationId xmlns:p14="http://schemas.microsoft.com/office/powerpoint/2010/main" val="370293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08405BD-2379-4EE3-B863-032EFE84B4FD}"/>
              </a:ext>
            </a:extLst>
          </p:cNvPr>
          <p:cNvSpPr/>
          <p:nvPr/>
        </p:nvSpPr>
        <p:spPr>
          <a:xfrm>
            <a:off x="3694814" y="1270762"/>
            <a:ext cx="1899822" cy="1065320"/>
          </a:xfrm>
          <a:prstGeom prst="roundRect">
            <a:avLst/>
          </a:prstGeom>
          <a:ln w="57150"/>
          <a:effectLst/>
          <a:scene3d>
            <a:camera prst="orthographicFront"/>
            <a:lightRig rig="threePt" dir="t"/>
          </a:scene3d>
          <a:sp3d>
            <a:bevelT w="101600" h="1016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4904E4-04F8-4B87-BEDB-EABDA6D1BA49}"/>
              </a:ext>
            </a:extLst>
          </p:cNvPr>
          <p:cNvSpPr/>
          <p:nvPr/>
        </p:nvSpPr>
        <p:spPr>
          <a:xfrm>
            <a:off x="6597366" y="1270762"/>
            <a:ext cx="1899822" cy="1065320"/>
          </a:xfrm>
          <a:prstGeom prst="roundRect">
            <a:avLst/>
          </a:prstGeom>
          <a:ln w="57150"/>
          <a:effectLst/>
          <a:scene3d>
            <a:camera prst="orthographicFront"/>
            <a:lightRig rig="threePt" dir="t"/>
          </a:scene3d>
          <a:sp3d>
            <a:bevelT w="101600" h="1016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24745F5-D7E4-478E-AA24-B04EF9CA23A4}"/>
              </a:ext>
            </a:extLst>
          </p:cNvPr>
          <p:cNvGrpSpPr/>
          <p:nvPr/>
        </p:nvGrpSpPr>
        <p:grpSpPr>
          <a:xfrm>
            <a:off x="3274560" y="3565998"/>
            <a:ext cx="1899822" cy="1065320"/>
            <a:chOff x="3274560" y="3565998"/>
            <a:chExt cx="1899822" cy="106532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B84FBC1-6CC4-4A16-A81B-E10FF123C073}"/>
                </a:ext>
              </a:extLst>
            </p:cNvPr>
            <p:cNvSpPr/>
            <p:nvPr/>
          </p:nvSpPr>
          <p:spPr>
            <a:xfrm>
              <a:off x="3274560" y="3565998"/>
              <a:ext cx="1899822" cy="1065320"/>
            </a:xfrm>
            <a:prstGeom prst="roundRect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101600" h="101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Flèche : droite 1">
              <a:extLst>
                <a:ext uri="{FF2B5EF4-FFF2-40B4-BE49-F238E27FC236}">
                  <a16:creationId xmlns:a16="http://schemas.microsoft.com/office/drawing/2014/main" id="{C7021A2B-80A6-488E-93CF-CB90231CDDF9}"/>
                </a:ext>
              </a:extLst>
            </p:cNvPr>
            <p:cNvSpPr/>
            <p:nvPr/>
          </p:nvSpPr>
          <p:spPr>
            <a:xfrm rot="10800000">
              <a:off x="3799598" y="3832753"/>
              <a:ext cx="849745" cy="53181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64B18BA-66DD-4DD8-8A54-71A6E1C705C4}"/>
              </a:ext>
            </a:extLst>
          </p:cNvPr>
          <p:cNvGrpSpPr/>
          <p:nvPr/>
        </p:nvGrpSpPr>
        <p:grpSpPr>
          <a:xfrm>
            <a:off x="5699419" y="3565998"/>
            <a:ext cx="1899822" cy="1065320"/>
            <a:chOff x="3274560" y="3565998"/>
            <a:chExt cx="1899822" cy="106532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D31C2AE7-6AEA-4A9F-B8D9-8807DDB700BA}"/>
                </a:ext>
              </a:extLst>
            </p:cNvPr>
            <p:cNvSpPr/>
            <p:nvPr/>
          </p:nvSpPr>
          <p:spPr>
            <a:xfrm>
              <a:off x="3274560" y="3565998"/>
              <a:ext cx="1899822" cy="1065320"/>
            </a:xfrm>
            <a:prstGeom prst="roundRect">
              <a:avLst/>
            </a:prstGeom>
            <a:solidFill>
              <a:schemeClr val="accent2"/>
            </a:solidFill>
            <a:ln w="57150"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101600" h="1016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lèche : droite 9">
              <a:extLst>
                <a:ext uri="{FF2B5EF4-FFF2-40B4-BE49-F238E27FC236}">
                  <a16:creationId xmlns:a16="http://schemas.microsoft.com/office/drawing/2014/main" id="{F3A9C242-BB9D-446D-8A36-646582E73AB8}"/>
                </a:ext>
              </a:extLst>
            </p:cNvPr>
            <p:cNvSpPr/>
            <p:nvPr/>
          </p:nvSpPr>
          <p:spPr>
            <a:xfrm rot="10800000">
              <a:off x="3799598" y="3832753"/>
              <a:ext cx="849745" cy="531810"/>
            </a:xfrm>
            <a:prstGeom prst="rightArrow">
              <a:avLst/>
            </a:prstGeom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8E9B7C9-8463-4135-A137-B29F9E89C9B1}"/>
              </a:ext>
            </a:extLst>
          </p:cNvPr>
          <p:cNvSpPr/>
          <p:nvPr/>
        </p:nvSpPr>
        <p:spPr>
          <a:xfrm>
            <a:off x="1207363" y="968920"/>
            <a:ext cx="324000" cy="324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E7EEE2-C1CA-4FB1-8DD9-CC05D5C5A55D}"/>
              </a:ext>
            </a:extLst>
          </p:cNvPr>
          <p:cNvSpPr/>
          <p:nvPr/>
        </p:nvSpPr>
        <p:spPr>
          <a:xfrm>
            <a:off x="1546728" y="968920"/>
            <a:ext cx="324000" cy="324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3500" h="63500" prst="relaxedInset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8B19FA3-EFB3-4DEA-AE68-884BA6EA5B7F}"/>
              </a:ext>
            </a:extLst>
          </p:cNvPr>
          <p:cNvGrpSpPr/>
          <p:nvPr/>
        </p:nvGrpSpPr>
        <p:grpSpPr>
          <a:xfrm>
            <a:off x="1211618" y="1389174"/>
            <a:ext cx="324000" cy="324000"/>
            <a:chOff x="1211618" y="1389174"/>
            <a:chExt cx="324000" cy="324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4B837E-65C0-4B93-B95C-A0680824BA7B}"/>
                </a:ext>
              </a:extLst>
            </p:cNvPr>
            <p:cNvSpPr/>
            <p:nvPr/>
          </p:nvSpPr>
          <p:spPr>
            <a:xfrm>
              <a:off x="1211618" y="138917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Flèche : droite 13">
              <a:extLst>
                <a:ext uri="{FF2B5EF4-FFF2-40B4-BE49-F238E27FC236}">
                  <a16:creationId xmlns:a16="http://schemas.microsoft.com/office/drawing/2014/main" id="{0DDD9395-BBBF-4E6B-963D-0F7D886638A4}"/>
                </a:ext>
              </a:extLst>
            </p:cNvPr>
            <p:cNvSpPr/>
            <p:nvPr/>
          </p:nvSpPr>
          <p:spPr>
            <a:xfrm rot="10800000">
              <a:off x="1279593" y="1466961"/>
              <a:ext cx="179540" cy="1684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A7EABF1-37EF-4C6D-BFF1-28B35CED3EC8}"/>
              </a:ext>
            </a:extLst>
          </p:cNvPr>
          <p:cNvGrpSpPr/>
          <p:nvPr/>
        </p:nvGrpSpPr>
        <p:grpSpPr>
          <a:xfrm>
            <a:off x="1546728" y="1389174"/>
            <a:ext cx="324000" cy="324000"/>
            <a:chOff x="1546728" y="1389174"/>
            <a:chExt cx="324000" cy="324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3EA70A-EA73-4186-B696-21A9E5201853}"/>
                </a:ext>
              </a:extLst>
            </p:cNvPr>
            <p:cNvSpPr/>
            <p:nvPr/>
          </p:nvSpPr>
          <p:spPr>
            <a:xfrm>
              <a:off x="1546728" y="138917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 prst="relaxedIns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lèche : droite 15">
              <a:extLst>
                <a:ext uri="{FF2B5EF4-FFF2-40B4-BE49-F238E27FC236}">
                  <a16:creationId xmlns:a16="http://schemas.microsoft.com/office/drawing/2014/main" id="{80CADA49-5127-4E09-90D1-1278682A1BA9}"/>
                </a:ext>
              </a:extLst>
            </p:cNvPr>
            <p:cNvSpPr/>
            <p:nvPr/>
          </p:nvSpPr>
          <p:spPr>
            <a:xfrm rot="10800000">
              <a:off x="1618958" y="1466962"/>
              <a:ext cx="179540" cy="1684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927D9A2-F955-4F60-8F5F-1120F7136201}"/>
              </a:ext>
            </a:extLst>
          </p:cNvPr>
          <p:cNvSpPr/>
          <p:nvPr/>
        </p:nvSpPr>
        <p:spPr>
          <a:xfrm>
            <a:off x="1207361" y="567133"/>
            <a:ext cx="1620000" cy="324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1BD5D0A-1B26-4AD0-B98A-8E18CFA1816A}"/>
              </a:ext>
            </a:extLst>
          </p:cNvPr>
          <p:cNvGrpSpPr/>
          <p:nvPr/>
        </p:nvGrpSpPr>
        <p:grpSpPr>
          <a:xfrm>
            <a:off x="1207363" y="1754299"/>
            <a:ext cx="324000" cy="324000"/>
            <a:chOff x="1211618" y="1389174"/>
            <a:chExt cx="324000" cy="324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39D3C8-32E7-4812-9B35-C569D80CA4D5}"/>
                </a:ext>
              </a:extLst>
            </p:cNvPr>
            <p:cNvSpPr/>
            <p:nvPr/>
          </p:nvSpPr>
          <p:spPr>
            <a:xfrm>
              <a:off x="1211618" y="138917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lèche : droite 28">
              <a:extLst>
                <a:ext uri="{FF2B5EF4-FFF2-40B4-BE49-F238E27FC236}">
                  <a16:creationId xmlns:a16="http://schemas.microsoft.com/office/drawing/2014/main" id="{4A1238A0-3251-4C8F-9EDA-C19450622FDC}"/>
                </a:ext>
              </a:extLst>
            </p:cNvPr>
            <p:cNvSpPr/>
            <p:nvPr/>
          </p:nvSpPr>
          <p:spPr>
            <a:xfrm>
              <a:off x="1279593" y="1466961"/>
              <a:ext cx="179540" cy="1684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4E142CE-AFE8-4166-B524-9AB30C7ACC61}"/>
              </a:ext>
            </a:extLst>
          </p:cNvPr>
          <p:cNvGrpSpPr/>
          <p:nvPr/>
        </p:nvGrpSpPr>
        <p:grpSpPr>
          <a:xfrm>
            <a:off x="1546727" y="1754298"/>
            <a:ext cx="324000" cy="324000"/>
            <a:chOff x="1546728" y="1389174"/>
            <a:chExt cx="324000" cy="324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EDB684-2BBC-4405-9769-77A1A4B02B66}"/>
                </a:ext>
              </a:extLst>
            </p:cNvPr>
            <p:cNvSpPr/>
            <p:nvPr/>
          </p:nvSpPr>
          <p:spPr>
            <a:xfrm>
              <a:off x="1546728" y="138917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 prst="relaxedIns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lèche : droite 31">
              <a:extLst>
                <a:ext uri="{FF2B5EF4-FFF2-40B4-BE49-F238E27FC236}">
                  <a16:creationId xmlns:a16="http://schemas.microsoft.com/office/drawing/2014/main" id="{FEF19DF2-2779-4486-BF25-CD77FDAA2720}"/>
                </a:ext>
              </a:extLst>
            </p:cNvPr>
            <p:cNvSpPr/>
            <p:nvPr/>
          </p:nvSpPr>
          <p:spPr>
            <a:xfrm>
              <a:off x="1618958" y="1466962"/>
              <a:ext cx="179540" cy="16842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A36954C-C63F-4AFB-BAA7-2427AF13E289}"/>
              </a:ext>
            </a:extLst>
          </p:cNvPr>
          <p:cNvGrpSpPr/>
          <p:nvPr/>
        </p:nvGrpSpPr>
        <p:grpSpPr>
          <a:xfrm>
            <a:off x="2376348" y="1320304"/>
            <a:ext cx="324000" cy="324000"/>
            <a:chOff x="2376348" y="1320304"/>
            <a:chExt cx="324000" cy="324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653354-D35F-4B70-A640-6FC068442C44}"/>
                </a:ext>
              </a:extLst>
            </p:cNvPr>
            <p:cNvSpPr/>
            <p:nvPr/>
          </p:nvSpPr>
          <p:spPr>
            <a:xfrm>
              <a:off x="2376348" y="132030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F57850AD-9AA9-4248-B73A-76526BA59C1E}"/>
                </a:ext>
              </a:extLst>
            </p:cNvPr>
            <p:cNvSpPr/>
            <p:nvPr/>
          </p:nvSpPr>
          <p:spPr>
            <a:xfrm>
              <a:off x="2427223" y="1381970"/>
              <a:ext cx="222250" cy="200668"/>
            </a:xfrm>
            <a:custGeom>
              <a:avLst/>
              <a:gdLst>
                <a:gd name="connsiteX0" fmla="*/ 0 w 222250"/>
                <a:gd name="connsiteY0" fmla="*/ 111125 h 200668"/>
                <a:gd name="connsiteX1" fmla="*/ 107950 w 222250"/>
                <a:gd name="connsiteY1" fmla="*/ 196850 h 200668"/>
                <a:gd name="connsiteX2" fmla="*/ 222250 w 222250"/>
                <a:gd name="connsiteY2" fmla="*/ 0 h 20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50" h="200668">
                  <a:moveTo>
                    <a:pt x="0" y="111125"/>
                  </a:moveTo>
                  <a:cubicBezTo>
                    <a:pt x="35454" y="163248"/>
                    <a:pt x="70908" y="215371"/>
                    <a:pt x="107950" y="196850"/>
                  </a:cubicBezTo>
                  <a:cubicBezTo>
                    <a:pt x="144992" y="178329"/>
                    <a:pt x="155575" y="49212"/>
                    <a:pt x="2222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8B274169-6A0D-4045-B269-E552844D2830}"/>
              </a:ext>
            </a:extLst>
          </p:cNvPr>
          <p:cNvGrpSpPr/>
          <p:nvPr/>
        </p:nvGrpSpPr>
        <p:grpSpPr>
          <a:xfrm>
            <a:off x="2729370" y="1320304"/>
            <a:ext cx="324000" cy="324000"/>
            <a:chOff x="2729370" y="1320304"/>
            <a:chExt cx="324000" cy="324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AC5D484-1F4F-472E-8748-539FC32E488B}"/>
                </a:ext>
              </a:extLst>
            </p:cNvPr>
            <p:cNvSpPr/>
            <p:nvPr/>
          </p:nvSpPr>
          <p:spPr>
            <a:xfrm>
              <a:off x="2729370" y="1320304"/>
              <a:ext cx="324000" cy="324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63500" h="63500" prst="relaxedInset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D4D7DF42-29CD-401B-9C85-3745C2ABE40B}"/>
                </a:ext>
              </a:extLst>
            </p:cNvPr>
            <p:cNvSpPr/>
            <p:nvPr/>
          </p:nvSpPr>
          <p:spPr>
            <a:xfrm>
              <a:off x="2780245" y="1381970"/>
              <a:ext cx="222250" cy="200668"/>
            </a:xfrm>
            <a:custGeom>
              <a:avLst/>
              <a:gdLst>
                <a:gd name="connsiteX0" fmla="*/ 0 w 222250"/>
                <a:gd name="connsiteY0" fmla="*/ 111125 h 200668"/>
                <a:gd name="connsiteX1" fmla="*/ 107950 w 222250"/>
                <a:gd name="connsiteY1" fmla="*/ 196850 h 200668"/>
                <a:gd name="connsiteX2" fmla="*/ 222250 w 222250"/>
                <a:gd name="connsiteY2" fmla="*/ 0 h 200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50" h="200668">
                  <a:moveTo>
                    <a:pt x="0" y="111125"/>
                  </a:moveTo>
                  <a:cubicBezTo>
                    <a:pt x="35454" y="163248"/>
                    <a:pt x="70908" y="215371"/>
                    <a:pt x="107950" y="196850"/>
                  </a:cubicBezTo>
                  <a:cubicBezTo>
                    <a:pt x="144992" y="178329"/>
                    <a:pt x="155575" y="49212"/>
                    <a:pt x="22225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976606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185</Words>
  <Application>Microsoft Office PowerPoint</Application>
  <PresentationFormat>Grand écran</PresentationFormat>
  <Paragraphs>30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Pages</vt:lpstr>
      <vt:lpstr>Type de semaines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Romero</dc:creator>
  <cp:lastModifiedBy>Victor Romero</cp:lastModifiedBy>
  <cp:revision>18</cp:revision>
  <dcterms:created xsi:type="dcterms:W3CDTF">2021-07-06T09:01:36Z</dcterms:created>
  <dcterms:modified xsi:type="dcterms:W3CDTF">2021-07-07T13:23:17Z</dcterms:modified>
</cp:coreProperties>
</file>