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BA296-406D-4897-98E8-694D813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8960-7B83-405B-9EAA-B4D876A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Créer une nouvelle saison</a:t>
            </a:r>
          </a:p>
          <a:p>
            <a:pPr lvl="1"/>
            <a:r>
              <a:rPr lang="fr-FR" dirty="0"/>
              <a:t>Choisir la saison </a:t>
            </a:r>
            <a:r>
              <a:rPr lang="fr-FR"/>
              <a:t>à ouvrir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Création d’une saison</a:t>
            </a:r>
          </a:p>
          <a:p>
            <a:pPr lvl="1"/>
            <a:r>
              <a:rPr lang="fr-FR" dirty="0"/>
              <a:t>Choisir les volumes et les sports complémentaires</a:t>
            </a:r>
          </a:p>
          <a:p>
            <a:pPr lvl="1"/>
            <a:r>
              <a:rPr lang="fr-FR" dirty="0"/>
              <a:t>Indiquer les objectifs de la saison (courses)</a:t>
            </a:r>
          </a:p>
          <a:p>
            <a:pPr lvl="1"/>
            <a:r>
              <a:rPr lang="fr-FR" dirty="0"/>
              <a:t>Indiquer les contraintes (semaines de repos/vacances/Semaines allégées…)</a:t>
            </a:r>
          </a:p>
          <a:p>
            <a:r>
              <a:rPr lang="fr-FR" dirty="0"/>
              <a:t>Page principale</a:t>
            </a:r>
          </a:p>
          <a:p>
            <a:pPr lvl="1"/>
            <a:r>
              <a:rPr lang="fr-FR" dirty="0"/>
              <a:t>Calendrier (au mois, à la semaine, à l’année …)</a:t>
            </a:r>
          </a:p>
          <a:p>
            <a:pPr lvl="1"/>
            <a:r>
              <a:rPr lang="fr-FR" dirty="0"/>
              <a:t>Indiquer les séances à faire (automatique) et faites (entrée manuelle)</a:t>
            </a:r>
          </a:p>
          <a:p>
            <a:pPr lvl="1"/>
            <a:r>
              <a:rPr lang="fr-FR" dirty="0"/>
              <a:t>Pouvoir modifier le type de semaine</a:t>
            </a:r>
          </a:p>
          <a:p>
            <a:pPr lvl="1"/>
            <a:r>
              <a:rPr lang="fr-FR" dirty="0"/>
              <a:t>Recalculer les volumes</a:t>
            </a:r>
          </a:p>
        </p:txBody>
      </p:sp>
    </p:spTree>
    <p:extLst>
      <p:ext uri="{BB962C8B-B14F-4D97-AF65-F5344CB8AC3E}">
        <p14:creationId xmlns:p14="http://schemas.microsoft.com/office/powerpoint/2010/main" val="39873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7180-49FF-49F1-A430-FEE8C04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000E-9054-4356-A6EA-096E088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Repos</a:t>
            </a:r>
          </a:p>
          <a:p>
            <a:pPr lvl="1"/>
            <a:r>
              <a:rPr lang="fr-FR" dirty="0"/>
              <a:t>Max ½ du volume normal</a:t>
            </a:r>
          </a:p>
          <a:p>
            <a:pPr lvl="1"/>
            <a:r>
              <a:rPr lang="fr-FR" dirty="0"/>
              <a:t>Objectifs : Récupérer des efforts précédents</a:t>
            </a:r>
          </a:p>
          <a:p>
            <a:r>
              <a:rPr lang="fr-FR" dirty="0"/>
              <a:t>Foncier</a:t>
            </a:r>
          </a:p>
          <a:p>
            <a:pPr lvl="1"/>
            <a:r>
              <a:rPr lang="fr-FR" dirty="0"/>
              <a:t>Volume plus élevé, plusieurs sorties longues</a:t>
            </a:r>
          </a:p>
          <a:p>
            <a:pPr lvl="1"/>
            <a:r>
              <a:rPr lang="fr-FR" dirty="0"/>
              <a:t>Objectifs : Améliorer la capacité à tenir sur de longues distances</a:t>
            </a:r>
          </a:p>
          <a:p>
            <a:r>
              <a:rPr lang="fr-FR" dirty="0"/>
              <a:t>Spécifique</a:t>
            </a:r>
          </a:p>
          <a:p>
            <a:pPr lvl="1"/>
            <a:r>
              <a:rPr lang="fr-FR" dirty="0"/>
              <a:t>Volume de course, à allure course</a:t>
            </a:r>
          </a:p>
          <a:p>
            <a:pPr lvl="1"/>
            <a:r>
              <a:rPr lang="fr-FR" dirty="0"/>
              <a:t>Objectifs : Préparer au mieux la course (allures et distances, mais aussi terrain si possible)</a:t>
            </a:r>
          </a:p>
          <a:p>
            <a:r>
              <a:rPr lang="fr-FR" dirty="0"/>
              <a:t>Intensité</a:t>
            </a:r>
          </a:p>
          <a:p>
            <a:pPr lvl="1"/>
            <a:r>
              <a:rPr lang="fr-FR" dirty="0"/>
              <a:t>Fractionnés courts et longs</a:t>
            </a:r>
          </a:p>
          <a:p>
            <a:pPr lvl="1"/>
            <a:r>
              <a:rPr lang="fr-FR" dirty="0"/>
              <a:t>Objectifs : Se fatiguer, et travailler le cardio</a:t>
            </a:r>
          </a:p>
          <a:p>
            <a:r>
              <a:rPr lang="fr-FR" dirty="0"/>
              <a:t>Affutage</a:t>
            </a:r>
          </a:p>
          <a:p>
            <a:pPr lvl="1"/>
            <a:r>
              <a:rPr lang="fr-FR" dirty="0"/>
              <a:t>Surtout des sorties courtes à allure course, et quelques accélérations</a:t>
            </a:r>
          </a:p>
          <a:p>
            <a:pPr lvl="1"/>
            <a:r>
              <a:rPr lang="fr-FR" dirty="0"/>
              <a:t>Objectifs : Ne pas se fatiguer, mais rester en forme + perdre du poids si possible</a:t>
            </a:r>
          </a:p>
        </p:txBody>
      </p:sp>
    </p:spTree>
    <p:extLst>
      <p:ext uri="{BB962C8B-B14F-4D97-AF65-F5344CB8AC3E}">
        <p14:creationId xmlns:p14="http://schemas.microsoft.com/office/powerpoint/2010/main" val="37029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8405BD-2379-4EE3-B863-032EFE84B4FD}"/>
              </a:ext>
            </a:extLst>
          </p:cNvPr>
          <p:cNvSpPr/>
          <p:nvPr/>
        </p:nvSpPr>
        <p:spPr>
          <a:xfrm>
            <a:off x="3694814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904E4-04F8-4B87-BEDB-EABDA6D1BA49}"/>
              </a:ext>
            </a:extLst>
          </p:cNvPr>
          <p:cNvSpPr/>
          <p:nvPr/>
        </p:nvSpPr>
        <p:spPr>
          <a:xfrm>
            <a:off x="6597366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4745F5-D7E4-478E-AA24-B04EF9CA23A4}"/>
              </a:ext>
            </a:extLst>
          </p:cNvPr>
          <p:cNvGrpSpPr/>
          <p:nvPr/>
        </p:nvGrpSpPr>
        <p:grpSpPr>
          <a:xfrm>
            <a:off x="3274560" y="3565998"/>
            <a:ext cx="1899822" cy="1065320"/>
            <a:chOff x="3274560" y="3565998"/>
            <a:chExt cx="1899822" cy="106532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84FBC1-6CC4-4A16-A81B-E10FF123C073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C7021A2B-80A6-488E-93CF-CB90231CDDF9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64B18BA-66DD-4DD8-8A54-71A6E1C705C4}"/>
              </a:ext>
            </a:extLst>
          </p:cNvPr>
          <p:cNvGrpSpPr/>
          <p:nvPr/>
        </p:nvGrpSpPr>
        <p:grpSpPr>
          <a:xfrm>
            <a:off x="5699419" y="3565998"/>
            <a:ext cx="1899822" cy="1065320"/>
            <a:chOff x="3274560" y="3565998"/>
            <a:chExt cx="1899822" cy="106532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31C2AE7-6AEA-4A9F-B8D9-8807DDB700BA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3A9C242-BB9D-446D-8A36-646582E73AB8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97660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185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Pages</vt:lpstr>
      <vt:lpstr>Type de semaines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13</cp:revision>
  <dcterms:created xsi:type="dcterms:W3CDTF">2021-07-06T09:01:36Z</dcterms:created>
  <dcterms:modified xsi:type="dcterms:W3CDTF">2021-07-07T09:15:04Z</dcterms:modified>
</cp:coreProperties>
</file>