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3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01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860F-7F8C-4AB9-932A-69692070DF4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3BC6-7469-4617-8475-817D465C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0962"/>
            <a:ext cx="9448800" cy="24175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African storytelling and influence on modern it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804772"/>
          </a:xfrm>
        </p:spPr>
        <p:txBody>
          <a:bodyPr>
            <a:norm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Steve Kamara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24</a:t>
            </a:r>
            <a:r>
              <a:rPr lang="en-US" b="1" baseline="30000" dirty="0" smtClean="0"/>
              <a:t>TH</a:t>
            </a:r>
            <a:r>
              <a:rPr lang="en-US" b="1" dirty="0" smtClean="0"/>
              <a:t> JULY, 2024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958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Future and final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Future Outlook</a:t>
            </a:r>
          </a:p>
          <a:p>
            <a:r>
              <a:rPr lang="en-US" dirty="0" smtClean="0"/>
              <a:t>Continued </a:t>
            </a:r>
            <a:r>
              <a:rPr lang="en-US" dirty="0"/>
              <a:t>integration of storytelling techniques in IT</a:t>
            </a:r>
          </a:p>
          <a:p>
            <a:r>
              <a:rPr lang="en-US" dirty="0" smtClean="0"/>
              <a:t>Potential </a:t>
            </a:r>
            <a:r>
              <a:rPr lang="en-US" dirty="0"/>
              <a:t>for further innovation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Final Thoughts</a:t>
            </a:r>
          </a:p>
          <a:p>
            <a:r>
              <a:rPr lang="en-US" dirty="0" smtClean="0"/>
              <a:t>Bridging </a:t>
            </a:r>
            <a:r>
              <a:rPr lang="en-US" dirty="0"/>
              <a:t>tradition and modern technology</a:t>
            </a:r>
          </a:p>
          <a:p>
            <a:r>
              <a:rPr lang="en-US" dirty="0" smtClean="0"/>
              <a:t>The </a:t>
            </a:r>
            <a:r>
              <a:rPr lang="en-US" dirty="0"/>
              <a:t>enduring relevance of cultural heritage in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THANKS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4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59" y="764372"/>
            <a:ext cx="11123141" cy="577235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THE END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5516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85103"/>
            <a:ext cx="10820400" cy="13666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Overview of African Storytelling Traditions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53647"/>
            <a:ext cx="10820400" cy="4024125"/>
          </a:xfrm>
        </p:spPr>
        <p:txBody>
          <a:bodyPr/>
          <a:lstStyle/>
          <a:p>
            <a:r>
              <a:rPr lang="en-US" dirty="0" smtClean="0"/>
              <a:t> Rich oral tradition</a:t>
            </a:r>
          </a:p>
          <a:p>
            <a:r>
              <a:rPr lang="en-US" dirty="0" smtClean="0"/>
              <a:t> Use of narratives, symbols, and proverbs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30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466"/>
            <a:ext cx="10820400" cy="14272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Origin and Evolution of African Storytelling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29697"/>
            <a:ext cx="10820400" cy="3388988"/>
          </a:xfrm>
        </p:spPr>
        <p:txBody>
          <a:bodyPr/>
          <a:lstStyle/>
          <a:p>
            <a:r>
              <a:rPr lang="en-US" dirty="0" smtClean="0"/>
              <a:t>Ancient roots in various African cultures</a:t>
            </a:r>
          </a:p>
          <a:p>
            <a:r>
              <a:rPr lang="en-US" dirty="0" smtClean="0"/>
              <a:t>Role in preserving history and culture</a:t>
            </a:r>
          </a:p>
        </p:txBody>
      </p:sp>
    </p:spTree>
    <p:extLst>
      <p:ext uri="{BB962C8B-B14F-4D97-AF65-F5344CB8AC3E}">
        <p14:creationId xmlns:p14="http://schemas.microsoft.com/office/powerpoint/2010/main" val="86574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Key Elements and Techniques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Oral </a:t>
            </a:r>
            <a:r>
              <a:rPr lang="en-US" dirty="0"/>
              <a:t>narratives</a:t>
            </a:r>
          </a:p>
          <a:p>
            <a:r>
              <a:rPr lang="en-US" dirty="0" smtClean="0"/>
              <a:t>Visual </a:t>
            </a:r>
            <a:r>
              <a:rPr lang="en-US" dirty="0"/>
              <a:t>symbols</a:t>
            </a:r>
          </a:p>
          <a:p>
            <a:r>
              <a:rPr lang="en-US" dirty="0" smtClean="0"/>
              <a:t>Interactive </a:t>
            </a:r>
            <a:r>
              <a:rPr lang="en-US" dirty="0"/>
              <a:t>storytelling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More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Oral Narratives</a:t>
            </a:r>
          </a:p>
          <a:p>
            <a:r>
              <a:rPr lang="en-US" dirty="0" smtClean="0"/>
              <a:t>Stories passed down through generations</a:t>
            </a:r>
          </a:p>
          <a:p>
            <a:r>
              <a:rPr lang="en-US" dirty="0" smtClean="0"/>
              <a:t>Engaging and interactive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Use of Symbols and Proverbs</a:t>
            </a:r>
          </a:p>
          <a:p>
            <a:r>
              <a:rPr lang="en-US" dirty="0" smtClean="0"/>
              <a:t>Conveying complex ideas simply</a:t>
            </a:r>
          </a:p>
          <a:p>
            <a:r>
              <a:rPr lang="en-US" dirty="0" smtClean="0"/>
              <a:t>Enhancing understanding and retention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Role of the Griot</a:t>
            </a:r>
          </a:p>
          <a:p>
            <a:r>
              <a:rPr lang="en-US" dirty="0" smtClean="0"/>
              <a:t>Traditional storytellers and historians</a:t>
            </a:r>
          </a:p>
          <a:p>
            <a:r>
              <a:rPr lang="en-US" dirty="0" smtClean="0"/>
              <a:t>Keepers of cultural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41" y="764373"/>
            <a:ext cx="10517659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Importance and Relevance to Modern 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Enhancing </a:t>
            </a:r>
            <a:r>
              <a:rPr lang="en-US" dirty="0"/>
              <a:t>user experience</a:t>
            </a:r>
          </a:p>
          <a:p>
            <a:r>
              <a:rPr lang="en-US" dirty="0"/>
              <a:t>Improving data visualization</a:t>
            </a:r>
          </a:p>
          <a:p>
            <a:r>
              <a:rPr lang="en-US" dirty="0"/>
              <a:t>Inspiring content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User Experience (UX) Design</a:t>
            </a:r>
          </a:p>
          <a:p>
            <a:r>
              <a:rPr lang="en-US" dirty="0" smtClean="0"/>
              <a:t>Crafting engaging and intuitive interfaces</a:t>
            </a:r>
          </a:p>
          <a:p>
            <a:r>
              <a:rPr lang="en-US" dirty="0" smtClean="0"/>
              <a:t>Drawing on narrative techniques to improve usability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Data Visualization</a:t>
            </a:r>
          </a:p>
          <a:p>
            <a:r>
              <a:rPr lang="en-US" dirty="0" smtClean="0"/>
              <a:t>Using symbols and visual storytelling to represent data</a:t>
            </a:r>
          </a:p>
          <a:p>
            <a:r>
              <a:rPr lang="en-US" dirty="0" smtClean="0"/>
              <a:t>Making complex information accessible and understandable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Content Creation and Digital Media</a:t>
            </a:r>
          </a:p>
          <a:p>
            <a:r>
              <a:rPr lang="en-US" dirty="0" smtClean="0"/>
              <a:t>Creating compelling digital content</a:t>
            </a:r>
          </a:p>
          <a:p>
            <a:r>
              <a:rPr lang="en-US" dirty="0" smtClean="0"/>
              <a:t>Leveraging storytelling to engage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Usage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Applications in UX Design</a:t>
            </a:r>
          </a:p>
          <a:p>
            <a:r>
              <a:rPr lang="en-US" dirty="0" smtClean="0"/>
              <a:t>Story-driven interfaces and user journeys</a:t>
            </a:r>
          </a:p>
          <a:p>
            <a:r>
              <a:rPr lang="en-US" dirty="0" smtClean="0"/>
              <a:t>Examples from popular apps and websites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Examples of Data Visualization</a:t>
            </a:r>
          </a:p>
          <a:p>
            <a:r>
              <a:rPr lang="en-US" dirty="0" smtClean="0"/>
              <a:t>Visual storytelling in dashboards and reports</a:t>
            </a:r>
          </a:p>
          <a:p>
            <a:r>
              <a:rPr lang="en-US" dirty="0" smtClean="0"/>
              <a:t>Case studies from data journalism and analytics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Content Platforms and Digital Media</a:t>
            </a:r>
          </a:p>
          <a:p>
            <a:r>
              <a:rPr lang="en-US" dirty="0" smtClean="0"/>
              <a:t>Storytelling in social media and online platforms</a:t>
            </a:r>
          </a:p>
          <a:p>
            <a:r>
              <a:rPr lang="en-US" dirty="0" smtClean="0"/>
              <a:t>Influences on video games and interactive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Recap of Key Points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African storytelling's rich tradition</a:t>
            </a:r>
          </a:p>
          <a:p>
            <a:r>
              <a:rPr lang="en-US" dirty="0" smtClean="0"/>
              <a:t>Influence on UX design, data visualization, and content creation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2688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272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African storytelling and influence on modern it</vt:lpstr>
      <vt:lpstr>Overview of African Storytelling Traditions </vt:lpstr>
      <vt:lpstr>Origin and Evolution of African Storytelling </vt:lpstr>
      <vt:lpstr>Key Elements and Techniques </vt:lpstr>
      <vt:lpstr>More techniques</vt:lpstr>
      <vt:lpstr>Importance and Relevance to Modern IT </vt:lpstr>
      <vt:lpstr>functions</vt:lpstr>
      <vt:lpstr>Usage cases</vt:lpstr>
      <vt:lpstr>Recap of Key Points </vt:lpstr>
      <vt:lpstr>Future and final thoughts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Storytelling and Its Influence on Modern IT Bridging Tradition and Innovation  [Your Name] [Date] </dc:title>
  <dc:creator>stephenwanyoike528@gmail.com</dc:creator>
  <cp:lastModifiedBy>stephenwanyoike528@gmail.com</cp:lastModifiedBy>
  <cp:revision>4</cp:revision>
  <dcterms:created xsi:type="dcterms:W3CDTF">2024-07-25T15:02:13Z</dcterms:created>
  <dcterms:modified xsi:type="dcterms:W3CDTF">2024-07-26T06:57:52Z</dcterms:modified>
</cp:coreProperties>
</file>