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78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9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22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7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41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6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B2B4-F7BC-494B-9D38-9C20CDAFBCE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F311-84EB-43AC-AAD3-E96D37C90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56054"/>
            <a:ext cx="9448800" cy="3954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Block chain </a:t>
            </a:r>
            <a:r>
              <a:rPr lang="en-US" b="1" dirty="0"/>
              <a:t>Technology</a:t>
            </a:r>
            <a:br>
              <a:rPr lang="en-US" b="1" dirty="0"/>
            </a:br>
            <a:r>
              <a:rPr lang="en-US" b="1" dirty="0"/>
              <a:t>Revolutionizing Digital Transactions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0724"/>
            <a:ext cx="9448800" cy="114231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Steve Kamara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24</a:t>
            </a:r>
            <a:r>
              <a:rPr lang="en-US" b="1" baseline="30000" dirty="0" smtClean="0"/>
              <a:t>TH</a:t>
            </a:r>
            <a:r>
              <a:rPr lang="en-US" b="1" dirty="0" smtClean="0"/>
              <a:t> JULY, 2024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FUTURE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Emerging Trends and Innovations</a:t>
            </a:r>
          </a:p>
          <a:p>
            <a:r>
              <a:rPr lang="en-US" dirty="0" smtClean="0"/>
              <a:t>Decentralized </a:t>
            </a:r>
            <a:r>
              <a:rPr lang="en-US" dirty="0" smtClean="0"/>
              <a:t>Finance (DeFi)</a:t>
            </a:r>
          </a:p>
          <a:p>
            <a:r>
              <a:rPr lang="en-US" dirty="0" smtClean="0"/>
              <a:t>Non-Fungible </a:t>
            </a:r>
            <a:r>
              <a:rPr lang="en-US" dirty="0" smtClean="0"/>
              <a:t>Tokens (NFTs)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Potential Impact</a:t>
            </a:r>
          </a:p>
          <a:p>
            <a:r>
              <a:rPr lang="en-US" dirty="0" smtClean="0"/>
              <a:t>Transforming </a:t>
            </a:r>
            <a:r>
              <a:rPr lang="en-US" dirty="0" smtClean="0"/>
              <a:t>finance, healthcare, logistics, and more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Future Research and Development</a:t>
            </a:r>
          </a:p>
          <a:p>
            <a:r>
              <a:rPr lang="en-US" dirty="0" smtClean="0"/>
              <a:t>Enhancing </a:t>
            </a:r>
            <a:r>
              <a:rPr lang="en-US" dirty="0" smtClean="0"/>
              <a:t>scalability and efficiency</a:t>
            </a:r>
          </a:p>
          <a:p>
            <a:r>
              <a:rPr lang="en-US" dirty="0" smtClean="0"/>
              <a:t>Developing </a:t>
            </a:r>
            <a:r>
              <a:rPr lang="en-US" dirty="0" smtClean="0"/>
              <a:t>regulatory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9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CONCL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Recap of Key Points</a:t>
            </a:r>
          </a:p>
          <a:p>
            <a:r>
              <a:rPr lang="en-US" dirty="0" smtClean="0"/>
              <a:t>Block chain </a:t>
            </a:r>
            <a:r>
              <a:rPr lang="en-US" dirty="0" smtClean="0"/>
              <a:t>technology: Definition, importance, and history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it works: Basic concepts and security features</a:t>
            </a:r>
          </a:p>
          <a:p>
            <a:r>
              <a:rPr lang="en-US" dirty="0" smtClean="0"/>
              <a:t>Applications</a:t>
            </a:r>
            <a:r>
              <a:rPr lang="en-US" dirty="0" smtClean="0"/>
              <a:t>: Cryptocurrencies, supply chain, smart contracts, voting</a:t>
            </a:r>
          </a:p>
          <a:p>
            <a:r>
              <a:rPr lang="en-US" dirty="0" smtClean="0"/>
              <a:t>Advantages </a:t>
            </a:r>
            <a:r>
              <a:rPr lang="en-US" dirty="0" smtClean="0"/>
              <a:t>and challenges</a:t>
            </a:r>
          </a:p>
          <a:p>
            <a:r>
              <a:rPr lang="en-US" dirty="0" smtClean="0"/>
              <a:t>Future outlook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3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Final Thoughts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chain's </a:t>
            </a:r>
            <a:r>
              <a:rPr lang="en-US" dirty="0"/>
              <a:t>potential to revolutionize various industries</a:t>
            </a:r>
          </a:p>
          <a:p>
            <a:r>
              <a:rPr lang="en-US" dirty="0" smtClean="0"/>
              <a:t>Continued </a:t>
            </a:r>
            <a:r>
              <a:rPr lang="en-US" dirty="0"/>
              <a:t>growth and innovation expected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/>
              <a:t>THANKS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646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054" y="764372"/>
            <a:ext cx="10950146" cy="5735281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THE END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6869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Block chain Technology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r>
              <a:rPr lang="en-US" dirty="0" smtClean="0"/>
              <a:t>and Importance</a:t>
            </a:r>
          </a:p>
          <a:p>
            <a:r>
              <a:rPr lang="en-US" dirty="0" smtClean="0"/>
              <a:t>Decentralized </a:t>
            </a:r>
            <a:r>
              <a:rPr lang="en-US" dirty="0" smtClean="0"/>
              <a:t>digital ledger</a:t>
            </a:r>
          </a:p>
          <a:p>
            <a:r>
              <a:rPr lang="en-US" dirty="0" smtClean="0"/>
              <a:t>Ensures </a:t>
            </a:r>
            <a:r>
              <a:rPr lang="en-US" dirty="0" smtClean="0"/>
              <a:t>secure and transparent transactions</a:t>
            </a:r>
          </a:p>
          <a:p>
            <a:r>
              <a:rPr lang="en-US" dirty="0" smtClean="0"/>
              <a:t>Revolutionizing </a:t>
            </a:r>
            <a:r>
              <a:rPr lang="en-US" dirty="0" smtClean="0"/>
              <a:t>finance, supply chain, and </a:t>
            </a:r>
            <a:r>
              <a:rPr lang="en-US" dirty="0" smtClean="0"/>
              <a:t>more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Brief History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</a:t>
            </a:r>
            <a:r>
              <a:rPr lang="en-US" dirty="0"/>
              <a:t>in 2008 by Satoshi Nakamoto</a:t>
            </a:r>
          </a:p>
          <a:p>
            <a:r>
              <a:rPr lang="en-US" dirty="0" smtClean="0"/>
              <a:t>First </a:t>
            </a:r>
            <a:r>
              <a:rPr lang="en-US" dirty="0"/>
              <a:t>application: Bitcoin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1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How </a:t>
            </a:r>
            <a:r>
              <a:rPr lang="en-US" b="1" dirty="0" smtClean="0"/>
              <a:t>Block chain </a:t>
            </a:r>
            <a:r>
              <a:rPr lang="en-US" b="1" dirty="0" smtClean="0"/>
              <a:t>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Basic Concepts</a:t>
            </a:r>
            <a:endParaRPr lang="en-US" b="1" dirty="0" smtClean="0"/>
          </a:p>
          <a:p>
            <a:r>
              <a:rPr lang="en-US" dirty="0" smtClean="0"/>
              <a:t>Blocks</a:t>
            </a:r>
            <a:r>
              <a:rPr lang="en-US" dirty="0" smtClean="0"/>
              <a:t>: Data records</a:t>
            </a:r>
          </a:p>
          <a:p>
            <a:r>
              <a:rPr lang="en-US" dirty="0" smtClean="0"/>
              <a:t>Chains</a:t>
            </a:r>
            <a:r>
              <a:rPr lang="en-US" dirty="0" smtClean="0"/>
              <a:t>: Linked blocks</a:t>
            </a:r>
          </a:p>
          <a:p>
            <a:r>
              <a:rPr lang="en-US" dirty="0" smtClean="0"/>
              <a:t>Nodes</a:t>
            </a:r>
            <a:r>
              <a:rPr lang="en-US" dirty="0" smtClean="0"/>
              <a:t>: Participants in the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Consensus Mechanisms</a:t>
            </a:r>
          </a:p>
          <a:p>
            <a:r>
              <a:rPr lang="en-US" dirty="0" smtClean="0"/>
              <a:t>- Proof of Work (</a:t>
            </a:r>
            <a:r>
              <a:rPr lang="en-US" dirty="0" err="1" smtClean="0"/>
              <a:t>PoW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Proof of Stake (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Security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Cryptography</a:t>
            </a:r>
          </a:p>
          <a:p>
            <a:r>
              <a:rPr lang="en-US" dirty="0" smtClean="0"/>
              <a:t>Ensures </a:t>
            </a:r>
            <a:r>
              <a:rPr lang="en-US" dirty="0" smtClean="0"/>
              <a:t>data security and privacy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Immutability</a:t>
            </a:r>
          </a:p>
          <a:p>
            <a:r>
              <a:rPr lang="en-US" dirty="0" smtClean="0"/>
              <a:t>Once </a:t>
            </a:r>
            <a:r>
              <a:rPr lang="en-US" dirty="0" smtClean="0"/>
              <a:t>recorded, data cannot be altered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Applications of </a:t>
            </a:r>
            <a:r>
              <a:rPr lang="en-US" b="1" dirty="0" smtClean="0"/>
              <a:t>Block chain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Cryptocurrencies</a:t>
            </a:r>
          </a:p>
          <a:p>
            <a:r>
              <a:rPr lang="en-US" dirty="0" smtClean="0"/>
              <a:t>Bitcoin</a:t>
            </a:r>
            <a:r>
              <a:rPr lang="en-US" dirty="0" smtClean="0"/>
              <a:t>: First decentralized cryptocurrency</a:t>
            </a:r>
          </a:p>
          <a:p>
            <a:r>
              <a:rPr lang="en-US" dirty="0" smtClean="0"/>
              <a:t>Ethereum</a:t>
            </a:r>
            <a:r>
              <a:rPr lang="en-US" dirty="0" smtClean="0"/>
              <a:t>: Smart contracts and decentralized applications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Supply Chain Management</a:t>
            </a:r>
          </a:p>
          <a:p>
            <a:r>
              <a:rPr lang="en-US" dirty="0" smtClean="0"/>
              <a:t>Track </a:t>
            </a:r>
            <a:r>
              <a:rPr lang="en-US" dirty="0" smtClean="0"/>
              <a:t>and verify product origins</a:t>
            </a:r>
          </a:p>
          <a:p>
            <a:r>
              <a:rPr lang="en-US" dirty="0" smtClean="0"/>
              <a:t>Enhance </a:t>
            </a:r>
            <a:r>
              <a:rPr lang="en-US" dirty="0" smtClean="0"/>
              <a:t>transparency and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/>
              <a:t>Applications of Block </a:t>
            </a:r>
            <a:r>
              <a:rPr lang="en-US" b="1" dirty="0" smtClean="0"/>
              <a:t>chain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Smart Contracts</a:t>
            </a:r>
          </a:p>
          <a:p>
            <a:r>
              <a:rPr lang="en-US" dirty="0" smtClean="0"/>
              <a:t>Self-executing </a:t>
            </a:r>
            <a:r>
              <a:rPr lang="en-US" dirty="0" smtClean="0"/>
              <a:t>contracts with terms written in code</a:t>
            </a:r>
          </a:p>
          <a:p>
            <a:r>
              <a:rPr lang="en-US" dirty="0" smtClean="0"/>
              <a:t>Automate </a:t>
            </a:r>
            <a:r>
              <a:rPr lang="en-US" dirty="0" smtClean="0"/>
              <a:t>and streamline processes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Voting Systems</a:t>
            </a:r>
          </a:p>
          <a:p>
            <a:r>
              <a:rPr lang="en-US" dirty="0" smtClean="0"/>
              <a:t>Secure </a:t>
            </a:r>
            <a:r>
              <a:rPr lang="en-US" dirty="0" smtClean="0"/>
              <a:t>and transparent voting mechanisms</a:t>
            </a:r>
          </a:p>
          <a:p>
            <a:r>
              <a:rPr lang="en-US" dirty="0" smtClean="0"/>
              <a:t>Reduce </a:t>
            </a:r>
            <a:r>
              <a:rPr lang="en-US" dirty="0" smtClean="0"/>
              <a:t>fraud and enhance trust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3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Transparency</a:t>
            </a:r>
          </a:p>
          <a:p>
            <a:r>
              <a:rPr lang="en-US" dirty="0" smtClean="0"/>
              <a:t>Open </a:t>
            </a:r>
            <a:r>
              <a:rPr lang="en-US" dirty="0" smtClean="0"/>
              <a:t>and accessible ledger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Security</a:t>
            </a:r>
          </a:p>
          <a:p>
            <a:r>
              <a:rPr lang="en-US" dirty="0" smtClean="0"/>
              <a:t>Strong </a:t>
            </a:r>
            <a:r>
              <a:rPr lang="en-US" dirty="0" smtClean="0"/>
              <a:t>cryptographic principles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Decentralization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single point of control or failure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9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 smtClean="0"/>
              <a:t>CHALLENGES OF BLOCKCHAIN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</a:p>
          <a:p>
            <a:r>
              <a:rPr lang="en-US" dirty="0" smtClean="0"/>
              <a:t>Handling </a:t>
            </a:r>
            <a:r>
              <a:rPr lang="en-US" dirty="0" smtClean="0"/>
              <a:t>a large number of transactions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Energy Consumption</a:t>
            </a:r>
          </a:p>
          <a:p>
            <a:r>
              <a:rPr lang="en-US" dirty="0" smtClean="0"/>
              <a:t>High </a:t>
            </a:r>
            <a:r>
              <a:rPr lang="en-US" dirty="0" smtClean="0"/>
              <a:t>energy usage for mining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Regulatory Issues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clear regulations and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67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299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Block chain Technology Revolutionizing Digital Transactions </vt:lpstr>
      <vt:lpstr>Block chain Technology Introduction</vt:lpstr>
      <vt:lpstr>Brief History </vt:lpstr>
      <vt:lpstr>How Block chain Works</vt:lpstr>
      <vt:lpstr>Security Features</vt:lpstr>
      <vt:lpstr>Applications of Block chain</vt:lpstr>
      <vt:lpstr>Applications of Block chain CONT’D</vt:lpstr>
      <vt:lpstr>ADVANTAGES</vt:lpstr>
      <vt:lpstr>CHALLENGES OF BLOCKCHAIN</vt:lpstr>
      <vt:lpstr>FUTURE</vt:lpstr>
      <vt:lpstr>CONCL</vt:lpstr>
      <vt:lpstr>Final Thoughts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stephenwanyoike528@gmail.com</dc:creator>
  <cp:lastModifiedBy>stephenwanyoike528@gmail.com</cp:lastModifiedBy>
  <cp:revision>3</cp:revision>
  <dcterms:created xsi:type="dcterms:W3CDTF">2024-07-25T15:13:57Z</dcterms:created>
  <dcterms:modified xsi:type="dcterms:W3CDTF">2024-07-26T06:56:32Z</dcterms:modified>
</cp:coreProperties>
</file>