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38" y="1803405"/>
            <a:ext cx="9745362" cy="1483492"/>
          </a:xfrm>
        </p:spPr>
        <p:txBody>
          <a:bodyPr/>
          <a:lstStyle/>
          <a:p>
            <a:pPr algn="ctr"/>
            <a:r>
              <a:rPr lang="en-US" b="1" dirty="0" smtClean="0"/>
              <a:t>My journey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38" y="3632200"/>
            <a:ext cx="9745362" cy="244732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Exploring the life of Steve Wanyoike Kamara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Stephen Wanyoike Kamara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24</a:t>
            </a:r>
            <a:r>
              <a:rPr lang="en-US" b="1" baseline="30000" dirty="0" smtClean="0"/>
              <a:t>th</a:t>
            </a:r>
            <a:r>
              <a:rPr lang="en-US" b="1" dirty="0" smtClean="0"/>
              <a:t> JULY 2024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647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Personal interests and hobbies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gamer [PUBG, Efootball].</a:t>
            </a:r>
          </a:p>
          <a:p>
            <a:r>
              <a:rPr lang="en-US" dirty="0" smtClean="0"/>
              <a:t>Nature Enthusiast – Explorer.</a:t>
            </a:r>
          </a:p>
          <a:p>
            <a:r>
              <a:rPr lang="en-US" dirty="0" smtClean="0"/>
              <a:t>Communal work – Road building.</a:t>
            </a:r>
          </a:p>
          <a:p>
            <a:r>
              <a:rPr lang="en-US" dirty="0" smtClean="0"/>
              <a:t>Church activities and volunteering.</a:t>
            </a:r>
          </a:p>
          <a:p>
            <a:r>
              <a:rPr lang="en-US" dirty="0" smtClean="0"/>
              <a:t>HIKING.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4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CHALLENGES AND RESILIENCE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Overcoming financial struggles to pursue education.</a:t>
            </a:r>
          </a:p>
          <a:p>
            <a:r>
              <a:rPr lang="en-US" dirty="0" smtClean="0"/>
              <a:t>Trusting in Faith and resilience during tough times.</a:t>
            </a:r>
          </a:p>
          <a:p>
            <a:r>
              <a:rPr lang="en-US" dirty="0" smtClean="0"/>
              <a:t>Stories of perseverance and triumph over adversity.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9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Personal values and skills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endurance, hard work and integrity.</a:t>
            </a:r>
          </a:p>
          <a:p>
            <a:r>
              <a:rPr lang="en-US" dirty="0" smtClean="0"/>
              <a:t>Influences of family, mentors and faith on personal beliefs.</a:t>
            </a:r>
          </a:p>
          <a:p>
            <a:r>
              <a:rPr lang="en-US" dirty="0" smtClean="0"/>
              <a:t>God is my story.</a:t>
            </a:r>
          </a:p>
          <a:p>
            <a:r>
              <a:rPr lang="en-US" dirty="0" smtClean="0"/>
              <a:t>No compromise.</a:t>
            </a:r>
          </a:p>
          <a:p>
            <a:r>
              <a:rPr lang="en-US" dirty="0" smtClean="0"/>
              <a:t>Genuine 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9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Future aspirations and 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teacher of </a:t>
            </a:r>
            <a:r>
              <a:rPr lang="en-US"/>
              <a:t>the </a:t>
            </a:r>
            <a:r>
              <a:rPr lang="en-US" smtClean="0"/>
              <a:t>Word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Loving father and a supportive husband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Become A Professional Network Administrator.</a:t>
            </a:r>
          </a:p>
          <a:p>
            <a:r>
              <a:rPr lang="en-US" dirty="0" smtClean="0"/>
              <a:t>Work remotely for global Tech industries like Google, Amazon, Tesla, </a:t>
            </a:r>
            <a:r>
              <a:rPr lang="en-US" dirty="0" err="1" smtClean="0"/>
              <a:t>SpaceX</a:t>
            </a:r>
            <a:r>
              <a:rPr lang="en-US" dirty="0" smtClean="0"/>
              <a:t> or even Microsoft.</a:t>
            </a:r>
          </a:p>
          <a:p>
            <a:r>
              <a:rPr lang="en-US" dirty="0" smtClean="0"/>
              <a:t>Success, success, success.</a:t>
            </a:r>
          </a:p>
        </p:txBody>
      </p:sp>
    </p:spTree>
    <p:extLst>
      <p:ext uri="{BB962C8B-B14F-4D97-AF65-F5344CB8AC3E}">
        <p14:creationId xmlns:p14="http://schemas.microsoft.com/office/powerpoint/2010/main" val="360280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0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Key takeaways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a product of the series of actions, even mistakes made throughout our lifetime.</a:t>
            </a:r>
          </a:p>
          <a:p>
            <a:r>
              <a:rPr lang="en-US" dirty="0" smtClean="0"/>
              <a:t>Hard work and resilience.</a:t>
            </a:r>
          </a:p>
          <a:p>
            <a:r>
              <a:rPr lang="en-US" dirty="0" smtClean="0"/>
              <a:t>Always do good out of genuine will even if it means a loss for you.</a:t>
            </a:r>
          </a:p>
          <a:p>
            <a:r>
              <a:rPr lang="en-US" dirty="0" smtClean="0"/>
              <a:t>Trust in God’s timing – A key theme.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9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acknowledgements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I would like to thank:</a:t>
            </a:r>
          </a:p>
          <a:p>
            <a:r>
              <a:rPr lang="en-US" dirty="0" smtClean="0"/>
              <a:t>Jesus the Messiah. He is with me and has never left me.</a:t>
            </a:r>
          </a:p>
          <a:p>
            <a:r>
              <a:rPr lang="en-US" dirty="0" smtClean="0"/>
              <a:t>My mother, my entire family.</a:t>
            </a:r>
          </a:p>
          <a:p>
            <a:r>
              <a:rPr lang="en-US" dirty="0" smtClean="0"/>
              <a:t>Daniel, a crucial friend and a lifelong brother.</a:t>
            </a:r>
          </a:p>
          <a:p>
            <a:r>
              <a:rPr lang="en-US" dirty="0" smtClean="0"/>
              <a:t>John Mwangi Gakau – My mentor in the faith we have in the Lord Jesus. A genuine teacher of the Word. A psychology tutor.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000" b="1" dirty="0" smtClean="0"/>
              <a:t>THANK YOU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2006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764372"/>
            <a:ext cx="10782300" cy="609362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The end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67812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84854"/>
            <a:ext cx="10820400" cy="284205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Journey: An Autobiographical Essay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Pivotal moments and influential figures in my life.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 on the lessons learnt and values embraced to make the person I am today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Early life and family 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on 20</a:t>
            </a:r>
            <a:r>
              <a:rPr lang="en-US" baseline="30000" dirty="0" smtClean="0"/>
              <a:t>TH</a:t>
            </a:r>
            <a:r>
              <a:rPr lang="en-US" dirty="0" smtClean="0"/>
              <a:t> June, 2000, in Nanyuki, Laikipia county.</a:t>
            </a:r>
          </a:p>
          <a:p>
            <a:r>
              <a:rPr lang="en-US" dirty="0" smtClean="0"/>
              <a:t>Proudly raised in Murungaru village, Kieni East division, Nyeri county.</a:t>
            </a:r>
          </a:p>
          <a:p>
            <a:r>
              <a:rPr lang="en-US" dirty="0" smtClean="0"/>
              <a:t>Family of seven.</a:t>
            </a:r>
          </a:p>
          <a:p>
            <a:r>
              <a:rPr lang="en-US" dirty="0" smtClean="0"/>
              <a:t>Father – Francis Kamara Chege</a:t>
            </a:r>
          </a:p>
          <a:p>
            <a:r>
              <a:rPr lang="en-US" dirty="0" smtClean="0"/>
              <a:t>Mother – Lucy Wanjira Mungai</a:t>
            </a:r>
          </a:p>
          <a:p>
            <a:r>
              <a:rPr lang="en-US" dirty="0" smtClean="0"/>
              <a:t>Deep cultural roots and community 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4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Primary school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Kambi Primary School</a:t>
            </a:r>
          </a:p>
          <a:p>
            <a:r>
              <a:rPr lang="en-US" dirty="0" smtClean="0"/>
              <a:t>8-4-4 education system</a:t>
            </a:r>
          </a:p>
          <a:p>
            <a:r>
              <a:rPr lang="en-US" dirty="0" smtClean="0"/>
              <a:t>Introduction to leadership through participation in the scouts group.</a:t>
            </a:r>
          </a:p>
          <a:p>
            <a:r>
              <a:rPr lang="en-US" dirty="0" smtClean="0"/>
              <a:t>Friendships. Pen pals from Minnesota University.</a:t>
            </a:r>
          </a:p>
          <a:p>
            <a:r>
              <a:rPr lang="en-US" dirty="0" smtClean="0"/>
              <a:t>392 marks in the KCPE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1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High school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Baricho Boys High School</a:t>
            </a:r>
          </a:p>
          <a:p>
            <a:r>
              <a:rPr lang="en-US" dirty="0" smtClean="0"/>
              <a:t>Joined late – Financial huddles all through</a:t>
            </a:r>
          </a:p>
          <a:p>
            <a:r>
              <a:rPr lang="en-US" dirty="0" smtClean="0"/>
              <a:t>Member of the Science club [Chemistry]</a:t>
            </a:r>
          </a:p>
          <a:p>
            <a:r>
              <a:rPr lang="en-US" dirty="0" smtClean="0"/>
              <a:t>Member of the karate club</a:t>
            </a:r>
          </a:p>
          <a:p>
            <a:r>
              <a:rPr lang="en-US" dirty="0" smtClean="0"/>
              <a:t>B+ in the KCSE</a:t>
            </a:r>
          </a:p>
        </p:txBody>
      </p:sp>
    </p:spTree>
    <p:extLst>
      <p:ext uri="{BB962C8B-B14F-4D97-AF65-F5344CB8AC3E}">
        <p14:creationId xmlns:p14="http://schemas.microsoft.com/office/powerpoint/2010/main" val="175261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Adolescence and teenage years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Navigating Identity and friendships during teenage years.</a:t>
            </a:r>
          </a:p>
          <a:p>
            <a:r>
              <a:rPr lang="en-US" dirty="0" smtClean="0"/>
              <a:t>Problems with teenage love and relationships.</a:t>
            </a:r>
          </a:p>
          <a:p>
            <a:r>
              <a:rPr lang="en-US" dirty="0" smtClean="0"/>
              <a:t>Formative experiences that shaped personal values.</a:t>
            </a:r>
          </a:p>
          <a:p>
            <a:r>
              <a:rPr lang="en-US" dirty="0" smtClean="0"/>
              <a:t>Insights gained from friendships with Daniel, Kelvin, Moses, Nahashon and Maryanne.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9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Higher education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Dedan Kimathi University of Technology.</a:t>
            </a:r>
          </a:p>
          <a:p>
            <a:r>
              <a:rPr lang="en-US" dirty="0" smtClean="0"/>
              <a:t>Enrolled in Jan 2020.</a:t>
            </a:r>
          </a:p>
          <a:p>
            <a:r>
              <a:rPr lang="en-US" dirty="0" smtClean="0"/>
              <a:t>Pursuing Degree in Bachelor of Science in Information Technology.</a:t>
            </a:r>
          </a:p>
          <a:p>
            <a:r>
              <a:rPr lang="en-US" dirty="0" smtClean="0"/>
              <a:t>Explore projects and work study experience.</a:t>
            </a:r>
          </a:p>
          <a:p>
            <a:r>
              <a:rPr lang="en-US" dirty="0" smtClean="0"/>
              <a:t>Computer Lab Assistant [hands on experience on basic networking Operations]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9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Cultural Identity and heritage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a Kikuyu.</a:t>
            </a:r>
          </a:p>
          <a:p>
            <a:r>
              <a:rPr lang="en-US" dirty="0" smtClean="0"/>
              <a:t>Contributes to preserving and promoting cultural heritage.</a:t>
            </a:r>
          </a:p>
          <a:p>
            <a:r>
              <a:rPr lang="en-US" dirty="0" smtClean="0"/>
              <a:t>A fan of culture day at the campus.</a:t>
            </a:r>
          </a:p>
          <a:p>
            <a:r>
              <a:rPr lang="en-US" dirty="0" smtClean="0"/>
              <a:t>Plans on dowry [ruracio].</a:t>
            </a:r>
          </a:p>
          <a:p>
            <a:r>
              <a:rPr lang="en-US" dirty="0" smtClean="0"/>
              <a:t>A family man.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6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Early industry exposure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Naromoru Victory Academy.</a:t>
            </a:r>
          </a:p>
          <a:p>
            <a:r>
              <a:rPr lang="en-US" dirty="0" smtClean="0"/>
              <a:t>Teacher</a:t>
            </a:r>
          </a:p>
          <a:p>
            <a:r>
              <a:rPr lang="en-US" dirty="0" smtClean="0"/>
              <a:t>English, Kiswahili and Computer studies.</a:t>
            </a:r>
          </a:p>
          <a:p>
            <a:r>
              <a:rPr lang="en-US" dirty="0" smtClean="0"/>
              <a:t>Computer training at Mt. Kenya Computer Training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624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</TotalTime>
  <Words>563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Times New Roman</vt:lpstr>
      <vt:lpstr>Vapor Trail</vt:lpstr>
      <vt:lpstr>My journey</vt:lpstr>
      <vt:lpstr>Introduction</vt:lpstr>
      <vt:lpstr>Early life and family background</vt:lpstr>
      <vt:lpstr>Primary school</vt:lpstr>
      <vt:lpstr>High school</vt:lpstr>
      <vt:lpstr>Adolescence and teenage years</vt:lpstr>
      <vt:lpstr>Higher education</vt:lpstr>
      <vt:lpstr>Cultural Identity and heritage</vt:lpstr>
      <vt:lpstr>Early industry exposure</vt:lpstr>
      <vt:lpstr>Personal interests and hobbies</vt:lpstr>
      <vt:lpstr>CHALLENGES AND RESILIENCE</vt:lpstr>
      <vt:lpstr>Personal values and skills</vt:lpstr>
      <vt:lpstr>Future aspirations and goals</vt:lpstr>
      <vt:lpstr>Key takeaways</vt:lpstr>
      <vt:lpstr>acknowledgements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journey</dc:title>
  <dc:creator>stephenwanyoike528@gmail.com</dc:creator>
  <cp:lastModifiedBy>stephenwanyoike528@gmail.com</cp:lastModifiedBy>
  <cp:revision>9</cp:revision>
  <dcterms:created xsi:type="dcterms:W3CDTF">2024-07-25T20:30:32Z</dcterms:created>
  <dcterms:modified xsi:type="dcterms:W3CDTF">2024-07-26T06:58:42Z</dcterms:modified>
</cp:coreProperties>
</file>